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8/7/2017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8/7/2017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데이터 베이스 및 테이블 정보 조회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salary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 정보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salary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급여액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from_date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급여액 수령 시작일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급여액 수령 종료일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titles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사원의 직함 정보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직함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from_date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 databases :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데이터베이스의 목록을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데이터베이스명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지정된 데이터베이스를 사용한다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 tables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테이블들의 목록을 조회한다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desc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tables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테이블의 정보를 조회한다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베이스 조회하기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 databases;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로그인한 계정으로 사용 가능한 데이터베이스의 목록이 조회된다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16" y="2539277"/>
            <a:ext cx="2865688" cy="22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데이터 베이스 사용하기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use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 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사용할 데이터 베이스를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Workbench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에서는 데이터베이스를 더블클릭하면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60" y="3530157"/>
            <a:ext cx="251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 조회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show tables;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데이터 베이스내의 테이블을 조회한다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79" y="2988930"/>
            <a:ext cx="2214825" cy="25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 정보 조회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desc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명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테이블의 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자료형 등의 정보를 조회한다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0" y="3547730"/>
            <a:ext cx="5001291" cy="10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departments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부서정보 테이블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dept_no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dept_name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부서명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dept_emp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부서에 근무하고 있는 사원 정보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dept_no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from_date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입사일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퇴사일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dept_manager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부서의 매니저 정보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dept_no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from_date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매니저 업무 시작일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매니저 업무 종료일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employees </a:t>
            </a:r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 정보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사원번호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birth_date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생년월일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last_name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gender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hire_date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입사일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291</TotalTime>
  <Words>261</Words>
  <Application>Microsoft Office PowerPoint</Application>
  <PresentationFormat>화면 슬라이드 쇼(4:3)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41</cp:revision>
  <dcterms:created xsi:type="dcterms:W3CDTF">2017-06-19T01:47:05Z</dcterms:created>
  <dcterms:modified xsi:type="dcterms:W3CDTF">2017-08-07T10:41:21Z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