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90" r:id="rId3"/>
    <p:sldId id="291" r:id="rId4"/>
    <p:sldId id="300" r:id="rId5"/>
    <p:sldId id="301" r:id="rId6"/>
    <p:sldId id="302" r:id="rId7"/>
    <p:sldId id="28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7116" autoAdjust="0"/>
  </p:normalViewPr>
  <p:slideViewPr>
    <p:cSldViewPr snapToGrid="0">
      <p:cViewPr varScale="1">
        <p:scale>
          <a:sx n="120" d="100"/>
          <a:sy n="120" d="100"/>
        </p:scale>
        <p:origin x="13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EC13577B-6902-467D-A26C-08A0DD5E4E03}" type="datetimeFigureOut">
              <a:rPr lang="en-US" altLang="ko-KR" smtClean="0"/>
              <a:pPr/>
              <a:t>8/7/17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34" charset="-127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/>
              <a:t>슬라이드 쇼 모드에서 화살표를 클릭하여 링크를 방문하세요</a:t>
            </a:r>
            <a:r>
              <a:rPr dirty="0"/>
              <a:t>.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1431011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0857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443128"/>
            <a:ext cx="3328895" cy="641350"/>
          </a:xfrm>
        </p:spPr>
        <p:txBody>
          <a:bodyPr anchor="b"/>
          <a:lstStyle>
            <a:lvl1pPr marL="0" indent="0">
              <a:buNone/>
              <a:defRPr sz="1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5206808" y="1828846"/>
            <a:ext cx="331022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3326" y="1061482"/>
            <a:ext cx="3263102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87533" y="1539506"/>
            <a:ext cx="4700361" cy="641350"/>
          </a:xfrm>
        </p:spPr>
        <p:txBody>
          <a:bodyPr anchor="b">
            <a:normAutofit/>
          </a:bodyPr>
          <a:lstStyle>
            <a:lvl1pPr marL="0" indent="0">
              <a:buNone/>
              <a:defRPr sz="27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6208" y="2560640"/>
            <a:ext cx="708198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8/7/17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28650" y="1730493"/>
            <a:ext cx="7886700" cy="1790700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MySQL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41715" y="3057079"/>
            <a:ext cx="7187052" cy="853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chemeClr val="bg1"/>
                </a:solidFill>
              </a:rPr>
              <a:t>select </a:t>
            </a:r>
            <a:r>
              <a:rPr lang="ko-KR" altLang="en-US" sz="1800" dirty="0" smtClean="0">
                <a:solidFill>
                  <a:schemeClr val="bg1"/>
                </a:solidFill>
              </a:rPr>
              <a:t>문 기본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en-US" altLang="ko-KR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select </a:t>
            </a:r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구문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select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구문은 저장되어 있는 데이터를 가져올 때 사용한다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select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컬럼명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from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테이블명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6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테이블의 모든 정보 가져오기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select * from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테이블명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사원의 모든 정보를 가져올 경우 사원 정보는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employees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테이블에 있으므로 다음과 같이 작성한다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select * from employees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255" y="3218859"/>
            <a:ext cx="47244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연습문제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부서 정보를 모두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부서 관리자 정보를 모두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사원들 직함 정보를 모두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7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일부 컬럼만 가져오기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select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컬럼명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컬럼명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컬럼명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from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테이블명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사원의 정보 중 사원번호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사원 이름을 가져올 경우 다음과 같이 작성한다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select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emp_no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first_name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last_name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from employees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910" y="3440434"/>
            <a:ext cx="2628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6207" y="583540"/>
            <a:ext cx="4588504" cy="48101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smtClean="0">
                <a:solidFill>
                  <a:srgbClr val="E7E6E6">
                    <a:lumMod val="25000"/>
                  </a:srgbClr>
                </a:solidFill>
                <a:latin typeface="Malgun Gothic" panose="020B0503020000020004" pitchFamily="34" charset="-127"/>
              </a:rPr>
              <a:t>연습문제</a:t>
            </a:r>
            <a:endParaRPr lang="ko-KR" dirty="0">
              <a:solidFill>
                <a:srgbClr val="E7E6E6">
                  <a:lumMod val="25000"/>
                </a:srgbClr>
              </a:solidFill>
              <a:latin typeface="Malgun Gothic" panose="020B0503020000020004" pitchFamily="34" charset="-127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6207" y="1432720"/>
            <a:ext cx="8266306" cy="4497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사원의 사원번호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생년월일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성별을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부서의 부서번호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부서 이름을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각 사원의 사원번호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급여액을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각 사원의 사원번호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직함 이름을 가져온다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8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6209" y="1694111"/>
            <a:ext cx="6831414" cy="4810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학습정리</a:t>
            </a:r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523665" y="2468586"/>
            <a:ext cx="8266306" cy="323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algun Gothic" panose="020B0503020000020004" pitchFamily="34" charset="-127"/>
                <a:cs typeface="+mn-cs"/>
              </a:defRPr>
            </a:lvl1pPr>
            <a:lvl2pPr marL="5143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2pPr>
            <a:lvl3pPr marL="8572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3pPr>
            <a:lvl4pPr marL="12001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4pPr>
            <a:lvl5pPr marL="1543050" indent="-171450" algn="l" defTabSz="685800" rtl="0" eaLnBrk="1" latinLnBrk="1" hangingPunct="1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lang="en-US"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select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문을 사용하면 데이터를 가져올 수 있다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select * from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테이블명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;</a:t>
            </a: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select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컬럼명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1,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컬럼명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from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테이블명</a:t>
            </a:r>
            <a:r>
              <a:rPr lang="en-US" altLang="ko-KR" sz="20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;</a:t>
            </a:r>
            <a:endParaRPr lang="en-US" altLang="ko-KR" sz="20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FontTx/>
              <a:buChar char="-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79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" id="{B4772A15-72BD-4AAD-8FAA-94DCD7B51A0F}" vid="{BA89760C-6CF6-4B8C-919E-A51D181D7D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299</TotalTime>
  <Words>162</Words>
  <Application>Microsoft Macintosh PowerPoint</Application>
  <PresentationFormat>화면 슬라이드 쇼(4:3)</PresentationFormat>
  <Paragraphs>31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Malgun Gothic</vt:lpstr>
      <vt:lpstr>Segoe UI</vt:lpstr>
      <vt:lpstr>Segoe UI Light</vt:lpstr>
      <vt:lpstr>Arial</vt:lpstr>
      <vt:lpstr>WelcomeDoc</vt:lpstr>
      <vt:lpstr>MySQL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sdl</Company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윤재성</dc:creator>
  <cp:keywords/>
  <cp:lastModifiedBy>Office365</cp:lastModifiedBy>
  <cp:revision>43</cp:revision>
  <dcterms:created xsi:type="dcterms:W3CDTF">2017-06-19T01:47:05Z</dcterms:created>
  <dcterms:modified xsi:type="dcterms:W3CDTF">2017-08-07T05:08:45Z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