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91" r:id="rId3"/>
    <p:sldId id="300" r:id="rId4"/>
    <p:sldId id="303" r:id="rId5"/>
    <p:sldId id="304" r:id="rId6"/>
    <p:sldId id="28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120" d="100"/>
          <a:sy n="120" d="100"/>
        </p:scale>
        <p:origin x="1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8/7/17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8/7/17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연산자 사용하기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산술 연산자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더하기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빼기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*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곱하기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나누기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연습문제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 사원의 급여를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10%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인상된 금액을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 사원의 급여를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10%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인하된 금액을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distinct </a:t>
            </a:r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연산자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가져온 결과에서 중복을 제거한다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 distinct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컬럼명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from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테이블 명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59" y="2949353"/>
            <a:ext cx="812800" cy="177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44" y="2949353"/>
            <a:ext cx="9779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연습문제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 사원들의 직함을 중복되지 않게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9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산술 연산자를 사용하면 데이터를 가져올 때 연산을 해서 가져올 수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distinct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연산자를 사용하면 중복을 제거할 수 있다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432</TotalTime>
  <Words>88</Words>
  <Application>Microsoft Macintosh PowerPoint</Application>
  <PresentationFormat>화면 슬라이드 쇼(4:3)</PresentationFormat>
  <Paragraphs>22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</vt:lpstr>
      <vt:lpstr>Segoe UI</vt:lpstr>
      <vt:lpstr>Segoe UI Light</vt:lpstr>
      <vt:lpstr>Arial</vt:lpstr>
      <vt:lpstr>WelcomeDoc</vt:lpstr>
      <vt:lpstr>MySQL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48</cp:revision>
  <dcterms:created xsi:type="dcterms:W3CDTF">2017-06-19T01:47:05Z</dcterms:created>
  <dcterms:modified xsi:type="dcterms:W3CDTF">2017-08-07T08:11:38Z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