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1" r:id="rId3"/>
    <p:sldId id="300" r:id="rId4"/>
    <p:sldId id="303" r:id="rId5"/>
    <p:sldId id="305" r:id="rId6"/>
    <p:sldId id="304" r:id="rId7"/>
    <p:sldId id="306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조건 사용하기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조건 사용하기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구문에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절을 사용하면 조건을 설정할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저장되어 있는 데이터를 기준으로 검색하여 원하는 데이터만 가져올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조건 연산자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조건식을 만들 때 사용하는 연산자 이다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같다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크다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작다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&gt;=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크거나 같다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&lt;=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작거나 같다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&lt;&gt;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다르다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where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절 사용하기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문에서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키워드를 사용하면 조건을 사용할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d005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부서 매니저의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사원의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부서번호를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dept_no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from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dept_manager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dept_no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= ‘d005’;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where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절 사용하기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d003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부서의 매니저가 아닌 매니저들의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부서 번호를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급여가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150000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이상인 사원들의 사원 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급여를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급여가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40000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이하인 사원들의 사원 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급여를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데이터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 데이터를 조건절로 사용할 때도 비교 연산자를 이용하면 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1986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이후에 입사한 사원들의 정보는 다음과 같이 조회할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hire_date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last_namm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employees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hire_date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&gt;= ‘1986-01-01’;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연습문제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1990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이후부터 매니저로 근무하고 있는 사원들의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부서번호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매니저 시작 날짜를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1990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이전에 입사한 사원들의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입사일을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절을 사용하면 데이터를 가져올 때 조건을 설정할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456</TotalTime>
  <Words>199</Words>
  <Application>Microsoft Macintosh PowerPoint</Application>
  <PresentationFormat>화면 슬라이드 쇼(4:3)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52</cp:revision>
  <dcterms:created xsi:type="dcterms:W3CDTF">2017-06-19T01:47:05Z</dcterms:created>
  <dcterms:modified xsi:type="dcterms:W3CDTF">2017-08-07T08:39:05Z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