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401BA-B002-4F65-B504-54C0C1EF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3165F-7B7F-43BA-8266-E3D17E6D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81ED8-611E-4DA8-8F22-415D6FBB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7A455-CB9C-4AEC-99DF-2B058AB6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4E822-CC6A-4BBB-8CC2-7CE855FB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9CEB7-14D8-4BCF-BB79-C3316DE0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C41D2-FE35-4947-AF3D-C2D32C301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DE74C-7781-4A2D-975E-152C23AC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5EE41-0D3B-4600-890C-EA6B88C7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FEDC0-2B98-4ED2-AE31-414C38BB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1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1685B-5F3C-4D05-8C1A-7E8BAEB0E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BB3B9-C9F4-4878-87DC-F29516460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025E-C823-4931-B986-AC2FAF26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1448B-B66E-4FE2-A61B-DABDF235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2BD95-7FAB-4574-98DE-6F58E8B3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08584-A715-4550-928B-0FAF9EB0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5A85D-BEDF-41A9-B212-92BA2CA8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DFFA6-A901-47FB-9A3B-43DC0C55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12E94-8909-40F1-8444-38051A7E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8334-1FCC-47FD-975E-D91F0EC9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4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59CFA-12B7-4DD0-95D6-75FD4690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CDA0C-F97A-40E9-BB93-F8AA1BA1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38C0B-1987-4792-BC5B-1E04ED3A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1313D-42A0-4F53-A162-107FBE9A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0074E-C0C7-43CD-BCC4-AE80760A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86E7B-7B2E-4BBF-9A74-65205F3F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FE07D-D13A-4EF2-8454-B8DA2F453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65F2F-7199-4D7B-A172-DA383D02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D25F3-B045-44A5-B04D-80373D3B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FE53E-9E29-46F8-A95B-9B3C3109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46A89-9A63-4B8C-AAD3-83FD2A6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1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2488-F729-4242-9AE0-897B4222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24948-91E3-4580-B183-DDB6A9A5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2649A-6255-4732-9355-B15B55804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8FE09-8A4E-4B7A-9BAA-CCB05942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23959-8748-4CED-BD35-D5D86CF72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5218FF-E4F5-4191-858B-2E1C1E64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EC28F-5669-4035-AB0C-49BF70EB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32D9BA-24D8-4574-A26E-D19BB687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9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A38D-9EEF-4FF5-94C7-AA68657D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B445C-3E7B-4555-BAFD-0024B114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7EBEB-ECA1-4ED7-9F61-958B034F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61709-3EF4-4AF4-9A22-30C84734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6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0331A-1F26-421C-B0C7-765FEB91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773C1-F572-442B-A791-88587FCF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B59E7-BC4B-4CD3-B029-4EB5F5D1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6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A1303-0DCF-4112-BC7A-6DD60CA0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A0FDF-6559-4723-8053-CD328FD0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2F8BB-74C5-4E48-9DFD-CDF3054B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933DD-B2E3-49F4-8135-2D82A68D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FA5A0-E1DC-450E-B304-2BF24361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E9872-491D-43FC-9FA5-A7851272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0BDBB-3BD6-4936-B40D-EE7BB57B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BB39A9-8868-4AB0-A6CC-9B582517E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92C5B4-BD3C-4486-BDE1-0F80567D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F96DB-47A0-45BD-A39E-C584CB54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FF5D-CBE1-4AAA-8F62-119B589E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2AB3A-D8A9-49E6-A9C5-1745186C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0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68022A-F97C-4EA0-BC0A-94F27C95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1A662-B2FE-4B8B-B56F-DF356C29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9B688-91F0-49AA-8315-4902B0EAD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0E25-9EE1-45C4-A245-E662C5B86C2D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1A6D7-EEA9-4466-ACB8-0DD53714D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5660-5299-4203-BDB2-14AE67CE0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E211-3B70-4B11-AF2E-D565467A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581-D672-4CDA-8081-AB693655D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74100-AA11-4974-8840-F77A2AE08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err="1"/>
              <a:t>부울경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반 </a:t>
            </a:r>
            <a:r>
              <a:rPr lang="en-US" altLang="ko-KR" dirty="0"/>
              <a:t>X</a:t>
            </a:r>
            <a:r>
              <a:rPr lang="ko-KR" altLang="en-US" dirty="0"/>
              <a:t>조 홍길동 </a:t>
            </a:r>
            <a:r>
              <a:rPr lang="ko-KR" altLang="en-US" dirty="0" err="1"/>
              <a:t>이길동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82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D2B2-CF85-4A87-93A5-9A05338A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NavBar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6750D-25C2-4B27-A2F3-2B9FEA29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NavBar</a:t>
            </a:r>
            <a:r>
              <a:rPr lang="en-US" altLang="ko-KR" dirty="0"/>
              <a:t> </a:t>
            </a:r>
            <a:r>
              <a:rPr lang="ko-KR" altLang="en-US" dirty="0"/>
              <a:t>화면 캡쳐 해서 붙여넣기</a:t>
            </a:r>
            <a:endParaRPr lang="en-US" altLang="ko-KR" dirty="0"/>
          </a:p>
          <a:p>
            <a:r>
              <a:rPr lang="ko-KR" altLang="en-US" dirty="0"/>
              <a:t>설명이 필요한 경우</a:t>
            </a:r>
            <a:r>
              <a:rPr lang="en-US" altLang="ko-KR" dirty="0"/>
              <a:t>, </a:t>
            </a:r>
            <a:r>
              <a:rPr lang="ko-KR" altLang="en-US" dirty="0"/>
              <a:t>하단 또는 우측에 작성하기</a:t>
            </a:r>
          </a:p>
          <a:p>
            <a:r>
              <a:rPr lang="ko-KR" altLang="en-US" dirty="0"/>
              <a:t>설명선을 활용해도 됨</a:t>
            </a:r>
          </a:p>
        </p:txBody>
      </p:sp>
    </p:spTree>
    <p:extLst>
      <p:ext uri="{BB962C8B-B14F-4D97-AF65-F5344CB8AC3E}">
        <p14:creationId xmlns:p14="http://schemas.microsoft.com/office/powerpoint/2010/main" val="304356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D2B2-CF85-4A87-93A5-9A05338A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6750D-25C2-4B27-A2F3-2B9FEA29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가입 화면</a:t>
            </a:r>
            <a:r>
              <a:rPr lang="en-US" altLang="ko-KR" dirty="0"/>
              <a:t> </a:t>
            </a:r>
            <a:r>
              <a:rPr lang="ko-KR" altLang="en-US" dirty="0"/>
              <a:t>캡쳐 해서 붙여넣기</a:t>
            </a:r>
            <a:endParaRPr lang="en-US" altLang="ko-KR" dirty="0"/>
          </a:p>
          <a:p>
            <a:r>
              <a:rPr lang="ko-KR" altLang="en-US" dirty="0"/>
              <a:t>설명이 필요한 경우</a:t>
            </a:r>
            <a:r>
              <a:rPr lang="en-US" altLang="ko-KR" dirty="0"/>
              <a:t>, </a:t>
            </a:r>
            <a:r>
              <a:rPr lang="ko-KR" altLang="en-US" dirty="0"/>
              <a:t>하단 또는 우측에 작성하기</a:t>
            </a:r>
            <a:endParaRPr lang="en-US" altLang="ko-KR" dirty="0"/>
          </a:p>
          <a:p>
            <a:r>
              <a:rPr lang="ko-KR" altLang="en-US" dirty="0"/>
              <a:t>설명선을 활용해도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28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화면 설계서</vt:lpstr>
      <vt:lpstr>NavBar</vt:lpstr>
      <vt:lpstr>회원 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</dc:title>
  <dc:creator>Kim Daeseop</dc:creator>
  <cp:lastModifiedBy>Kim Daeseop</cp:lastModifiedBy>
  <cp:revision>1</cp:revision>
  <dcterms:created xsi:type="dcterms:W3CDTF">2021-11-25T03:20:03Z</dcterms:created>
  <dcterms:modified xsi:type="dcterms:W3CDTF">2021-11-25T03:45:42Z</dcterms:modified>
</cp:coreProperties>
</file>