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59" r:id="rId5"/>
    <p:sldId id="260" r:id="rId6"/>
    <p:sldId id="282" r:id="rId7"/>
    <p:sldId id="278" r:id="rId8"/>
    <p:sldId id="283" r:id="rId9"/>
    <p:sldId id="277" r:id="rId10"/>
    <p:sldId id="276" r:id="rId11"/>
    <p:sldId id="279" r:id="rId12"/>
    <p:sldId id="284" r:id="rId13"/>
    <p:sldId id="280" r:id="rId14"/>
    <p:sldId id="281" r:id="rId15"/>
    <p:sldId id="285" r:id="rId16"/>
    <p:sldId id="286" r:id="rId17"/>
    <p:sldId id="288" r:id="rId18"/>
    <p:sldId id="287" r:id="rId19"/>
    <p:sldId id="261" r:id="rId20"/>
    <p:sldId id="271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함초롬바탕" panose="02030604000101010101" pitchFamily="18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EDEDE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2" autoAdjust="0"/>
    <p:restoredTop sz="94622" autoAdjust="0"/>
  </p:normalViewPr>
  <p:slideViewPr>
    <p:cSldViewPr snapToGrid="0">
      <p:cViewPr varScale="1">
        <p:scale>
          <a:sx n="73" d="100"/>
          <a:sy n="73" d="100"/>
        </p:scale>
        <p:origin x="372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FB99-348B-4338-905D-550826FF733A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5A27-021F-45A3-8635-65CC9E339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3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3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5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9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6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5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5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11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1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1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9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0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2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E5A27-021F-45A3-8635-65CC9E339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3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2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1B83-D55A-4ED5-8792-439E89823602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7E27-FC51-4BB9-B29D-49C27C5C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499624" y="2049783"/>
            <a:ext cx="3082129" cy="275843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62977" y="1996138"/>
            <a:ext cx="3082129" cy="275843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3663" y="2834031"/>
            <a:ext cx="31614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b="1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학생 정보 관리 웹사이트</a:t>
            </a:r>
            <a:endParaRPr lang="en-US" altLang="ko-KR" sz="2100" b="1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624" y="3261477"/>
            <a:ext cx="3167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마켓 산스 TTF Medium" panose="02000000000000000000" pitchFamily="2" charset="-127"/>
                <a:ea typeface="나눔스퀘어 Light" panose="020B0600000101010101" pitchFamily="50" charset="-127"/>
              </a:rPr>
              <a:t>[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연동되는 웹 기반 프로그램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 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최종발표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</a:p>
          <a:p>
            <a:pPr algn="ctr"/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2" y="4808217"/>
            <a:ext cx="4499622" cy="204978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7645106" y="0"/>
            <a:ext cx="4546896" cy="199613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1FFBA6-3ACE-4604-848B-1D7E352F5E16}"/>
              </a:ext>
            </a:extLst>
          </p:cNvPr>
          <p:cNvSpPr txBox="1"/>
          <p:nvPr/>
        </p:nvSpPr>
        <p:spPr>
          <a:xfrm>
            <a:off x="9074045" y="5157213"/>
            <a:ext cx="311795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ea typeface="나눔스퀘어 Light" panose="020B0600000101010101"/>
              </a:rPr>
              <a:t>발    표    일 </a:t>
            </a:r>
            <a:r>
              <a:rPr lang="en-US" altLang="ko-KR">
                <a:ea typeface="나눔스퀘어 Light" panose="020B0600000101010101"/>
              </a:rPr>
              <a:t>: 2021-06-02</a:t>
            </a:r>
            <a:endParaRPr lang="en-US" altLang="ko-KR" dirty="0">
              <a:ea typeface="나눔스퀘어 Light" panose="020B0600000101010101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나눔스퀘어 Light" panose="020B0600000101010101"/>
              </a:rPr>
              <a:t>학       </a:t>
            </a:r>
            <a:r>
              <a:rPr lang="ko-KR" altLang="en-US" sz="1600" dirty="0">
                <a:ea typeface="나눔스퀘어 Light" panose="020B0600000101010101"/>
              </a:rPr>
              <a:t>    </a:t>
            </a:r>
            <a:r>
              <a:rPr lang="ko-KR" altLang="en-US" dirty="0">
                <a:ea typeface="나눔스퀘어 Light" panose="020B0600000101010101"/>
              </a:rPr>
              <a:t>과 </a:t>
            </a:r>
            <a:r>
              <a:rPr lang="en-US" altLang="ko-KR" dirty="0">
                <a:ea typeface="나눔스퀘어 Light" panose="020B0600000101010101"/>
              </a:rPr>
              <a:t>: </a:t>
            </a:r>
            <a:r>
              <a:rPr lang="ko-KR" altLang="en-US" dirty="0">
                <a:ea typeface="나눔스퀘어 Light" panose="020B0600000101010101"/>
              </a:rPr>
              <a:t>컴퓨터공학과</a:t>
            </a:r>
            <a:endParaRPr lang="en-US" altLang="ko-KR" dirty="0">
              <a:ea typeface="나눔스퀘어 Light" panose="020B0600000101010101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나눔스퀘어 Light" panose="020B0600000101010101"/>
              </a:rPr>
              <a:t>학      </a:t>
            </a:r>
            <a:r>
              <a:rPr lang="ko-KR" altLang="en-US" sz="1400" dirty="0">
                <a:ea typeface="나눔스퀘어 Light" panose="020B0600000101010101"/>
              </a:rPr>
              <a:t> </a:t>
            </a:r>
            <a:r>
              <a:rPr lang="ko-KR" altLang="en-US" dirty="0">
                <a:ea typeface="나눔스퀘어 Light" panose="020B0600000101010101"/>
              </a:rPr>
              <a:t>    번 </a:t>
            </a:r>
            <a:r>
              <a:rPr lang="en-US" altLang="ko-KR" dirty="0">
                <a:ea typeface="나눔스퀘어 Light" panose="020B0600000101010101"/>
              </a:rPr>
              <a:t>: 201811425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ea typeface="나눔스퀘어 Light" panose="020B0600000101010101"/>
              </a:rPr>
              <a:t>발    표    자 </a:t>
            </a:r>
            <a:r>
              <a:rPr lang="en-US" altLang="ko-KR" dirty="0">
                <a:ea typeface="나눔스퀘어 Light" panose="020B0600000101010101"/>
              </a:rPr>
              <a:t>: </a:t>
            </a:r>
            <a:r>
              <a:rPr lang="ko-KR" altLang="en-US" dirty="0">
                <a:ea typeface="나눔스퀘어 Light" panose="020B0600000101010101"/>
              </a:rPr>
              <a:t>정 소 연</a:t>
            </a:r>
            <a:endParaRPr lang="en-US" altLang="ko-KR" dirty="0">
              <a:ea typeface="나눔스퀘어 Light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23995-A70A-4D27-89C6-2A74380407ED}"/>
              </a:ext>
            </a:extLst>
          </p:cNvPr>
          <p:cNvSpPr txBox="1"/>
          <p:nvPr/>
        </p:nvSpPr>
        <p:spPr>
          <a:xfrm>
            <a:off x="4950495" y="2506144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서원대학교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학부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51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2173993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6006"/>
              </p:ext>
            </p:extLst>
          </p:nvPr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12829"/>
              </p:ext>
            </p:extLst>
          </p:nvPr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9076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65220"/>
              </p:ext>
            </p:extLst>
          </p:nvPr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010-3564-3463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BD6B1D58-E5FD-4911-994A-D9378929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42304"/>
              </p:ext>
            </p:extLst>
          </p:nvPr>
        </p:nvGraphicFramePr>
        <p:xfrm>
          <a:off x="3366344" y="2412643"/>
          <a:ext cx="999305" cy="689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305">
                  <a:extLst>
                    <a:ext uri="{9D8B030D-6E8A-4147-A177-3AD203B41FA5}">
                      <a16:colId xmlns:a16="http://schemas.microsoft.com/office/drawing/2014/main" val="3065930041"/>
                    </a:ext>
                  </a:extLst>
                </a:gridCol>
              </a:tblGrid>
              <a:tr h="34459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학번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96711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휴대전화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63625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70553D-7597-429D-A1A6-6764F1073F8F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1FCCA9A3-8FD2-4EF4-9098-86B37E153725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2" name="액자 1">
            <a:extLst>
              <a:ext uri="{FF2B5EF4-FFF2-40B4-BE49-F238E27FC236}">
                <a16:creationId xmlns:a16="http://schemas.microsoft.com/office/drawing/2014/main" id="{7B629330-4ECD-44FE-9EC9-49295FCD3327}"/>
              </a:ext>
            </a:extLst>
          </p:cNvPr>
          <p:cNvSpPr/>
          <p:nvPr/>
        </p:nvSpPr>
        <p:spPr>
          <a:xfrm>
            <a:off x="3354145" y="2069891"/>
            <a:ext cx="1020010" cy="1031942"/>
          </a:xfrm>
          <a:prstGeom prst="frame">
            <a:avLst>
              <a:gd name="adj1" fmla="val 41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2173993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50419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정소연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98649"/>
              </p:ext>
            </p:extLst>
          </p:nvPr>
        </p:nvGraphicFramePr>
        <p:xfrm>
          <a:off x="2267523" y="2565190"/>
          <a:ext cx="9319825" cy="103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010-3564-3463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202002504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010-1198-1234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soyeoni99@naver.com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253F3FE-3303-478D-A488-9548CEA1C55D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53DA4B49-0189-436E-A68B-422B629C9CBC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9" name="액자 38">
            <a:extLst>
              <a:ext uri="{FF2B5EF4-FFF2-40B4-BE49-F238E27FC236}">
                <a16:creationId xmlns:a16="http://schemas.microsoft.com/office/drawing/2014/main" id="{03D75D09-8A74-4B5E-8FB6-BCD0FC67A20B}"/>
              </a:ext>
            </a:extLst>
          </p:cNvPr>
          <p:cNvSpPr/>
          <p:nvPr/>
        </p:nvSpPr>
        <p:spPr>
          <a:xfrm>
            <a:off x="4403919" y="2084305"/>
            <a:ext cx="2121326" cy="404695"/>
          </a:xfrm>
          <a:prstGeom prst="frame">
            <a:avLst>
              <a:gd name="adj1" fmla="val 89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F55DF1B-7872-462A-B4F5-96F27473E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00" y="2171674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362310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수정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/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010-3564-3463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306BDE03-9E32-46CF-A8F2-2E698215E4E9}"/>
              </a:ext>
            </a:extLst>
          </p:cNvPr>
          <p:cNvSpPr/>
          <p:nvPr/>
        </p:nvSpPr>
        <p:spPr>
          <a:xfrm>
            <a:off x="9506752" y="2969990"/>
            <a:ext cx="518456" cy="301841"/>
          </a:xfrm>
          <a:prstGeom prst="donut">
            <a:avLst>
              <a:gd name="adj" fmla="val 13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7456E-AB7D-45DE-BD2D-054E0461DBA8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1" name="표 2">
            <a:extLst>
              <a:ext uri="{FF2B5EF4-FFF2-40B4-BE49-F238E27FC236}">
                <a16:creationId xmlns:a16="http://schemas.microsoft.com/office/drawing/2014/main" id="{937C1C1E-0374-415A-98DD-2DC506A8E0FD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04E3546B-19DE-4538-8529-3BE5F217B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77" y="3098596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362310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수정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04338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학생 정보 수정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13BD7BD-5C60-4BD7-A2CE-8F053F5EC70B}"/>
              </a:ext>
            </a:extLst>
          </p:cNvPr>
          <p:cNvSpPr txBox="1"/>
          <p:nvPr/>
        </p:nvSpPr>
        <p:spPr>
          <a:xfrm>
            <a:off x="4871864" y="4124641"/>
            <a:ext cx="774348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26123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E4641-1CFE-40CD-A080-5763A5EF713C}"/>
              </a:ext>
            </a:extLst>
          </p:cNvPr>
          <p:cNvSpPr txBox="1"/>
          <p:nvPr/>
        </p:nvSpPr>
        <p:spPr>
          <a:xfrm>
            <a:off x="4871863" y="4452806"/>
            <a:ext cx="3090829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충청북도 청주시 </a:t>
            </a:r>
            <a:r>
              <a:rPr lang="ko-KR" altLang="en-US" sz="1200" dirty="0" err="1"/>
              <a:t>서원구</a:t>
            </a:r>
            <a:r>
              <a:rPr lang="ko-KR" altLang="en-US" sz="1200" dirty="0"/>
              <a:t> 무심서로 </a:t>
            </a:r>
            <a:r>
              <a:rPr lang="en-US" altLang="ko-KR" sz="1200" dirty="0"/>
              <a:t>377-3</a:t>
            </a:r>
            <a:r>
              <a:rPr lang="ko-KR" altLang="en-US" sz="1200" dirty="0"/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DF24B1-4629-4C3E-9A6F-EE89F909CE9C}"/>
              </a:ext>
            </a:extLst>
          </p:cNvPr>
          <p:cNvGrpSpPr/>
          <p:nvPr/>
        </p:nvGrpSpPr>
        <p:grpSpPr>
          <a:xfrm>
            <a:off x="5734001" y="4124640"/>
            <a:ext cx="895499" cy="276999"/>
            <a:chOff x="6135795" y="5739058"/>
            <a:chExt cx="1285976" cy="30963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023F58-D2D4-4174-8DA6-8281FA02F0A5}"/>
                </a:ext>
              </a:extLst>
            </p:cNvPr>
            <p:cNvSpPr/>
            <p:nvPr/>
          </p:nvSpPr>
          <p:spPr>
            <a:xfrm>
              <a:off x="6135795" y="5739058"/>
              <a:ext cx="1145669" cy="3096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391FB4-0607-4D92-A52E-0DF5986A065D}"/>
                </a:ext>
              </a:extLst>
            </p:cNvPr>
            <p:cNvSpPr txBox="1"/>
            <p:nvPr/>
          </p:nvSpPr>
          <p:spPr>
            <a:xfrm>
              <a:off x="6176372" y="5757723"/>
              <a:ext cx="1245399" cy="28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049378B-9C72-44C1-A63F-E936630E6A80}"/>
              </a:ext>
            </a:extLst>
          </p:cNvPr>
          <p:cNvSpPr txBox="1"/>
          <p:nvPr/>
        </p:nvSpPr>
        <p:spPr>
          <a:xfrm>
            <a:off x="4871862" y="4780604"/>
            <a:ext cx="3090829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>
              <a:lnSpc>
                <a:spcPct val="100000"/>
              </a:lnSpc>
            </a:pPr>
            <a:r>
              <a:rPr lang="ko-KR" altLang="en-US" sz="1200" dirty="0"/>
              <a:t>서원대학교 </a:t>
            </a:r>
            <a:r>
              <a:rPr lang="en-US" altLang="ko-KR" sz="1200" dirty="0"/>
              <a:t>1</a:t>
            </a:r>
            <a:r>
              <a:rPr lang="ko-KR" altLang="en-US" sz="1200" dirty="0"/>
              <a:t>자연관 </a:t>
            </a:r>
            <a:r>
              <a:rPr lang="en-US" altLang="ko-KR" sz="1200" dirty="0"/>
              <a:t>310</a:t>
            </a:r>
            <a:r>
              <a:rPr lang="ko-KR" altLang="en-US" sz="1200" dirty="0"/>
              <a:t>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22D02-8EB2-48C6-8A34-7D77BA5933F0}"/>
              </a:ext>
            </a:extLst>
          </p:cNvPr>
          <p:cNvSpPr txBox="1"/>
          <p:nvPr/>
        </p:nvSpPr>
        <p:spPr>
          <a:xfrm>
            <a:off x="7967753" y="4446007"/>
            <a:ext cx="11582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기본주소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2D99B-B166-41DC-A973-E29AC65E5CE3}"/>
              </a:ext>
            </a:extLst>
          </p:cNvPr>
          <p:cNvSpPr txBox="1"/>
          <p:nvPr/>
        </p:nvSpPr>
        <p:spPr>
          <a:xfrm>
            <a:off x="7967753" y="4780604"/>
            <a:ext cx="11582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나머지주소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AA7F7-5114-4623-87D0-CA42923B29FB}"/>
              </a:ext>
            </a:extLst>
          </p:cNvPr>
          <p:cNvSpPr txBox="1"/>
          <p:nvPr/>
        </p:nvSpPr>
        <p:spPr>
          <a:xfrm>
            <a:off x="5521754" y="5111732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531E9-70AD-41D6-BE10-F3BDD859D1F6}"/>
              </a:ext>
            </a:extLst>
          </p:cNvPr>
          <p:cNvSpPr txBox="1"/>
          <p:nvPr/>
        </p:nvSpPr>
        <p:spPr>
          <a:xfrm>
            <a:off x="6533354" y="5106864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FD076-7EDC-4E10-AD50-C603BEDAB73A}"/>
              </a:ext>
            </a:extLst>
          </p:cNvPr>
          <p:cNvSpPr txBox="1"/>
          <p:nvPr/>
        </p:nvSpPr>
        <p:spPr>
          <a:xfrm>
            <a:off x="4866486" y="5142510"/>
            <a:ext cx="66177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010  </a:t>
            </a:r>
            <a:r>
              <a:rPr lang="en-US" altLang="ko-KR" sz="1200" b="1" dirty="0"/>
              <a:t>v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C85D77-E835-46EB-91DC-98FBF5830701}"/>
              </a:ext>
            </a:extLst>
          </p:cNvPr>
          <p:cNvSpPr txBox="1"/>
          <p:nvPr/>
        </p:nvSpPr>
        <p:spPr>
          <a:xfrm>
            <a:off x="5741430" y="5138090"/>
            <a:ext cx="790366" cy="28141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1234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DAAA97-EE58-44A4-8040-41D9B1ADFD11}"/>
              </a:ext>
            </a:extLst>
          </p:cNvPr>
          <p:cNvSpPr txBox="1"/>
          <p:nvPr/>
        </p:nvSpPr>
        <p:spPr>
          <a:xfrm>
            <a:off x="6761036" y="5142510"/>
            <a:ext cx="790366" cy="28141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5678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1648FE-83F8-4B8D-834F-6DBA9E31AA42}"/>
              </a:ext>
            </a:extLst>
          </p:cNvPr>
          <p:cNvSpPr txBox="1"/>
          <p:nvPr/>
        </p:nvSpPr>
        <p:spPr>
          <a:xfrm>
            <a:off x="4866486" y="5497875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soyeon123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3EBF5-283D-4D05-9EB1-1A1F4DDB33EB}"/>
              </a:ext>
            </a:extLst>
          </p:cNvPr>
          <p:cNvSpPr txBox="1"/>
          <p:nvPr/>
        </p:nvSpPr>
        <p:spPr>
          <a:xfrm>
            <a:off x="6282663" y="5479685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</a:t>
            </a:r>
            <a:endParaRPr lang="ko-KR" alt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F3A2C9-2A0E-477A-91BB-B65F20F67657}"/>
              </a:ext>
            </a:extLst>
          </p:cNvPr>
          <p:cNvSpPr txBox="1"/>
          <p:nvPr/>
        </p:nvSpPr>
        <p:spPr>
          <a:xfrm>
            <a:off x="6629500" y="5493793"/>
            <a:ext cx="1332178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naver.com      </a:t>
            </a:r>
            <a:r>
              <a:rPr lang="en-US" altLang="ko-KR" sz="1200" b="1" dirty="0"/>
              <a:t>v</a:t>
            </a:r>
            <a:endParaRPr lang="ko-KR" altLang="en-US" sz="12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E84574-96FA-4B57-B82A-4AD6E751593F}"/>
              </a:ext>
            </a:extLst>
          </p:cNvPr>
          <p:cNvGrpSpPr/>
          <p:nvPr/>
        </p:nvGrpSpPr>
        <p:grpSpPr>
          <a:xfrm>
            <a:off x="4907270" y="5894181"/>
            <a:ext cx="1262790" cy="409928"/>
            <a:chOff x="4630221" y="5736700"/>
            <a:chExt cx="1245400" cy="409928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360EC09-9CEF-4C76-B74A-98A00E0666A4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3EF195-78F1-49FF-805E-A6CBA8AF4685}"/>
                </a:ext>
              </a:extLst>
            </p:cNvPr>
            <p:cNvSpPr txBox="1"/>
            <p:nvPr/>
          </p:nvSpPr>
          <p:spPr>
            <a:xfrm>
              <a:off x="4885385" y="5782130"/>
              <a:ext cx="83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수   정</a:t>
              </a:r>
            </a:p>
          </p:txBody>
        </p:sp>
      </p:grpSp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id="{02CBF9D4-A432-473B-8EFC-A77F2680270C}"/>
              </a:ext>
            </a:extLst>
          </p:cNvPr>
          <p:cNvGraphicFramePr>
            <a:graphicFrameLocks noGrp="1"/>
          </p:cNvGraphicFramePr>
          <p:nvPr/>
        </p:nvGraphicFramePr>
        <p:xfrm>
          <a:off x="3560313" y="2195082"/>
          <a:ext cx="1129809" cy="3701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809">
                  <a:extLst>
                    <a:ext uri="{9D8B030D-6E8A-4147-A177-3AD203B41FA5}">
                      <a16:colId xmlns:a16="http://schemas.microsoft.com/office/drawing/2014/main" val="3646961240"/>
                    </a:ext>
                  </a:extLst>
                </a:gridCol>
              </a:tblGrid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 </a:t>
                      </a:r>
                      <a:r>
                        <a:rPr lang="ko-KR" altLang="en-US" sz="1200" b="1" dirty="0" err="1"/>
                        <a:t>름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32099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주민등록번호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278231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성 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352254"/>
                  </a:ext>
                </a:extLst>
              </a:tr>
              <a:tr h="344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전 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607785"/>
                  </a:ext>
                </a:extLst>
              </a:tr>
              <a:tr h="379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학 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699665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 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02484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97541"/>
                  </a:ext>
                </a:extLst>
              </a:tr>
              <a:tr h="267387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561397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021997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843917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4A4F597-6412-4A82-B0BD-390E7E1C2079}"/>
              </a:ext>
            </a:extLst>
          </p:cNvPr>
          <p:cNvSpPr txBox="1"/>
          <p:nvPr/>
        </p:nvSpPr>
        <p:spPr>
          <a:xfrm>
            <a:off x="4872844" y="2170534"/>
            <a:ext cx="14067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정소연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1377CE-6277-49A0-9ACC-DBFC36848442}"/>
              </a:ext>
            </a:extLst>
          </p:cNvPr>
          <p:cNvSpPr txBox="1"/>
          <p:nvPr/>
        </p:nvSpPr>
        <p:spPr>
          <a:xfrm>
            <a:off x="4866486" y="3384791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컴퓨터공학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104212-7887-4350-B277-77ED0B917745}"/>
              </a:ext>
            </a:extLst>
          </p:cNvPr>
          <p:cNvSpPr txBox="1"/>
          <p:nvPr/>
        </p:nvSpPr>
        <p:spPr>
          <a:xfrm>
            <a:off x="4866486" y="3762734"/>
            <a:ext cx="14067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201811425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F8D8B30-2C4B-4735-BF8C-ACB2522BA073}"/>
              </a:ext>
            </a:extLst>
          </p:cNvPr>
          <p:cNvGrpSpPr/>
          <p:nvPr/>
        </p:nvGrpSpPr>
        <p:grpSpPr>
          <a:xfrm>
            <a:off x="6629500" y="5894181"/>
            <a:ext cx="1262791" cy="409928"/>
            <a:chOff x="6502882" y="6224045"/>
            <a:chExt cx="1800729" cy="409928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206A33F-81BE-4FA6-B934-4E974310DC0E}"/>
                </a:ext>
              </a:extLst>
            </p:cNvPr>
            <p:cNvSpPr/>
            <p:nvPr/>
          </p:nvSpPr>
          <p:spPr>
            <a:xfrm>
              <a:off x="6502882" y="6224045"/>
              <a:ext cx="1800729" cy="40992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A87001-7B84-4669-9FE6-2620AC79AFF5}"/>
                </a:ext>
              </a:extLst>
            </p:cNvPr>
            <p:cNvSpPr txBox="1"/>
            <p:nvPr/>
          </p:nvSpPr>
          <p:spPr>
            <a:xfrm>
              <a:off x="6901676" y="6282384"/>
              <a:ext cx="121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취   소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0D8227A-23AC-489A-BEA1-9299555E1640}"/>
              </a:ext>
            </a:extLst>
          </p:cNvPr>
          <p:cNvSpPr txBox="1"/>
          <p:nvPr/>
        </p:nvSpPr>
        <p:spPr>
          <a:xfrm>
            <a:off x="6135095" y="2580445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8C3B0-BD2D-4CC7-8A2E-2FAAF8D1E270}"/>
              </a:ext>
            </a:extLst>
          </p:cNvPr>
          <p:cNvSpPr txBox="1"/>
          <p:nvPr/>
        </p:nvSpPr>
        <p:spPr>
          <a:xfrm>
            <a:off x="4870663" y="2611672"/>
            <a:ext cx="1197484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990703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39FFAC-BD9A-412B-97B9-582AD012D22D}"/>
              </a:ext>
            </a:extLst>
          </p:cNvPr>
          <p:cNvSpPr txBox="1"/>
          <p:nvPr/>
        </p:nvSpPr>
        <p:spPr>
          <a:xfrm>
            <a:off x="6431627" y="2613746"/>
            <a:ext cx="12876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*******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5DD22-ACF6-40CC-98FB-61AD6713ECF9}"/>
              </a:ext>
            </a:extLst>
          </p:cNvPr>
          <p:cNvSpPr txBox="1"/>
          <p:nvPr/>
        </p:nvSpPr>
        <p:spPr>
          <a:xfrm>
            <a:off x="4866486" y="2979428"/>
            <a:ext cx="3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1000BB-9DA4-4EAF-91F3-E8977F88FC9B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BA90B85-AAAD-4BEC-8E27-6B95D42ECA3E}"/>
              </a:ext>
            </a:extLst>
          </p:cNvPr>
          <p:cNvGrpSpPr/>
          <p:nvPr/>
        </p:nvGrpSpPr>
        <p:grpSpPr>
          <a:xfrm>
            <a:off x="4018213" y="1075203"/>
            <a:ext cx="4144161" cy="1169551"/>
            <a:chOff x="3767323" y="5269438"/>
            <a:chExt cx="4144161" cy="11695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EAEE88-D238-41D5-993E-CD6190FEEF97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ko-KR" altLang="en-US" sz="1200" dirty="0"/>
                <a:t>해당 학생의 정보가 수정되었습니다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35E5BE3-91F6-454A-9FA0-A87E0BCD9E83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B0D0CC39-1F12-43FA-AA0B-4D42293B39B5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6271C9C-6F32-4B25-98DC-463F1D19EA91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0805B45-5BDF-4B4F-95E6-99493075F11F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F2DA8F7-B95E-4FB1-B572-7B6AF0A1D3E6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B02F8-6835-4C04-A3D3-544D39F5B478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  <p:sp>
        <p:nvSpPr>
          <p:cNvPr id="76" name="액자 75">
            <a:extLst>
              <a:ext uri="{FF2B5EF4-FFF2-40B4-BE49-F238E27FC236}">
                <a16:creationId xmlns:a16="http://schemas.microsoft.com/office/drawing/2014/main" id="{A7A4F578-6CA0-4E4F-9A40-A7F9938102A8}"/>
              </a:ext>
            </a:extLst>
          </p:cNvPr>
          <p:cNvSpPr/>
          <p:nvPr/>
        </p:nvSpPr>
        <p:spPr>
          <a:xfrm>
            <a:off x="4846122" y="5820053"/>
            <a:ext cx="1406743" cy="532069"/>
          </a:xfrm>
          <a:prstGeom prst="frame">
            <a:avLst>
              <a:gd name="adj1" fmla="val 7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E54A7876-1068-4284-A7A9-54DD6560C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45" y="6028396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362310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삭제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58802"/>
              </p:ext>
            </p:extLst>
          </p:nvPr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010-1234-5678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306BDE03-9E32-46CF-A8F2-2E698215E4E9}"/>
              </a:ext>
            </a:extLst>
          </p:cNvPr>
          <p:cNvSpPr/>
          <p:nvPr/>
        </p:nvSpPr>
        <p:spPr>
          <a:xfrm>
            <a:off x="10182541" y="2956816"/>
            <a:ext cx="518456" cy="301841"/>
          </a:xfrm>
          <a:prstGeom prst="donut">
            <a:avLst>
              <a:gd name="adj" fmla="val 13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DDCBA-09F8-4382-B360-CEA124360979}"/>
              </a:ext>
            </a:extLst>
          </p:cNvPr>
          <p:cNvGrpSpPr/>
          <p:nvPr/>
        </p:nvGrpSpPr>
        <p:grpSpPr>
          <a:xfrm>
            <a:off x="4013108" y="1058191"/>
            <a:ext cx="4144161" cy="1169551"/>
            <a:chOff x="3767323" y="5269438"/>
            <a:chExt cx="4144161" cy="1169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C3DAD4-56D3-40C2-8FD7-1485EF402B71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  </a:t>
              </a:r>
              <a:r>
                <a:rPr lang="ko-KR" altLang="en-US" sz="1200" dirty="0"/>
                <a:t>정소연 </a:t>
              </a:r>
              <a:r>
                <a:rPr lang="en-US" altLang="ko-KR" sz="1200" dirty="0"/>
                <a:t>| 201811425 | </a:t>
              </a:r>
              <a:r>
                <a:rPr lang="ko-KR" altLang="en-US" sz="1200" dirty="0"/>
                <a:t>컴퓨터공학</a:t>
              </a:r>
              <a:endParaRPr lang="en-US" altLang="ko-KR" sz="1200" dirty="0"/>
            </a:p>
            <a:p>
              <a:r>
                <a:rPr lang="en-US" altLang="ko-KR" sz="1400" dirty="0"/>
                <a:t>  </a:t>
              </a:r>
              <a:endParaRPr lang="en-US" altLang="ko-KR" sz="1200" dirty="0"/>
            </a:p>
            <a:p>
              <a:r>
                <a:rPr lang="en-US" altLang="ko-KR" sz="1200" dirty="0"/>
                <a:t>  </a:t>
              </a:r>
              <a:r>
                <a:rPr lang="ko-KR" altLang="en-US" sz="1200" dirty="0"/>
                <a:t>해당 학생 정보를 정말로 </a:t>
              </a:r>
              <a:r>
                <a:rPr lang="ko-KR" altLang="en-US" sz="1200" dirty="0" err="1"/>
                <a:t>삭제하시겠습니까</a:t>
              </a:r>
              <a:r>
                <a:rPr lang="en-US" altLang="ko-KR" sz="1200" dirty="0"/>
                <a:t>?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7DE113C-4DE4-4BE8-A6C2-F8203C24FF4F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D405093D-10D4-4529-9870-C45372938EB8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9DD155-10DB-4A5B-A0F1-DCCEC641A518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F1C1A5-37FF-4DB8-AA79-DC6466433B32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0FDCAE43-67D4-469B-B8A0-EC97830AF3D7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783BE2-A039-42BF-A870-28B78C2CE268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  <p:sp>
        <p:nvSpPr>
          <p:cNvPr id="69" name="원형: 비어 있음 68">
            <a:extLst>
              <a:ext uri="{FF2B5EF4-FFF2-40B4-BE49-F238E27FC236}">
                <a16:creationId xmlns:a16="http://schemas.microsoft.com/office/drawing/2014/main" id="{1AABB762-74DB-4A21-B3DC-35DE308469E3}"/>
              </a:ext>
            </a:extLst>
          </p:cNvPr>
          <p:cNvSpPr/>
          <p:nvPr/>
        </p:nvSpPr>
        <p:spPr>
          <a:xfrm>
            <a:off x="6244628" y="1702068"/>
            <a:ext cx="1078871" cy="525674"/>
          </a:xfrm>
          <a:prstGeom prst="donut">
            <a:avLst>
              <a:gd name="adj" fmla="val 13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7B7C690-5105-4FC2-9465-283EBC243E00}"/>
              </a:ext>
            </a:extLst>
          </p:cNvPr>
          <p:cNvGrpSpPr/>
          <p:nvPr/>
        </p:nvGrpSpPr>
        <p:grpSpPr>
          <a:xfrm>
            <a:off x="4013975" y="1054228"/>
            <a:ext cx="4144161" cy="1169551"/>
            <a:chOff x="3767323" y="5269438"/>
            <a:chExt cx="4144161" cy="116955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03973F-F0B2-4BDA-93EB-E34BE2BCBCAB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ko-KR" altLang="en-US" sz="1200" dirty="0"/>
                <a:t>해당 학생의 정보가 삭제되었습니다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153013B-1B68-494D-BBC1-2AD6299B3536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C2720D5-9876-4BFD-B5B8-936372E67FEC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45AA23-6939-4A67-8568-75E8C6A583A5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E36E384-5DB2-4D92-B6D4-7E6284B6C998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C4100A23-91DF-4474-9E64-E96AAA6C0DA5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CF67F4-E130-4006-AB6E-420319864614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947456E-AB7D-45DE-BD2D-054E0461DBA8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1" name="표 2">
            <a:extLst>
              <a:ext uri="{FF2B5EF4-FFF2-40B4-BE49-F238E27FC236}">
                <a16:creationId xmlns:a16="http://schemas.microsoft.com/office/drawing/2014/main" id="{937C1C1E-0374-415A-98DD-2DC506A8E0FD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484959C4-DB0F-4D48-8C26-482CCD370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55" y="3068705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4238661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상세보기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/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010-1234-5678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306BDE03-9E32-46CF-A8F2-2E698215E4E9}"/>
              </a:ext>
            </a:extLst>
          </p:cNvPr>
          <p:cNvSpPr/>
          <p:nvPr/>
        </p:nvSpPr>
        <p:spPr>
          <a:xfrm>
            <a:off x="10757788" y="2938336"/>
            <a:ext cx="802662" cy="301841"/>
          </a:xfrm>
          <a:prstGeom prst="donut">
            <a:avLst>
              <a:gd name="adj" fmla="val 13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7456E-AB7D-45DE-BD2D-054E0461DBA8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1" name="표 2">
            <a:extLst>
              <a:ext uri="{FF2B5EF4-FFF2-40B4-BE49-F238E27FC236}">
                <a16:creationId xmlns:a16="http://schemas.microsoft.com/office/drawing/2014/main" id="{937C1C1E-0374-415A-98DD-2DC506A8E0FD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0676E261-0F83-4909-9815-6473546A2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609" y="3042309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4238661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정보 상세보기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33324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학생 정보 상세보기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13BD7BD-5C60-4BD7-A2CE-8F053F5EC70B}"/>
              </a:ext>
            </a:extLst>
          </p:cNvPr>
          <p:cNvSpPr txBox="1"/>
          <p:nvPr/>
        </p:nvSpPr>
        <p:spPr>
          <a:xfrm>
            <a:off x="4871864" y="4124641"/>
            <a:ext cx="7743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26123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E4641-1CFE-40CD-A080-5763A5EF713C}"/>
              </a:ext>
            </a:extLst>
          </p:cNvPr>
          <p:cNvSpPr txBox="1"/>
          <p:nvPr/>
        </p:nvSpPr>
        <p:spPr>
          <a:xfrm>
            <a:off x="4871863" y="4452806"/>
            <a:ext cx="30908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충청북도 청주시 </a:t>
            </a:r>
            <a:r>
              <a:rPr lang="ko-KR" altLang="en-US" sz="1200" dirty="0" err="1"/>
              <a:t>서원구</a:t>
            </a:r>
            <a:r>
              <a:rPr lang="ko-KR" altLang="en-US" sz="1200" dirty="0"/>
              <a:t> 무심서로 </a:t>
            </a:r>
            <a:r>
              <a:rPr lang="en-US" altLang="ko-KR" sz="1200" dirty="0"/>
              <a:t>377-3</a:t>
            </a:r>
            <a:r>
              <a:rPr lang="ko-KR" alt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49378B-9C72-44C1-A63F-E936630E6A80}"/>
              </a:ext>
            </a:extLst>
          </p:cNvPr>
          <p:cNvSpPr txBox="1"/>
          <p:nvPr/>
        </p:nvSpPr>
        <p:spPr>
          <a:xfrm>
            <a:off x="4871862" y="4780604"/>
            <a:ext cx="30908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atinLnBrk="1">
              <a:lnSpc>
                <a:spcPct val="100000"/>
              </a:lnSpc>
            </a:pPr>
            <a:r>
              <a:rPr lang="ko-KR" altLang="en-US" sz="1200" dirty="0"/>
              <a:t>서원대학교 </a:t>
            </a:r>
            <a:r>
              <a:rPr lang="en-US" altLang="ko-KR" sz="1200" dirty="0"/>
              <a:t>1</a:t>
            </a:r>
            <a:r>
              <a:rPr lang="ko-KR" altLang="en-US" sz="1200" dirty="0"/>
              <a:t>자연관 </a:t>
            </a:r>
            <a:r>
              <a:rPr lang="en-US" altLang="ko-KR" sz="1200" dirty="0"/>
              <a:t>310</a:t>
            </a:r>
            <a:r>
              <a:rPr lang="ko-KR" altLang="en-US" sz="1200" dirty="0"/>
              <a:t>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AA7F7-5114-4623-87D0-CA42923B29FB}"/>
              </a:ext>
            </a:extLst>
          </p:cNvPr>
          <p:cNvSpPr txBox="1"/>
          <p:nvPr/>
        </p:nvSpPr>
        <p:spPr>
          <a:xfrm>
            <a:off x="5250869" y="5118819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531E9-70AD-41D6-BE10-F3BDD859D1F6}"/>
              </a:ext>
            </a:extLst>
          </p:cNvPr>
          <p:cNvSpPr txBox="1"/>
          <p:nvPr/>
        </p:nvSpPr>
        <p:spPr>
          <a:xfrm>
            <a:off x="5899930" y="5107304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FD076-7EDC-4E10-AD50-C603BEDAB73A}"/>
              </a:ext>
            </a:extLst>
          </p:cNvPr>
          <p:cNvSpPr txBox="1"/>
          <p:nvPr/>
        </p:nvSpPr>
        <p:spPr>
          <a:xfrm>
            <a:off x="4866487" y="5142510"/>
            <a:ext cx="4918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010  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C85D77-E835-46EB-91DC-98FBF5830701}"/>
              </a:ext>
            </a:extLst>
          </p:cNvPr>
          <p:cNvSpPr txBox="1"/>
          <p:nvPr/>
        </p:nvSpPr>
        <p:spPr>
          <a:xfrm>
            <a:off x="5470545" y="5145177"/>
            <a:ext cx="538157" cy="2814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1234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DAAA97-EE58-44A4-8040-41D9B1ADFD11}"/>
              </a:ext>
            </a:extLst>
          </p:cNvPr>
          <p:cNvSpPr txBox="1"/>
          <p:nvPr/>
        </p:nvSpPr>
        <p:spPr>
          <a:xfrm>
            <a:off x="6061779" y="5142075"/>
            <a:ext cx="538157" cy="2814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5678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1648FE-83F8-4B8D-834F-6DBA9E31AA42}"/>
              </a:ext>
            </a:extLst>
          </p:cNvPr>
          <p:cNvSpPr txBox="1"/>
          <p:nvPr/>
        </p:nvSpPr>
        <p:spPr>
          <a:xfrm>
            <a:off x="4866487" y="5497875"/>
            <a:ext cx="9496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soyeon123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3EBF5-283D-4D05-9EB1-1A1F4DDB33EB}"/>
              </a:ext>
            </a:extLst>
          </p:cNvPr>
          <p:cNvSpPr txBox="1"/>
          <p:nvPr/>
        </p:nvSpPr>
        <p:spPr>
          <a:xfrm>
            <a:off x="5735506" y="5487366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</a:t>
            </a:r>
            <a:endParaRPr lang="ko-KR" alt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F3A2C9-2A0E-477A-91BB-B65F20F67657}"/>
              </a:ext>
            </a:extLst>
          </p:cNvPr>
          <p:cNvSpPr txBox="1"/>
          <p:nvPr/>
        </p:nvSpPr>
        <p:spPr>
          <a:xfrm>
            <a:off x="6061779" y="5493591"/>
            <a:ext cx="903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naver.com</a:t>
            </a:r>
            <a:endParaRPr lang="ko-KR" altLang="en-US" sz="12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E84574-96FA-4B57-B82A-4AD6E751593F}"/>
              </a:ext>
            </a:extLst>
          </p:cNvPr>
          <p:cNvGrpSpPr/>
          <p:nvPr/>
        </p:nvGrpSpPr>
        <p:grpSpPr>
          <a:xfrm>
            <a:off x="5498246" y="5945579"/>
            <a:ext cx="1262790" cy="409928"/>
            <a:chOff x="4630221" y="5736700"/>
            <a:chExt cx="1245400" cy="409928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360EC09-9CEF-4C76-B74A-98A00E0666A4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3EF195-78F1-49FF-805E-A6CBA8AF4685}"/>
                </a:ext>
              </a:extLst>
            </p:cNvPr>
            <p:cNvSpPr txBox="1"/>
            <p:nvPr/>
          </p:nvSpPr>
          <p:spPr>
            <a:xfrm>
              <a:off x="4885385" y="5782130"/>
              <a:ext cx="83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확    인</a:t>
              </a:r>
            </a:p>
          </p:txBody>
        </p:sp>
      </p:grpSp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id="{02CBF9D4-A432-473B-8EFC-A77F2680270C}"/>
              </a:ext>
            </a:extLst>
          </p:cNvPr>
          <p:cNvGraphicFramePr>
            <a:graphicFrameLocks noGrp="1"/>
          </p:cNvGraphicFramePr>
          <p:nvPr/>
        </p:nvGraphicFramePr>
        <p:xfrm>
          <a:off x="3560313" y="2195082"/>
          <a:ext cx="1129809" cy="3701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809">
                  <a:extLst>
                    <a:ext uri="{9D8B030D-6E8A-4147-A177-3AD203B41FA5}">
                      <a16:colId xmlns:a16="http://schemas.microsoft.com/office/drawing/2014/main" val="3646961240"/>
                    </a:ext>
                  </a:extLst>
                </a:gridCol>
              </a:tblGrid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 </a:t>
                      </a:r>
                      <a:r>
                        <a:rPr lang="ko-KR" altLang="en-US" sz="1200" b="1" dirty="0" err="1"/>
                        <a:t>름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32099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주민등록번호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278231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성 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352254"/>
                  </a:ext>
                </a:extLst>
              </a:tr>
              <a:tr h="344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전 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607785"/>
                  </a:ext>
                </a:extLst>
              </a:tr>
              <a:tr h="379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학 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699665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 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02484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97541"/>
                  </a:ext>
                </a:extLst>
              </a:tr>
              <a:tr h="267387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561397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021997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843917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4A4F597-6412-4A82-B0BD-390E7E1C2079}"/>
              </a:ext>
            </a:extLst>
          </p:cNvPr>
          <p:cNvSpPr txBox="1"/>
          <p:nvPr/>
        </p:nvSpPr>
        <p:spPr>
          <a:xfrm>
            <a:off x="4872844" y="2170534"/>
            <a:ext cx="14067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정소연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1377CE-6277-49A0-9ACC-DBFC36848442}"/>
              </a:ext>
            </a:extLst>
          </p:cNvPr>
          <p:cNvSpPr txBox="1"/>
          <p:nvPr/>
        </p:nvSpPr>
        <p:spPr>
          <a:xfrm>
            <a:off x="4866486" y="3384791"/>
            <a:ext cx="14067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컴퓨터공학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104212-7887-4350-B277-77ED0B917745}"/>
              </a:ext>
            </a:extLst>
          </p:cNvPr>
          <p:cNvSpPr txBox="1"/>
          <p:nvPr/>
        </p:nvSpPr>
        <p:spPr>
          <a:xfrm>
            <a:off x="4866486" y="3762734"/>
            <a:ext cx="14067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201811425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D8227A-23AC-489A-BEA1-9299555E1640}"/>
              </a:ext>
            </a:extLst>
          </p:cNvPr>
          <p:cNvSpPr txBox="1"/>
          <p:nvPr/>
        </p:nvSpPr>
        <p:spPr>
          <a:xfrm>
            <a:off x="6135095" y="2580445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8C3B0-BD2D-4CC7-8A2E-2FAAF8D1E270}"/>
              </a:ext>
            </a:extLst>
          </p:cNvPr>
          <p:cNvSpPr txBox="1"/>
          <p:nvPr/>
        </p:nvSpPr>
        <p:spPr>
          <a:xfrm>
            <a:off x="4870663" y="2611672"/>
            <a:ext cx="1197484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990703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39FFAC-BD9A-412B-97B9-582AD012D22D}"/>
              </a:ext>
            </a:extLst>
          </p:cNvPr>
          <p:cNvSpPr txBox="1"/>
          <p:nvPr/>
        </p:nvSpPr>
        <p:spPr>
          <a:xfrm>
            <a:off x="6431627" y="2613746"/>
            <a:ext cx="12876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*******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5DD22-ACF6-40CC-98FB-61AD6713ECF9}"/>
              </a:ext>
            </a:extLst>
          </p:cNvPr>
          <p:cNvSpPr txBox="1"/>
          <p:nvPr/>
        </p:nvSpPr>
        <p:spPr>
          <a:xfrm>
            <a:off x="4866486" y="2979428"/>
            <a:ext cx="3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1000BB-9DA4-4EAF-91F3-E8977F88FC9B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0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3930884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학과별 학생 목록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/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010-1234-5678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7456E-AB7D-45DE-BD2D-054E0461DBA8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1" name="표 2">
            <a:extLst>
              <a:ext uri="{FF2B5EF4-FFF2-40B4-BE49-F238E27FC236}">
                <a16:creationId xmlns:a16="http://schemas.microsoft.com/office/drawing/2014/main" id="{937C1C1E-0374-415A-98DD-2DC506A8E0FD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8" name="액자 37">
            <a:extLst>
              <a:ext uri="{FF2B5EF4-FFF2-40B4-BE49-F238E27FC236}">
                <a16:creationId xmlns:a16="http://schemas.microsoft.com/office/drawing/2014/main" id="{20114D1D-DB5B-45D3-A760-C5DA0EB25C36}"/>
              </a:ext>
            </a:extLst>
          </p:cNvPr>
          <p:cNvSpPr/>
          <p:nvPr/>
        </p:nvSpPr>
        <p:spPr>
          <a:xfrm>
            <a:off x="478246" y="4008333"/>
            <a:ext cx="1652395" cy="1194016"/>
          </a:xfrm>
          <a:prstGeom prst="frame">
            <a:avLst>
              <a:gd name="adj1" fmla="val 46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3930884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학과별 학생 목록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43028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정보보안전공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19796"/>
              </p:ext>
            </p:extLst>
          </p:nvPr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010-9375-9385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ming1212@naver.com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김지수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201602178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010-4382-9452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wltn9452@naver.com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201602234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010-3841-9745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minsu97@daum.net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박성민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201602278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010-9872-1983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tjdals3535@naver.com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박준호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201602289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010-8728-4121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hoho4422@daum.net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이영수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201602567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010-4668-2842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youngsu00@naver.com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이재호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201602578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010-1234-9987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woghho967@gmail.com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최우진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201602621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010-5234-7788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wooo2455@naver.com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7456E-AB7D-45DE-BD2D-054E0461DBA8}"/>
              </a:ext>
            </a:extLst>
          </p:cNvPr>
          <p:cNvSpPr txBox="1"/>
          <p:nvPr/>
        </p:nvSpPr>
        <p:spPr>
          <a:xfrm>
            <a:off x="9835630" y="6551102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1" name="표 2">
            <a:extLst>
              <a:ext uri="{FF2B5EF4-FFF2-40B4-BE49-F238E27FC236}">
                <a16:creationId xmlns:a16="http://schemas.microsoft.com/office/drawing/2014/main" id="{937C1C1E-0374-415A-98DD-2DC506A8E0FD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9" name="액자 38">
            <a:extLst>
              <a:ext uri="{FF2B5EF4-FFF2-40B4-BE49-F238E27FC236}">
                <a16:creationId xmlns:a16="http://schemas.microsoft.com/office/drawing/2014/main" id="{909A3311-A855-40D5-893E-1AD4D042AEFF}"/>
              </a:ext>
            </a:extLst>
          </p:cNvPr>
          <p:cNvSpPr/>
          <p:nvPr/>
        </p:nvSpPr>
        <p:spPr>
          <a:xfrm>
            <a:off x="5287246" y="1631288"/>
            <a:ext cx="1600733" cy="374574"/>
          </a:xfrm>
          <a:prstGeom prst="frame">
            <a:avLst>
              <a:gd name="adj1" fmla="val 86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115D0376-4633-4894-858F-6AA780E97346}"/>
              </a:ext>
            </a:extLst>
          </p:cNvPr>
          <p:cNvSpPr/>
          <p:nvPr/>
        </p:nvSpPr>
        <p:spPr>
          <a:xfrm>
            <a:off x="556773" y="4339511"/>
            <a:ext cx="747372" cy="284955"/>
          </a:xfrm>
          <a:prstGeom prst="frame">
            <a:avLst>
              <a:gd name="adj1" fmla="val 86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5E9A2EFE-0B4A-4426-9729-707B74E5A49C}"/>
              </a:ext>
            </a:extLst>
          </p:cNvPr>
          <p:cNvSpPr/>
          <p:nvPr/>
        </p:nvSpPr>
        <p:spPr>
          <a:xfrm>
            <a:off x="4064278" y="2561039"/>
            <a:ext cx="986269" cy="3100010"/>
          </a:xfrm>
          <a:prstGeom prst="frame">
            <a:avLst>
              <a:gd name="adj1" fmla="val 32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44DC3C6-1EFC-4E8D-9566-BEA314FD9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2" y="4404067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08607"/>
            <a:ext cx="740908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87" y="397469"/>
            <a:ext cx="350608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_ </a:t>
            </a:r>
            <a:r>
              <a:rPr lang="ko-KR" altLang="en-US" dirty="0"/>
              <a:t>테이블정의서</a:t>
            </a:r>
            <a:endParaRPr lang="en-US" altLang="ko-KR" dirty="0"/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29" y="1803"/>
            <a:ext cx="1" cy="89862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B769060A-A828-47CF-A2F4-F3F895E4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12892"/>
              </p:ext>
            </p:extLst>
          </p:nvPr>
        </p:nvGraphicFramePr>
        <p:xfrm>
          <a:off x="543887" y="1326311"/>
          <a:ext cx="11104225" cy="4770016"/>
        </p:xfrm>
        <a:graphic>
          <a:graphicData uri="http://schemas.openxmlformats.org/drawingml/2006/table">
            <a:tbl>
              <a:tblPr/>
              <a:tblGrid>
                <a:gridCol w="6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126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 관리 웹사이트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2021.04.05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student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테이블논리명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2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 정보를 저장한다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주민등록번호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RESIDENT_NUM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PK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GENDER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학과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DEPARTMENT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351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STUDENT_NUM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62211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우편번호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ADDRESS1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33840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기본주소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ADDRESS2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02870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8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상세주소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ADDRESS3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24648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9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이메일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EMAIL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56126"/>
                  </a:ext>
                </a:extLst>
              </a:tr>
              <a:tr h="298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휴대전화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PHONE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NN</a:t>
                      </a: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449407" y="2272074"/>
            <a:ext cx="3164265" cy="266741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직사각형 28"/>
          <p:cNvSpPr/>
          <p:nvPr/>
        </p:nvSpPr>
        <p:spPr>
          <a:xfrm>
            <a:off x="4512760" y="2218429"/>
            <a:ext cx="3164265" cy="266741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1" y="4939485"/>
            <a:ext cx="4449406" cy="191851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7677025" y="0"/>
            <a:ext cx="4514979" cy="221842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3375" y="2474195"/>
            <a:ext cx="715068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3375" y="2924065"/>
            <a:ext cx="1057021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3375" y="3399990"/>
            <a:ext cx="802336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3375" y="3863405"/>
            <a:ext cx="1012521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FOURTH.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5824" y="2484211"/>
            <a:ext cx="1560042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필요성 및 목적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5824" y="2940781"/>
            <a:ext cx="800219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기능표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5824" y="3416706"/>
            <a:ext cx="867545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5824" y="3880121"/>
            <a:ext cx="934871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설계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3375" y="1852367"/>
            <a:ext cx="775469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F16A0-5AB3-4853-B981-4DF7C1A8E099}"/>
              </a:ext>
            </a:extLst>
          </p:cNvPr>
          <p:cNvSpPr txBox="1"/>
          <p:nvPr/>
        </p:nvSpPr>
        <p:spPr>
          <a:xfrm>
            <a:off x="4703375" y="4319975"/>
            <a:ext cx="750398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DBC6E-D365-402E-8D9A-B7538B88533A}"/>
              </a:ext>
            </a:extLst>
          </p:cNvPr>
          <p:cNvSpPr txBox="1"/>
          <p:nvPr/>
        </p:nvSpPr>
        <p:spPr>
          <a:xfrm>
            <a:off x="6015824" y="4336691"/>
            <a:ext cx="1077539" cy="36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환경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7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08607"/>
            <a:ext cx="572593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FIFTH.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87" y="397469"/>
            <a:ext cx="1524776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24000"/>
              </a:lnSpc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29" y="1803"/>
            <a:ext cx="1" cy="89862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4D9C4-7CFF-47DE-B324-7F203CEFAD05}"/>
              </a:ext>
            </a:extLst>
          </p:cNvPr>
          <p:cNvGrpSpPr/>
          <p:nvPr/>
        </p:nvGrpSpPr>
        <p:grpSpPr>
          <a:xfrm>
            <a:off x="2711110" y="2924019"/>
            <a:ext cx="2505852" cy="2240303"/>
            <a:chOff x="8652084" y="3756315"/>
            <a:chExt cx="2505852" cy="224030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0662CCE-F773-4BE3-9AED-1EBAC6AFF8C4}"/>
                </a:ext>
              </a:extLst>
            </p:cNvPr>
            <p:cNvCxnSpPr/>
            <p:nvPr/>
          </p:nvCxnSpPr>
          <p:spPr>
            <a:xfrm>
              <a:off x="9647200" y="5382830"/>
              <a:ext cx="5156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012C47-B3DE-4BAE-9176-DAB64FF5243A}"/>
                </a:ext>
              </a:extLst>
            </p:cNvPr>
            <p:cNvSpPr txBox="1"/>
            <p:nvPr/>
          </p:nvSpPr>
          <p:spPr>
            <a:xfrm>
              <a:off x="9547284" y="5596508"/>
              <a:ext cx="7154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mysql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" name="Picture 4" descr="DATABASE] MySQL이란 + 명령어">
              <a:extLst>
                <a:ext uri="{FF2B5EF4-FFF2-40B4-BE49-F238E27FC236}">
                  <a16:creationId xmlns:a16="http://schemas.microsoft.com/office/drawing/2014/main" id="{2ED09371-3B62-41AD-ACF2-90A8BD827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2084" y="3756315"/>
              <a:ext cx="2505852" cy="1296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5720D-D91A-4310-ADEF-A393D4FB3E3C}"/>
              </a:ext>
            </a:extLst>
          </p:cNvPr>
          <p:cNvGrpSpPr/>
          <p:nvPr/>
        </p:nvGrpSpPr>
        <p:grpSpPr>
          <a:xfrm>
            <a:off x="5673781" y="3157604"/>
            <a:ext cx="3032673" cy="2006718"/>
            <a:chOff x="778318" y="3885329"/>
            <a:chExt cx="3238500" cy="211128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DE17492-D0E4-4AC2-A07B-AFF1A0E21BF8}"/>
                </a:ext>
              </a:extLst>
            </p:cNvPr>
            <p:cNvCxnSpPr/>
            <p:nvPr/>
          </p:nvCxnSpPr>
          <p:spPr>
            <a:xfrm>
              <a:off x="2139758" y="5382830"/>
              <a:ext cx="5156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BC088-4DEC-4D92-A271-E14659E2D416}"/>
                </a:ext>
              </a:extLst>
            </p:cNvPr>
            <p:cNvSpPr txBox="1"/>
            <p:nvPr/>
          </p:nvSpPr>
          <p:spPr>
            <a:xfrm>
              <a:off x="1795237" y="5596508"/>
              <a:ext cx="1337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Eclipse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3" name="Picture 8" descr="이클립스(Eclipse) 다운로드 및 설치 방법 - 도라가이드">
              <a:extLst>
                <a:ext uri="{FF2B5EF4-FFF2-40B4-BE49-F238E27FC236}">
                  <a16:creationId xmlns:a16="http://schemas.microsoft.com/office/drawing/2014/main" id="{92297441-F959-4F27-A064-564CA75AA3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7" b="14352"/>
            <a:stretch/>
          </p:blipFill>
          <p:spPr bwMode="auto">
            <a:xfrm>
              <a:off x="778318" y="3885329"/>
              <a:ext cx="3238500" cy="123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D48809-C823-44DA-B94F-597A01A5AFB3}"/>
              </a:ext>
            </a:extLst>
          </p:cNvPr>
          <p:cNvGrpSpPr/>
          <p:nvPr/>
        </p:nvGrpSpPr>
        <p:grpSpPr>
          <a:xfrm>
            <a:off x="9163273" y="2982967"/>
            <a:ext cx="2604211" cy="2163863"/>
            <a:chOff x="4787899" y="3233137"/>
            <a:chExt cx="3238500" cy="276348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FC7B31-991F-4CED-B785-1BA9AC72AC4C}"/>
                </a:ext>
              </a:extLst>
            </p:cNvPr>
            <p:cNvCxnSpPr/>
            <p:nvPr/>
          </p:nvCxnSpPr>
          <p:spPr>
            <a:xfrm>
              <a:off x="6149340" y="5355460"/>
              <a:ext cx="5156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683ACC-17CA-4A3F-B067-9765A7422185}"/>
                </a:ext>
              </a:extLst>
            </p:cNvPr>
            <p:cNvSpPr txBox="1"/>
            <p:nvPr/>
          </p:nvSpPr>
          <p:spPr>
            <a:xfrm>
              <a:off x="5628923" y="5596508"/>
              <a:ext cx="1556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Apache Tomcat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7" name="Picture 10" descr="tomcat에서 PUT, DELETE request body 파싱 문제">
              <a:extLst>
                <a:ext uri="{FF2B5EF4-FFF2-40B4-BE49-F238E27FC236}">
                  <a16:creationId xmlns:a16="http://schemas.microsoft.com/office/drawing/2014/main" id="{F76A289C-BCA3-4D39-B0CA-19A56F736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41"/>
            <a:stretch/>
          </p:blipFill>
          <p:spPr bwMode="auto">
            <a:xfrm>
              <a:off x="4787899" y="3233137"/>
              <a:ext cx="3238500" cy="1727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0570C1-C36D-4DB9-89B0-6069E9584368}"/>
              </a:ext>
            </a:extLst>
          </p:cNvPr>
          <p:cNvGrpSpPr/>
          <p:nvPr/>
        </p:nvGrpSpPr>
        <p:grpSpPr>
          <a:xfrm>
            <a:off x="654263" y="1711170"/>
            <a:ext cx="1600028" cy="3435660"/>
            <a:chOff x="2070598" y="2501608"/>
            <a:chExt cx="1600028" cy="343566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24367F-0644-475E-8639-EFA5537640CA}"/>
                </a:ext>
              </a:extLst>
            </p:cNvPr>
            <p:cNvCxnSpPr/>
            <p:nvPr/>
          </p:nvCxnSpPr>
          <p:spPr>
            <a:xfrm>
              <a:off x="2513627" y="5339954"/>
              <a:ext cx="5156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61F491-99CC-4D3F-9887-7326C2933C62}"/>
                </a:ext>
              </a:extLst>
            </p:cNvPr>
            <p:cNvSpPr txBox="1"/>
            <p:nvPr/>
          </p:nvSpPr>
          <p:spPr>
            <a:xfrm>
              <a:off x="2070598" y="5567936"/>
              <a:ext cx="160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개발언어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 </a:t>
              </a:r>
              <a:r>
                <a:rPr lang="en-US" altLang="ko-KR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jsp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114A6F4-C826-4B11-8290-6328AF5FF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895" y="2501608"/>
              <a:ext cx="1324559" cy="24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420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918817" y="2338223"/>
            <a:ext cx="2291012" cy="22352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82170" y="2284578"/>
            <a:ext cx="2291012" cy="22352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2748" y="3202123"/>
            <a:ext cx="18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0" y="4573423"/>
            <a:ext cx="4918817" cy="228457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273182" y="0"/>
            <a:ext cx="4918819" cy="228457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 88"/>
          <p:cNvSpPr/>
          <p:nvPr/>
        </p:nvSpPr>
        <p:spPr>
          <a:xfrm>
            <a:off x="0" y="1"/>
            <a:ext cx="12192000" cy="3439402"/>
          </a:xfrm>
          <a:custGeom>
            <a:avLst/>
            <a:gdLst>
              <a:gd name="connsiteX0" fmla="*/ 0 w 12192000"/>
              <a:gd name="connsiteY0" fmla="*/ 0 h 3824153"/>
              <a:gd name="connsiteX1" fmla="*/ 12192000 w 12192000"/>
              <a:gd name="connsiteY1" fmla="*/ 0 h 3824153"/>
              <a:gd name="connsiteX2" fmla="*/ 12192000 w 12192000"/>
              <a:gd name="connsiteY2" fmla="*/ 3824153 h 3824153"/>
              <a:gd name="connsiteX3" fmla="*/ 0 w 12192000"/>
              <a:gd name="connsiteY3" fmla="*/ 582915 h 382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24153">
                <a:moveTo>
                  <a:pt x="0" y="0"/>
                </a:moveTo>
                <a:lnTo>
                  <a:pt x="12192000" y="0"/>
                </a:lnTo>
                <a:lnTo>
                  <a:pt x="12192000" y="3824153"/>
                </a:lnTo>
                <a:lnTo>
                  <a:pt x="0" y="58291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9164" y="2144566"/>
            <a:ext cx="569387" cy="28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62253" y="6478271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857" y="2677538"/>
            <a:ext cx="3142566" cy="63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3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필요성 및 목적</a:t>
            </a:r>
            <a:endParaRPr lang="en-US" altLang="ko-KR" sz="3200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3857" y="4116963"/>
            <a:ext cx="5398917" cy="15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4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학생들의 정보를 저장하고 검색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삭제 등의 기능을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통해 정보를 확인하고 관리하는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프로그램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24000"/>
              </a:lnSpc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24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자주 사용하는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기능들로만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구성되어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보다 간단하게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24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정보를 관리할 수 있음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47466" y="3764089"/>
            <a:ext cx="0" cy="22879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005228" y="-2513"/>
            <a:ext cx="1" cy="201069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637E4B-01DB-42EF-94CA-B71E75C3F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5" y="2677538"/>
            <a:ext cx="3704408" cy="37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9164" y="725218"/>
            <a:ext cx="742511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SECOND.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082" y="1092755"/>
            <a:ext cx="1107996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2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기능표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005228" y="1803"/>
            <a:ext cx="1" cy="65814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D6F20E64-BECE-4941-ADE5-06E339D8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5930"/>
              </p:ext>
            </p:extLst>
          </p:nvPr>
        </p:nvGraphicFramePr>
        <p:xfrm>
          <a:off x="1005228" y="2017341"/>
          <a:ext cx="10494050" cy="1977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793">
                  <a:extLst>
                    <a:ext uri="{9D8B030D-6E8A-4147-A177-3AD203B41FA5}">
                      <a16:colId xmlns:a16="http://schemas.microsoft.com/office/drawing/2014/main" val="1577611216"/>
                    </a:ext>
                  </a:extLst>
                </a:gridCol>
                <a:gridCol w="156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201">
                  <a:extLst>
                    <a:ext uri="{9D8B030D-6E8A-4147-A177-3AD203B41FA5}">
                      <a16:colId xmlns:a16="http://schemas.microsoft.com/office/drawing/2014/main" val="3378733949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대분류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중분류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단위 기능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설명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/>
                        <a:t>개발순위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76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b="1" dirty="0"/>
                    </a:p>
                    <a:p>
                      <a:pPr algn="ctr">
                        <a:defRPr/>
                      </a:pPr>
                      <a:endParaRPr lang="en-US" altLang="ko-KR" sz="1200" b="1" dirty="0"/>
                    </a:p>
                    <a:p>
                      <a:pPr algn="ctr">
                        <a:defRPr/>
                      </a:pPr>
                      <a:endParaRPr lang="en-US" altLang="ko-KR" sz="1200" b="1" dirty="0"/>
                    </a:p>
                    <a:p>
                      <a:pPr algn="ctr">
                        <a:defRPr/>
                      </a:pPr>
                      <a:endParaRPr lang="en-US" altLang="ko-KR" sz="1200" b="1" dirty="0"/>
                    </a:p>
                    <a:p>
                      <a:pPr algn="ctr">
                        <a:defRPr/>
                      </a:pPr>
                      <a:r>
                        <a:rPr lang="ko-KR" altLang="en-US" sz="1200" b="1" dirty="0"/>
                        <a:t>사용자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로그인을 통해 제공 기능들을 이용할 수 있다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dirty="0"/>
                        <a:t>R1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학생관리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등록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학생 정보를 등록할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1627"/>
                  </a:ext>
                </a:extLst>
              </a:tr>
              <a:tr h="328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검색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등록되어 있는 학생들을 검색할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480391"/>
                  </a:ext>
                </a:extLst>
              </a:tr>
              <a:tr h="328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정보 수정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학생의 정보를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1951"/>
                  </a:ext>
                </a:extLst>
              </a:tr>
              <a:tr h="328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정보 삭제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등록되어 있는 학생 정보를 삭제할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72185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660A0731-BD0B-4BB4-8DE8-E498839FDD12}"/>
              </a:ext>
            </a:extLst>
          </p:cNvPr>
          <p:cNvSpPr txBox="1"/>
          <p:nvPr/>
        </p:nvSpPr>
        <p:spPr>
          <a:xfrm>
            <a:off x="9824044" y="6577410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06202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87" y="408464"/>
            <a:ext cx="2789546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29" y="1803"/>
            <a:ext cx="1" cy="9096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1133931"/>
            <a:ext cx="11387923" cy="5400446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02038" y="1444100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68337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50577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15760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2B65B7-8A06-422C-9840-69089559CAC9}"/>
              </a:ext>
            </a:extLst>
          </p:cNvPr>
          <p:cNvSpPr txBox="1"/>
          <p:nvPr/>
        </p:nvSpPr>
        <p:spPr>
          <a:xfrm>
            <a:off x="4212347" y="2556305"/>
            <a:ext cx="376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서원대학교 </a:t>
            </a:r>
            <a:r>
              <a:rPr lang="en-US" altLang="ko-KR" sz="3200" dirty="0"/>
              <a:t>IT </a:t>
            </a:r>
            <a:r>
              <a:rPr lang="ko-KR" altLang="en-US" sz="3200" dirty="0"/>
              <a:t>학부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746DCA2-7376-4819-A9C9-14C26847BABB}"/>
              </a:ext>
            </a:extLst>
          </p:cNvPr>
          <p:cNvSpPr/>
          <p:nvPr/>
        </p:nvSpPr>
        <p:spPr>
          <a:xfrm>
            <a:off x="4212347" y="3596263"/>
            <a:ext cx="3767304" cy="40992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D9B224F-3D73-4EAB-AAC0-6918344EFFD7}"/>
              </a:ext>
            </a:extLst>
          </p:cNvPr>
          <p:cNvSpPr/>
          <p:nvPr/>
        </p:nvSpPr>
        <p:spPr>
          <a:xfrm>
            <a:off x="4212347" y="4128386"/>
            <a:ext cx="3767304" cy="40992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D0CB34-3E4A-4604-8449-FCC4E1434AEB}"/>
              </a:ext>
            </a:extLst>
          </p:cNvPr>
          <p:cNvSpPr/>
          <p:nvPr/>
        </p:nvSpPr>
        <p:spPr>
          <a:xfrm>
            <a:off x="4212347" y="4660509"/>
            <a:ext cx="3767304" cy="4099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F9F40C-1A0A-4ECA-8507-5750B57F727B}"/>
              </a:ext>
            </a:extLst>
          </p:cNvPr>
          <p:cNvSpPr txBox="1"/>
          <p:nvPr/>
        </p:nvSpPr>
        <p:spPr>
          <a:xfrm>
            <a:off x="4212347" y="3662727"/>
            <a:ext cx="743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8FFF77-12C5-4288-9DC6-176CA38B442F}"/>
              </a:ext>
            </a:extLst>
          </p:cNvPr>
          <p:cNvSpPr txBox="1"/>
          <p:nvPr/>
        </p:nvSpPr>
        <p:spPr>
          <a:xfrm>
            <a:off x="4212347" y="4194850"/>
            <a:ext cx="85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095876-F6B8-40C5-B9EA-BF064FFA5189}"/>
              </a:ext>
            </a:extLst>
          </p:cNvPr>
          <p:cNvSpPr txBox="1"/>
          <p:nvPr/>
        </p:nvSpPr>
        <p:spPr>
          <a:xfrm>
            <a:off x="5758936" y="4726973"/>
            <a:ext cx="762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BA4243-A224-42D1-9BEC-BD9848B0446F}"/>
              </a:ext>
            </a:extLst>
          </p:cNvPr>
          <p:cNvSpPr txBox="1"/>
          <p:nvPr/>
        </p:nvSpPr>
        <p:spPr>
          <a:xfrm>
            <a:off x="9824044" y="6563956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46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06202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87" y="408464"/>
            <a:ext cx="2789546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29" y="1803"/>
            <a:ext cx="1" cy="9096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1133931"/>
            <a:ext cx="11387923" cy="5400446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02038" y="1444100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68337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50577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15760" y="1133931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2B65B7-8A06-422C-9840-69089559CAC9}"/>
              </a:ext>
            </a:extLst>
          </p:cNvPr>
          <p:cNvSpPr txBox="1"/>
          <p:nvPr/>
        </p:nvSpPr>
        <p:spPr>
          <a:xfrm>
            <a:off x="4212347" y="2556305"/>
            <a:ext cx="376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서원대학교 </a:t>
            </a:r>
            <a:r>
              <a:rPr lang="en-US" altLang="ko-KR" sz="3200" dirty="0"/>
              <a:t>IT </a:t>
            </a:r>
            <a:r>
              <a:rPr lang="ko-KR" altLang="en-US" sz="3200" dirty="0"/>
              <a:t>학부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746DCA2-7376-4819-A9C9-14C26847BABB}"/>
              </a:ext>
            </a:extLst>
          </p:cNvPr>
          <p:cNvSpPr/>
          <p:nvPr/>
        </p:nvSpPr>
        <p:spPr>
          <a:xfrm>
            <a:off x="4212347" y="3596263"/>
            <a:ext cx="3767304" cy="40992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D9B224F-3D73-4EAB-AAC0-6918344EFFD7}"/>
              </a:ext>
            </a:extLst>
          </p:cNvPr>
          <p:cNvSpPr/>
          <p:nvPr/>
        </p:nvSpPr>
        <p:spPr>
          <a:xfrm>
            <a:off x="4212347" y="4128386"/>
            <a:ext cx="3767304" cy="40992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BD0CB34-3E4A-4604-8449-FCC4E1434AEB}"/>
              </a:ext>
            </a:extLst>
          </p:cNvPr>
          <p:cNvSpPr/>
          <p:nvPr/>
        </p:nvSpPr>
        <p:spPr>
          <a:xfrm>
            <a:off x="4212347" y="4660509"/>
            <a:ext cx="3767304" cy="4099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F9F40C-1A0A-4ECA-8507-5750B57F727B}"/>
              </a:ext>
            </a:extLst>
          </p:cNvPr>
          <p:cNvSpPr txBox="1"/>
          <p:nvPr/>
        </p:nvSpPr>
        <p:spPr>
          <a:xfrm>
            <a:off x="4212347" y="3662727"/>
            <a:ext cx="743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admin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8FFF77-12C5-4288-9DC6-176CA38B442F}"/>
              </a:ext>
            </a:extLst>
          </p:cNvPr>
          <p:cNvSpPr txBox="1"/>
          <p:nvPr/>
        </p:nvSpPr>
        <p:spPr>
          <a:xfrm>
            <a:off x="4212347" y="4194850"/>
            <a:ext cx="1247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admin123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095876-F6B8-40C5-B9EA-BF064FFA5189}"/>
              </a:ext>
            </a:extLst>
          </p:cNvPr>
          <p:cNvSpPr txBox="1"/>
          <p:nvPr/>
        </p:nvSpPr>
        <p:spPr>
          <a:xfrm>
            <a:off x="5758936" y="4726973"/>
            <a:ext cx="762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BA4243-A224-42D1-9BEC-BD9848B0446F}"/>
              </a:ext>
            </a:extLst>
          </p:cNvPr>
          <p:cNvSpPr txBox="1"/>
          <p:nvPr/>
        </p:nvSpPr>
        <p:spPr>
          <a:xfrm>
            <a:off x="9824044" y="6563956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9943ED7-DA7E-4F78-B2DA-2A3DBE53B706}"/>
              </a:ext>
            </a:extLst>
          </p:cNvPr>
          <p:cNvSpPr/>
          <p:nvPr/>
        </p:nvSpPr>
        <p:spPr>
          <a:xfrm>
            <a:off x="4162832" y="4604778"/>
            <a:ext cx="3866333" cy="532069"/>
          </a:xfrm>
          <a:prstGeom prst="frame">
            <a:avLst>
              <a:gd name="adj1" fmla="val 7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F08261-C3D6-4A0E-8906-ED1B5C17B8ED}"/>
              </a:ext>
            </a:extLst>
          </p:cNvPr>
          <p:cNvGrpSpPr/>
          <p:nvPr/>
        </p:nvGrpSpPr>
        <p:grpSpPr>
          <a:xfrm>
            <a:off x="4162832" y="1457929"/>
            <a:ext cx="4144161" cy="1169551"/>
            <a:chOff x="3767323" y="5269438"/>
            <a:chExt cx="4144161" cy="11695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EE1AF9-7655-4D08-8B5C-9E485C63A843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ko-KR" altLang="en-US" sz="1200" dirty="0"/>
                <a:t>로그인 실패</a:t>
              </a:r>
              <a:r>
                <a:rPr lang="en-US" altLang="ko-KR" sz="1200" dirty="0"/>
                <a:t>! </a:t>
              </a:r>
              <a:r>
                <a:rPr lang="ko-KR" altLang="en-US" sz="1200" dirty="0"/>
                <a:t>다시 입력해주세요</a:t>
              </a:r>
              <a:r>
                <a:rPr lang="en-US" altLang="ko-KR" sz="1200" dirty="0"/>
                <a:t>.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483FCB7-1652-4241-AC82-627F519E4A8D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C17D590-BF7D-47BA-971E-9850E5B0F4CA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FD4103-F82F-4028-9F9C-3B583FC2BFDC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8DD72C0-C112-479C-8E6C-377360D45D80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2259192-EE0B-4C84-8E67-AF8336C578DF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9918E5-DF03-4CC5-B9EE-29106E4A06C0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5D8042-569D-4C7E-8D99-92629EE22029}"/>
              </a:ext>
            </a:extLst>
          </p:cNvPr>
          <p:cNvGrpSpPr/>
          <p:nvPr/>
        </p:nvGrpSpPr>
        <p:grpSpPr>
          <a:xfrm>
            <a:off x="4162831" y="1453931"/>
            <a:ext cx="4144161" cy="1231203"/>
            <a:chOff x="3767323" y="5269438"/>
            <a:chExt cx="4144161" cy="1169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D95E40-E572-4B81-81E9-2CC7FE6C0C2B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ko-KR" altLang="en-US" sz="1200" dirty="0"/>
                <a:t>로그인 성공</a:t>
              </a:r>
              <a:r>
                <a:rPr lang="en-US" altLang="ko-KR" sz="1200" dirty="0"/>
                <a:t>!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6DB0F83-B712-4940-A84C-DD7E588C7A34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0B80594-65D8-4871-A947-51D88F205C9A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3E2C6-88A2-4C42-B7ED-33C3CC07E209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A4FA35-A8EF-4BBC-A278-EB94022CD0EB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125BB8A-8C7A-49AC-A479-315A2F654974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CEB02C-7302-48E1-A9E1-3E51624D0082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CE717DB9-309B-4EFB-8A90-0EE574AD8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79" y="4744581"/>
            <a:ext cx="189753" cy="2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/>
      <p:bldP spid="68" grpId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2898550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F2D498BA-CE49-45D8-95D2-0B1B787EF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6789"/>
              </p:ext>
            </p:extLst>
          </p:nvPr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49785"/>
              </p:ext>
            </p:extLst>
          </p:nvPr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010-3564-3463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232F6-42D2-4E27-8B7F-1E73D84A04FA}"/>
              </a:ext>
            </a:extLst>
          </p:cNvPr>
          <p:cNvSpPr txBox="1"/>
          <p:nvPr/>
        </p:nvSpPr>
        <p:spPr>
          <a:xfrm>
            <a:off x="9831171" y="6562694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D12387A5-78BA-45D9-A73E-EA3B1B45137B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5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2789546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학생등록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7374E7-18D3-4DC2-BB24-DDB048950E23}"/>
              </a:ext>
            </a:extLst>
          </p:cNvPr>
          <p:cNvGrpSpPr/>
          <p:nvPr/>
        </p:nvGrpSpPr>
        <p:grpSpPr>
          <a:xfrm>
            <a:off x="10276696" y="2025450"/>
            <a:ext cx="1262790" cy="409928"/>
            <a:chOff x="4630221" y="5736700"/>
            <a:chExt cx="1245400" cy="40992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214ACE1-D415-4DB5-AD55-0F314120CAA2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62D1D-AB85-4E78-B594-C18D79A0531A}"/>
                </a:ext>
              </a:extLst>
            </p:cNvPr>
            <p:cNvSpPr txBox="1"/>
            <p:nvPr/>
          </p:nvSpPr>
          <p:spPr>
            <a:xfrm>
              <a:off x="4817035" y="5781141"/>
              <a:ext cx="9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학생등록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F2D498BA-CE49-45D8-95D2-0B1B787EF807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986042"/>
          <a:ext cx="1679505" cy="450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450358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 IT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학부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150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학과별 총 학생수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정보통신공학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컴퓨터공학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 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학과별 학생 목록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----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정보보안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정보통신공학 </a:t>
                      </a:r>
                      <a:endParaRPr lang="en-US" altLang="ko-KR" sz="1100" b="1" u="sng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u="none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u="sng" dirty="0">
                          <a:solidFill>
                            <a:srgbClr val="0070C0"/>
                          </a:solidFill>
                        </a:rPr>
                        <a:t>컴퓨터공학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38A2423-15D8-41CF-ADC9-398273E27137}"/>
              </a:ext>
            </a:extLst>
          </p:cNvPr>
          <p:cNvSpPr txBox="1"/>
          <p:nvPr/>
        </p:nvSpPr>
        <p:spPr>
          <a:xfrm>
            <a:off x="3363361" y="2127006"/>
            <a:ext cx="999305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A68F7-A860-491C-8F24-C39CD4B113D9}"/>
              </a:ext>
            </a:extLst>
          </p:cNvPr>
          <p:cNvSpPr txBox="1"/>
          <p:nvPr/>
        </p:nvSpPr>
        <p:spPr>
          <a:xfrm>
            <a:off x="4462361" y="2127312"/>
            <a:ext cx="1370267" cy="28533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AEE8C1-E97B-4F25-BA83-326D6E106E87}"/>
              </a:ext>
            </a:extLst>
          </p:cNvPr>
          <p:cNvGrpSpPr/>
          <p:nvPr/>
        </p:nvGrpSpPr>
        <p:grpSpPr>
          <a:xfrm>
            <a:off x="5986453" y="2142342"/>
            <a:ext cx="623004" cy="274284"/>
            <a:chOff x="4609204" y="5712618"/>
            <a:chExt cx="806705" cy="4984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A061247-ECA5-48F0-B78E-ED067FBBC9D2}"/>
                </a:ext>
              </a:extLst>
            </p:cNvPr>
            <p:cNvSpPr/>
            <p:nvPr/>
          </p:nvSpPr>
          <p:spPr>
            <a:xfrm>
              <a:off x="4609204" y="5712618"/>
              <a:ext cx="621959" cy="49841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CA4AE-81F0-4F9B-B7D3-B2FEE00A50BA}"/>
                </a:ext>
              </a:extLst>
            </p:cNvPr>
            <p:cNvSpPr txBox="1"/>
            <p:nvPr/>
          </p:nvSpPr>
          <p:spPr>
            <a:xfrm>
              <a:off x="4642087" y="5774938"/>
              <a:ext cx="773822" cy="3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검 색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5FE230-B4B1-4074-AF69-5B339A4497DA}"/>
              </a:ext>
            </a:extLst>
          </p:cNvPr>
          <p:cNvSpPr txBox="1"/>
          <p:nvPr/>
        </p:nvSpPr>
        <p:spPr>
          <a:xfrm>
            <a:off x="2319632" y="2122839"/>
            <a:ext cx="949017" cy="285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검색조건</a:t>
            </a: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2D4FA0E-BB03-4DCC-A3CA-ABA729BB20D6}"/>
              </a:ext>
            </a:extLst>
          </p:cNvPr>
          <p:cNvGraphicFramePr>
            <a:graphicFrameLocks noGrp="1"/>
          </p:cNvGraphicFramePr>
          <p:nvPr/>
        </p:nvGraphicFramePr>
        <p:xfrm>
          <a:off x="2267523" y="2565190"/>
          <a:ext cx="9319825" cy="341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166">
                  <a:extLst>
                    <a:ext uri="{9D8B030D-6E8A-4147-A177-3AD203B41FA5}">
                      <a16:colId xmlns:a16="http://schemas.microsoft.com/office/drawing/2014/main" val="328174935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1176472387"/>
                    </a:ext>
                  </a:extLst>
                </a:gridCol>
                <a:gridCol w="621437">
                  <a:extLst>
                    <a:ext uri="{9D8B030D-6E8A-4147-A177-3AD203B41FA5}">
                      <a16:colId xmlns:a16="http://schemas.microsoft.com/office/drawing/2014/main" val="3660146400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60343420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1227777665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76022680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904378385"/>
                    </a:ext>
                  </a:extLst>
                </a:gridCol>
                <a:gridCol w="674703">
                  <a:extLst>
                    <a:ext uri="{9D8B030D-6E8A-4147-A177-3AD203B41FA5}">
                      <a16:colId xmlns:a16="http://schemas.microsoft.com/office/drawing/2014/main" val="1285132378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2033120"/>
                    </a:ext>
                  </a:extLst>
                </a:gridCol>
                <a:gridCol w="880878">
                  <a:extLst>
                    <a:ext uri="{9D8B030D-6E8A-4147-A177-3AD203B41FA5}">
                      <a16:colId xmlns:a16="http://schemas.microsoft.com/office/drawing/2014/main" val="3776746644"/>
                    </a:ext>
                  </a:extLst>
                </a:gridCol>
              </a:tblGrid>
              <a:tr h="359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성별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전공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학번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56989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정소연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201811425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010-3564-3463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soyeon123@naver.com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8040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201811092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010-8203-5932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rlfehd33@naver.com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44410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김민재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201902423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010-9837-3724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minmin982@daum.net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64702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강두리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202003123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010-8492-9283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durian95@naver.com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50966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유재석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202002889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010-2352-5634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youjs176@daum.net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14342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이광수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정보통신공학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202002987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010-1894-2345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lee190@naver.com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3389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박명수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정보보안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202103992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010-9749-8243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park3992@gmail.com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55625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정형돈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컴퓨터공학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202111323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010-7928-2481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hyungdonnie12@naver.com</a:t>
                      </a: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삭제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70C0"/>
                          </a:solidFill>
                        </a:rPr>
                        <a:t>상세보기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619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1493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79F4623-2E54-4635-BED6-2B4203BBD4BB}"/>
              </a:ext>
            </a:extLst>
          </p:cNvPr>
          <p:cNvSpPr txBox="1"/>
          <p:nvPr/>
        </p:nvSpPr>
        <p:spPr>
          <a:xfrm>
            <a:off x="6381673" y="6140566"/>
            <a:ext cx="156384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    2    3  &gt;&gt;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42B5162-808D-402B-A2D7-4D733ADEABD3}"/>
              </a:ext>
            </a:extLst>
          </p:cNvPr>
          <p:cNvSpPr txBox="1"/>
          <p:nvPr/>
        </p:nvSpPr>
        <p:spPr>
          <a:xfrm>
            <a:off x="233247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E231CC-6FF6-4087-AF66-68902410143F}"/>
              </a:ext>
            </a:extLst>
          </p:cNvPr>
          <p:cNvSpPr txBox="1"/>
          <p:nvPr/>
        </p:nvSpPr>
        <p:spPr>
          <a:xfrm>
            <a:off x="2892480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B73F09-2D60-4DD2-95C3-43B9B97A7F64}"/>
              </a:ext>
            </a:extLst>
          </p:cNvPr>
          <p:cNvSpPr txBox="1"/>
          <p:nvPr/>
        </p:nvSpPr>
        <p:spPr>
          <a:xfrm>
            <a:off x="4374155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8A43325-15F5-4383-B1E6-8F5AA91746C5}"/>
              </a:ext>
            </a:extLst>
          </p:cNvPr>
          <p:cNvSpPr txBox="1"/>
          <p:nvPr/>
        </p:nvSpPr>
        <p:spPr>
          <a:xfrm>
            <a:off x="5434179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D262DB-4CB4-4134-B86F-854C6027AC40}"/>
              </a:ext>
            </a:extLst>
          </p:cNvPr>
          <p:cNvSpPr txBox="1"/>
          <p:nvPr/>
        </p:nvSpPr>
        <p:spPr>
          <a:xfrm>
            <a:off x="6498635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ED4FB9-EA16-4933-AE78-F92C741C0CA2}"/>
              </a:ext>
            </a:extLst>
          </p:cNvPr>
          <p:cNvSpPr txBox="1"/>
          <p:nvPr/>
        </p:nvSpPr>
        <p:spPr>
          <a:xfrm>
            <a:off x="8214608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9FB4D6-A16C-41B2-B7F3-44FAB9C748A5}"/>
              </a:ext>
            </a:extLst>
          </p:cNvPr>
          <p:cNvSpPr txBox="1"/>
          <p:nvPr/>
        </p:nvSpPr>
        <p:spPr>
          <a:xfrm>
            <a:off x="3556548" y="5677774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F9DC2A-55F0-4A80-84E2-7B52083F75A7}"/>
              </a:ext>
            </a:extLst>
          </p:cNvPr>
          <p:cNvSpPr txBox="1"/>
          <p:nvPr/>
        </p:nvSpPr>
        <p:spPr>
          <a:xfrm>
            <a:off x="9600339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834B3E9-CD56-4734-807C-7794BCB9AEEE}"/>
              </a:ext>
            </a:extLst>
          </p:cNvPr>
          <p:cNvSpPr txBox="1"/>
          <p:nvPr/>
        </p:nvSpPr>
        <p:spPr>
          <a:xfrm>
            <a:off x="1023933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6A2A97B-F7C9-4833-81C5-42C03DB1F3CA}"/>
              </a:ext>
            </a:extLst>
          </p:cNvPr>
          <p:cNvSpPr txBox="1"/>
          <p:nvPr/>
        </p:nvSpPr>
        <p:spPr>
          <a:xfrm>
            <a:off x="10996052" y="5674598"/>
            <a:ext cx="461665" cy="387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232F6-42D2-4E27-8B7F-1E73D84A04FA}"/>
              </a:ext>
            </a:extLst>
          </p:cNvPr>
          <p:cNvSpPr txBox="1"/>
          <p:nvPr/>
        </p:nvSpPr>
        <p:spPr>
          <a:xfrm>
            <a:off x="9831171" y="6562694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B2F6F5CC-39E0-4B7E-BD53-7240A7F34FCF}"/>
              </a:ext>
            </a:extLst>
          </p:cNvPr>
          <p:cNvSpPr/>
          <p:nvPr/>
        </p:nvSpPr>
        <p:spPr>
          <a:xfrm>
            <a:off x="10216954" y="1964379"/>
            <a:ext cx="1382274" cy="532069"/>
          </a:xfrm>
          <a:prstGeom prst="frame">
            <a:avLst>
              <a:gd name="adj1" fmla="val 7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BD7FF83-1AF3-4D3C-91D6-D48C90C1A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671" y="2142342"/>
            <a:ext cx="189753" cy="284075"/>
          </a:xfrm>
          <a:prstGeom prst="rect">
            <a:avLst/>
          </a:prstGeom>
        </p:spPr>
      </p:pic>
      <p:graphicFrame>
        <p:nvGraphicFramePr>
          <p:cNvPr id="40" name="표 2">
            <a:extLst>
              <a:ext uri="{FF2B5EF4-FFF2-40B4-BE49-F238E27FC236}">
                <a16:creationId xmlns:a16="http://schemas.microsoft.com/office/drawing/2014/main" id="{2EA25DC2-64F6-4A16-BF79-092ED4438B89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8987" y="13935"/>
            <a:ext cx="595035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THIRD.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63" y="239840"/>
            <a:ext cx="2898550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등록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7" name="직선 연결선 86"/>
          <p:cNvCxnSpPr>
            <a:cxnSpLocks/>
          </p:cNvCxnSpPr>
          <p:nvPr/>
        </p:nvCxnSpPr>
        <p:spPr>
          <a:xfrm flipH="1">
            <a:off x="1005230" y="1803"/>
            <a:ext cx="1" cy="6773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A49966-0061-451D-8E67-39FE0AA9BC0C}"/>
              </a:ext>
            </a:extLst>
          </p:cNvPr>
          <p:cNvSpPr/>
          <p:nvPr/>
        </p:nvSpPr>
        <p:spPr>
          <a:xfrm>
            <a:off x="402038" y="742798"/>
            <a:ext cx="11387923" cy="5791579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59CCCC-DDBD-4F14-B7E0-A3BD6A837030}"/>
              </a:ext>
            </a:extLst>
          </p:cNvPr>
          <p:cNvCxnSpPr>
            <a:cxnSpLocks/>
          </p:cNvCxnSpPr>
          <p:nvPr/>
        </p:nvCxnSpPr>
        <p:spPr>
          <a:xfrm flipV="1">
            <a:off x="424029" y="1052217"/>
            <a:ext cx="11387923" cy="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A3FF34-DFFE-4106-9921-535D792200A2}"/>
              </a:ext>
            </a:extLst>
          </p:cNvPr>
          <p:cNvCxnSpPr>
            <a:cxnSpLocks/>
          </p:cNvCxnSpPr>
          <p:nvPr/>
        </p:nvCxnSpPr>
        <p:spPr>
          <a:xfrm>
            <a:off x="1149032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0F137E-A870-4DA2-9D47-E82D8CE86330}"/>
              </a:ext>
            </a:extLst>
          </p:cNvPr>
          <p:cNvCxnSpPr>
            <a:cxnSpLocks/>
          </p:cNvCxnSpPr>
          <p:nvPr/>
        </p:nvCxnSpPr>
        <p:spPr>
          <a:xfrm>
            <a:off x="11172568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EBF98D-5E9C-4408-800D-89703DFF0D3B}"/>
              </a:ext>
            </a:extLst>
          </p:cNvPr>
          <p:cNvCxnSpPr>
            <a:cxnSpLocks/>
          </p:cNvCxnSpPr>
          <p:nvPr/>
        </p:nvCxnSpPr>
        <p:spPr>
          <a:xfrm>
            <a:off x="10837751" y="742048"/>
            <a:ext cx="0" cy="310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260F1710-2FF1-4A90-8BCC-836028E4F84B}"/>
              </a:ext>
            </a:extLst>
          </p:cNvPr>
          <p:cNvGraphicFramePr>
            <a:graphicFrameLocks noGrp="1"/>
          </p:cNvGraphicFramePr>
          <p:nvPr/>
        </p:nvGraphicFramePr>
        <p:xfrm>
          <a:off x="451136" y="1105742"/>
          <a:ext cx="11289727" cy="545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5455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A585C59-DB46-4064-960A-3846CDA07656}"/>
              </a:ext>
            </a:extLst>
          </p:cNvPr>
          <p:cNvGraphicFramePr>
            <a:graphicFrameLocks noGrp="1"/>
          </p:cNvGraphicFramePr>
          <p:nvPr/>
        </p:nvGraphicFramePr>
        <p:xfrm>
          <a:off x="10757788" y="1224476"/>
          <a:ext cx="82955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9">
                  <a:extLst>
                    <a:ext uri="{9D8B030D-6E8A-4147-A177-3AD203B41FA5}">
                      <a16:colId xmlns:a16="http://schemas.microsoft.com/office/drawing/2014/main" val="622166940"/>
                    </a:ext>
                  </a:extLst>
                </a:gridCol>
              </a:tblGrid>
              <a:tr h="22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093DA-5B13-4D63-9504-232350731ABC}"/>
              </a:ext>
            </a:extLst>
          </p:cNvPr>
          <p:cNvSpPr txBox="1"/>
          <p:nvPr/>
        </p:nvSpPr>
        <p:spPr>
          <a:xfrm>
            <a:off x="478246" y="1162349"/>
            <a:ext cx="41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서원대학교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IT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학부</a:t>
            </a: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A8CF1915-0CC9-4F7A-B0CB-646A71D6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23609"/>
              </p:ext>
            </p:extLst>
          </p:nvPr>
        </p:nvGraphicFramePr>
        <p:xfrm>
          <a:off x="451136" y="1655651"/>
          <a:ext cx="11289727" cy="330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89727">
                  <a:extLst>
                    <a:ext uri="{9D8B030D-6E8A-4147-A177-3AD203B41FA5}">
                      <a16:colId xmlns:a16="http://schemas.microsoft.com/office/drawing/2014/main" val="3294938177"/>
                    </a:ext>
                  </a:extLst>
                </a:gridCol>
              </a:tblGrid>
              <a:tr h="269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학생 등록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1199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13BD7BD-5C60-4BD7-A2CE-8F053F5EC70B}"/>
              </a:ext>
            </a:extLst>
          </p:cNvPr>
          <p:cNvSpPr txBox="1"/>
          <p:nvPr/>
        </p:nvSpPr>
        <p:spPr>
          <a:xfrm>
            <a:off x="4871864" y="4124641"/>
            <a:ext cx="774348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26123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E4641-1CFE-40CD-A080-5763A5EF713C}"/>
              </a:ext>
            </a:extLst>
          </p:cNvPr>
          <p:cNvSpPr txBox="1"/>
          <p:nvPr/>
        </p:nvSpPr>
        <p:spPr>
          <a:xfrm>
            <a:off x="4871863" y="4452806"/>
            <a:ext cx="3090829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충청북도 청주시 </a:t>
            </a:r>
            <a:r>
              <a:rPr lang="ko-KR" altLang="en-US" sz="1200" dirty="0" err="1"/>
              <a:t>서원구</a:t>
            </a:r>
            <a:r>
              <a:rPr lang="ko-KR" altLang="en-US" sz="1200" dirty="0"/>
              <a:t> 무심서로 </a:t>
            </a:r>
            <a:r>
              <a:rPr lang="en-US" altLang="ko-KR" sz="1200" dirty="0"/>
              <a:t>377-3</a:t>
            </a:r>
            <a:r>
              <a:rPr lang="ko-KR" altLang="en-US" sz="1200" dirty="0"/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DF24B1-4629-4C3E-9A6F-EE89F909CE9C}"/>
              </a:ext>
            </a:extLst>
          </p:cNvPr>
          <p:cNvGrpSpPr/>
          <p:nvPr/>
        </p:nvGrpSpPr>
        <p:grpSpPr>
          <a:xfrm>
            <a:off x="5734001" y="4124640"/>
            <a:ext cx="895499" cy="276999"/>
            <a:chOff x="6135795" y="5739058"/>
            <a:chExt cx="1285976" cy="30963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023F58-D2D4-4174-8DA6-8281FA02F0A5}"/>
                </a:ext>
              </a:extLst>
            </p:cNvPr>
            <p:cNvSpPr/>
            <p:nvPr/>
          </p:nvSpPr>
          <p:spPr>
            <a:xfrm>
              <a:off x="6135795" y="5739058"/>
              <a:ext cx="1145669" cy="3096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391FB4-0607-4D92-A52E-0DF5986A065D}"/>
                </a:ext>
              </a:extLst>
            </p:cNvPr>
            <p:cNvSpPr txBox="1"/>
            <p:nvPr/>
          </p:nvSpPr>
          <p:spPr>
            <a:xfrm>
              <a:off x="6176372" y="5757723"/>
              <a:ext cx="1245399" cy="28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049378B-9C72-44C1-A63F-E936630E6A80}"/>
              </a:ext>
            </a:extLst>
          </p:cNvPr>
          <p:cNvSpPr txBox="1"/>
          <p:nvPr/>
        </p:nvSpPr>
        <p:spPr>
          <a:xfrm>
            <a:off x="4871862" y="4780604"/>
            <a:ext cx="3090829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>
              <a:lnSpc>
                <a:spcPct val="100000"/>
              </a:lnSpc>
            </a:pPr>
            <a:r>
              <a:rPr lang="ko-KR" altLang="en-US" sz="1200" dirty="0"/>
              <a:t>서원대학교 </a:t>
            </a:r>
            <a:r>
              <a:rPr lang="en-US" altLang="ko-KR" sz="1200" dirty="0"/>
              <a:t>1</a:t>
            </a:r>
            <a:r>
              <a:rPr lang="ko-KR" altLang="en-US" sz="1200" dirty="0"/>
              <a:t>자연관 </a:t>
            </a:r>
            <a:r>
              <a:rPr lang="en-US" altLang="ko-KR" sz="1200" dirty="0"/>
              <a:t>310</a:t>
            </a:r>
            <a:r>
              <a:rPr lang="ko-KR" altLang="en-US" sz="1200" dirty="0"/>
              <a:t>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22D02-8EB2-48C6-8A34-7D77BA5933F0}"/>
              </a:ext>
            </a:extLst>
          </p:cNvPr>
          <p:cNvSpPr txBox="1"/>
          <p:nvPr/>
        </p:nvSpPr>
        <p:spPr>
          <a:xfrm>
            <a:off x="7967753" y="4446007"/>
            <a:ext cx="11582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기본주소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2D99B-B166-41DC-A973-E29AC65E5CE3}"/>
              </a:ext>
            </a:extLst>
          </p:cNvPr>
          <p:cNvSpPr txBox="1"/>
          <p:nvPr/>
        </p:nvSpPr>
        <p:spPr>
          <a:xfrm>
            <a:off x="7967753" y="4780604"/>
            <a:ext cx="11582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나머지주소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AA7F7-5114-4623-87D0-CA42923B29FB}"/>
              </a:ext>
            </a:extLst>
          </p:cNvPr>
          <p:cNvSpPr txBox="1"/>
          <p:nvPr/>
        </p:nvSpPr>
        <p:spPr>
          <a:xfrm>
            <a:off x="5521754" y="5111732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531E9-70AD-41D6-BE10-F3BDD859D1F6}"/>
              </a:ext>
            </a:extLst>
          </p:cNvPr>
          <p:cNvSpPr txBox="1"/>
          <p:nvPr/>
        </p:nvSpPr>
        <p:spPr>
          <a:xfrm>
            <a:off x="6533354" y="5106864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0FD076-7EDC-4E10-AD50-C603BEDAB73A}"/>
              </a:ext>
            </a:extLst>
          </p:cNvPr>
          <p:cNvSpPr txBox="1"/>
          <p:nvPr/>
        </p:nvSpPr>
        <p:spPr>
          <a:xfrm>
            <a:off x="4866486" y="5142510"/>
            <a:ext cx="66177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010  </a:t>
            </a:r>
            <a:r>
              <a:rPr lang="en-US" altLang="ko-KR" sz="1200" b="1" dirty="0"/>
              <a:t>v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C85D77-E835-46EB-91DC-98FBF5830701}"/>
              </a:ext>
            </a:extLst>
          </p:cNvPr>
          <p:cNvSpPr txBox="1"/>
          <p:nvPr/>
        </p:nvSpPr>
        <p:spPr>
          <a:xfrm>
            <a:off x="5741430" y="5138090"/>
            <a:ext cx="790366" cy="28141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3564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DAAA97-EE58-44A4-8040-41D9B1ADFD11}"/>
              </a:ext>
            </a:extLst>
          </p:cNvPr>
          <p:cNvSpPr txBox="1"/>
          <p:nvPr/>
        </p:nvSpPr>
        <p:spPr>
          <a:xfrm>
            <a:off x="6761036" y="5142510"/>
            <a:ext cx="790366" cy="28141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3463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1648FE-83F8-4B8D-834F-6DBA9E31AA42}"/>
              </a:ext>
            </a:extLst>
          </p:cNvPr>
          <p:cNvSpPr txBox="1"/>
          <p:nvPr/>
        </p:nvSpPr>
        <p:spPr>
          <a:xfrm>
            <a:off x="4866486" y="5497875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soyeon123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3EBF5-283D-4D05-9EB1-1A1F4DDB33EB}"/>
              </a:ext>
            </a:extLst>
          </p:cNvPr>
          <p:cNvSpPr txBox="1"/>
          <p:nvPr/>
        </p:nvSpPr>
        <p:spPr>
          <a:xfrm>
            <a:off x="6282663" y="5479685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@</a:t>
            </a:r>
            <a:endParaRPr lang="ko-KR" alt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F3A2C9-2A0E-477A-91BB-B65F20F67657}"/>
              </a:ext>
            </a:extLst>
          </p:cNvPr>
          <p:cNvSpPr txBox="1"/>
          <p:nvPr/>
        </p:nvSpPr>
        <p:spPr>
          <a:xfrm>
            <a:off x="6629500" y="5493793"/>
            <a:ext cx="1332178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naver.com      </a:t>
            </a:r>
            <a:r>
              <a:rPr lang="en-US" altLang="ko-KR" sz="1200" b="1" dirty="0"/>
              <a:t>v</a:t>
            </a:r>
            <a:endParaRPr lang="ko-KR" altLang="en-US" sz="12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E84574-96FA-4B57-B82A-4AD6E751593F}"/>
              </a:ext>
            </a:extLst>
          </p:cNvPr>
          <p:cNvGrpSpPr/>
          <p:nvPr/>
        </p:nvGrpSpPr>
        <p:grpSpPr>
          <a:xfrm>
            <a:off x="4907270" y="5894181"/>
            <a:ext cx="1262790" cy="409928"/>
            <a:chOff x="4630221" y="5736700"/>
            <a:chExt cx="1245400" cy="409928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360EC09-9CEF-4C76-B74A-98A00E0666A4}"/>
                </a:ext>
              </a:extLst>
            </p:cNvPr>
            <p:cNvSpPr/>
            <p:nvPr/>
          </p:nvSpPr>
          <p:spPr>
            <a:xfrm>
              <a:off x="4630221" y="5736700"/>
              <a:ext cx="1245400" cy="4099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3EF195-78F1-49FF-805E-A6CBA8AF4685}"/>
                </a:ext>
              </a:extLst>
            </p:cNvPr>
            <p:cNvSpPr txBox="1"/>
            <p:nvPr/>
          </p:nvSpPr>
          <p:spPr>
            <a:xfrm>
              <a:off x="4885385" y="5782130"/>
              <a:ext cx="83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등   록</a:t>
              </a:r>
            </a:p>
          </p:txBody>
        </p:sp>
      </p:grpSp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id="{02CBF9D4-A432-473B-8EFC-A77F26802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79611"/>
              </p:ext>
            </p:extLst>
          </p:nvPr>
        </p:nvGraphicFramePr>
        <p:xfrm>
          <a:off x="3560313" y="2195082"/>
          <a:ext cx="1129809" cy="3701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809">
                  <a:extLst>
                    <a:ext uri="{9D8B030D-6E8A-4147-A177-3AD203B41FA5}">
                      <a16:colId xmlns:a16="http://schemas.microsoft.com/office/drawing/2014/main" val="3646961240"/>
                    </a:ext>
                  </a:extLst>
                </a:gridCol>
              </a:tblGrid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 </a:t>
                      </a:r>
                      <a:r>
                        <a:rPr lang="ko-KR" altLang="en-US" sz="1200" b="1" dirty="0" err="1"/>
                        <a:t>름</a:t>
                      </a:r>
                      <a:endParaRPr lang="ko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32099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주민등록번호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278231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성 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9352254"/>
                  </a:ext>
                </a:extLst>
              </a:tr>
              <a:tr h="344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전 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8607785"/>
                  </a:ext>
                </a:extLst>
              </a:tr>
              <a:tr h="3795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학 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699665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주 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02484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9397541"/>
                  </a:ext>
                </a:extLst>
              </a:tr>
              <a:tr h="267387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561397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휴대전화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021997"/>
                  </a:ext>
                </a:extLst>
              </a:tr>
              <a:tr h="4065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이메일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843917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34A4F597-6412-4A82-B0BD-390E7E1C2079}"/>
              </a:ext>
            </a:extLst>
          </p:cNvPr>
          <p:cNvSpPr txBox="1"/>
          <p:nvPr/>
        </p:nvSpPr>
        <p:spPr>
          <a:xfrm>
            <a:off x="4872844" y="2170534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정소연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1377CE-6277-49A0-9ACC-DBFC36848442}"/>
              </a:ext>
            </a:extLst>
          </p:cNvPr>
          <p:cNvSpPr txBox="1"/>
          <p:nvPr/>
        </p:nvSpPr>
        <p:spPr>
          <a:xfrm>
            <a:off x="4866486" y="3384791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컴퓨터공학       </a:t>
            </a:r>
            <a:r>
              <a:rPr lang="en-US" altLang="ko-KR" sz="1200" b="1" dirty="0"/>
              <a:t>v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104212-7887-4350-B277-77ED0B917745}"/>
              </a:ext>
            </a:extLst>
          </p:cNvPr>
          <p:cNvSpPr txBox="1"/>
          <p:nvPr/>
        </p:nvSpPr>
        <p:spPr>
          <a:xfrm>
            <a:off x="4866486" y="3762734"/>
            <a:ext cx="140674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201811425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F8D8B30-2C4B-4735-BF8C-ACB2522BA073}"/>
              </a:ext>
            </a:extLst>
          </p:cNvPr>
          <p:cNvGrpSpPr/>
          <p:nvPr/>
        </p:nvGrpSpPr>
        <p:grpSpPr>
          <a:xfrm>
            <a:off x="6629500" y="5894181"/>
            <a:ext cx="1262791" cy="409928"/>
            <a:chOff x="6502882" y="6224045"/>
            <a:chExt cx="1800729" cy="409928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206A33F-81BE-4FA6-B934-4E974310DC0E}"/>
                </a:ext>
              </a:extLst>
            </p:cNvPr>
            <p:cNvSpPr/>
            <p:nvPr/>
          </p:nvSpPr>
          <p:spPr>
            <a:xfrm>
              <a:off x="6502882" y="6224045"/>
              <a:ext cx="1800729" cy="40992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A87001-7B84-4669-9FE6-2620AC79AFF5}"/>
                </a:ext>
              </a:extLst>
            </p:cNvPr>
            <p:cNvSpPr txBox="1"/>
            <p:nvPr/>
          </p:nvSpPr>
          <p:spPr>
            <a:xfrm>
              <a:off x="6901676" y="6282384"/>
              <a:ext cx="121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취   소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0D8227A-23AC-489A-BEA1-9299555E1640}"/>
              </a:ext>
            </a:extLst>
          </p:cNvPr>
          <p:cNvSpPr txBox="1"/>
          <p:nvPr/>
        </p:nvSpPr>
        <p:spPr>
          <a:xfrm>
            <a:off x="6135095" y="2580445"/>
            <a:ext cx="257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8C3B0-BD2D-4CC7-8A2E-2FAAF8D1E270}"/>
              </a:ext>
            </a:extLst>
          </p:cNvPr>
          <p:cNvSpPr txBox="1"/>
          <p:nvPr/>
        </p:nvSpPr>
        <p:spPr>
          <a:xfrm>
            <a:off x="4870663" y="2611672"/>
            <a:ext cx="1197484" cy="27432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990703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39FFAC-BD9A-412B-97B9-582AD012D22D}"/>
              </a:ext>
            </a:extLst>
          </p:cNvPr>
          <p:cNvSpPr txBox="1"/>
          <p:nvPr/>
        </p:nvSpPr>
        <p:spPr>
          <a:xfrm>
            <a:off x="6431627" y="2613746"/>
            <a:ext cx="128769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*******</a:t>
            </a:r>
            <a:endParaRPr lang="ko-KR" altLang="en-US" sz="12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2F405D1-99E5-45F9-8E03-F844F5426C24}"/>
              </a:ext>
            </a:extLst>
          </p:cNvPr>
          <p:cNvSpPr/>
          <p:nvPr/>
        </p:nvSpPr>
        <p:spPr>
          <a:xfrm>
            <a:off x="4975236" y="3056430"/>
            <a:ext cx="137411" cy="131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4871B7-DE64-4086-91E6-F89FD349492B}"/>
              </a:ext>
            </a:extLst>
          </p:cNvPr>
          <p:cNvSpPr txBox="1"/>
          <p:nvPr/>
        </p:nvSpPr>
        <p:spPr>
          <a:xfrm>
            <a:off x="5154786" y="2979823"/>
            <a:ext cx="3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B740A4E-32B8-41F3-9049-3E76F6E12AC0}"/>
              </a:ext>
            </a:extLst>
          </p:cNvPr>
          <p:cNvSpPr/>
          <p:nvPr/>
        </p:nvSpPr>
        <p:spPr>
          <a:xfrm>
            <a:off x="6226465" y="3056845"/>
            <a:ext cx="137411" cy="131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F5DD22-ACF6-40CC-98FB-61AD6713ECF9}"/>
              </a:ext>
            </a:extLst>
          </p:cNvPr>
          <p:cNvSpPr txBox="1"/>
          <p:nvPr/>
        </p:nvSpPr>
        <p:spPr>
          <a:xfrm>
            <a:off x="6406015" y="2980238"/>
            <a:ext cx="3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A3E958-A882-4C56-A438-1E3A2F98AB51}"/>
              </a:ext>
            </a:extLst>
          </p:cNvPr>
          <p:cNvSpPr/>
          <p:nvPr/>
        </p:nvSpPr>
        <p:spPr>
          <a:xfrm>
            <a:off x="6253146" y="3078714"/>
            <a:ext cx="84047" cy="89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0EDBD4-3792-4C7D-B7FF-3C79B0511B00}"/>
              </a:ext>
            </a:extLst>
          </p:cNvPr>
          <p:cNvSpPr txBox="1"/>
          <p:nvPr/>
        </p:nvSpPr>
        <p:spPr>
          <a:xfrm>
            <a:off x="9824044" y="6563206"/>
            <a:ext cx="2367956" cy="280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4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학생 정보 </a:t>
            </a:r>
            <a:r>
              <a:rPr lang="ko-KR" altLang="en-US" sz="110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웹사이트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제안발표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3" name="액자 92">
            <a:extLst>
              <a:ext uri="{FF2B5EF4-FFF2-40B4-BE49-F238E27FC236}">
                <a16:creationId xmlns:a16="http://schemas.microsoft.com/office/drawing/2014/main" id="{C77D3785-2211-43DC-B5A0-C3256AAE6C16}"/>
              </a:ext>
            </a:extLst>
          </p:cNvPr>
          <p:cNvSpPr/>
          <p:nvPr/>
        </p:nvSpPr>
        <p:spPr>
          <a:xfrm>
            <a:off x="4844191" y="5832214"/>
            <a:ext cx="1382274" cy="532069"/>
          </a:xfrm>
          <a:prstGeom prst="frame">
            <a:avLst>
              <a:gd name="adj1" fmla="val 7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C0281753-5465-46FE-87F6-289F30BC6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8" y="6010177"/>
            <a:ext cx="189753" cy="284075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E6408D68-F2A6-4111-BC95-BF61EEB5BFC3}"/>
              </a:ext>
            </a:extLst>
          </p:cNvPr>
          <p:cNvGrpSpPr/>
          <p:nvPr/>
        </p:nvGrpSpPr>
        <p:grpSpPr>
          <a:xfrm>
            <a:off x="4018213" y="1075203"/>
            <a:ext cx="4144161" cy="1169551"/>
            <a:chOff x="3767323" y="5269438"/>
            <a:chExt cx="4144161" cy="116955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90FDEEB-9DE9-4A31-A3C0-361A5F0F54B5}"/>
                </a:ext>
              </a:extLst>
            </p:cNvPr>
            <p:cNvSpPr txBox="1"/>
            <p:nvPr/>
          </p:nvSpPr>
          <p:spPr>
            <a:xfrm>
              <a:off x="3767323" y="5269438"/>
              <a:ext cx="4144161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ko-KR" altLang="en-US" sz="1200" dirty="0"/>
                <a:t>해당 학생이 등록 완료되었습니다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55674A0-6749-44F7-B2BE-252299C43232}"/>
                </a:ext>
              </a:extLst>
            </p:cNvPr>
            <p:cNvGrpSpPr/>
            <p:nvPr/>
          </p:nvGrpSpPr>
          <p:grpSpPr>
            <a:xfrm>
              <a:off x="6148312" y="6038180"/>
              <a:ext cx="833770" cy="307776"/>
              <a:chOff x="4630221" y="5736700"/>
              <a:chExt cx="1365971" cy="41633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851080B2-4407-4E41-8800-F99ACF426791}"/>
                  </a:ext>
                </a:extLst>
              </p:cNvPr>
              <p:cNvSpPr/>
              <p:nvPr/>
            </p:nvSpPr>
            <p:spPr>
              <a:xfrm>
                <a:off x="4630221" y="5736700"/>
                <a:ext cx="1245400" cy="4099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79F82E-B638-4F9C-A088-1540619A67E5}"/>
                  </a:ext>
                </a:extLst>
              </p:cNvPr>
              <p:cNvSpPr txBox="1"/>
              <p:nvPr/>
            </p:nvSpPr>
            <p:spPr>
              <a:xfrm>
                <a:off x="4773037" y="5736700"/>
                <a:ext cx="1223155" cy="41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확 인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3967B8-D886-4DD8-9202-F627ECDFC171}"/>
                </a:ext>
              </a:extLst>
            </p:cNvPr>
            <p:cNvGrpSpPr/>
            <p:nvPr/>
          </p:nvGrpSpPr>
          <p:grpSpPr>
            <a:xfrm>
              <a:off x="7077715" y="6038180"/>
              <a:ext cx="833769" cy="330466"/>
              <a:chOff x="6502882" y="6215988"/>
              <a:chExt cx="1975060" cy="447023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434C257-357A-438D-8436-1B21DBDA8C18}"/>
                  </a:ext>
                </a:extLst>
              </p:cNvPr>
              <p:cNvSpPr/>
              <p:nvPr/>
            </p:nvSpPr>
            <p:spPr>
              <a:xfrm>
                <a:off x="6502882" y="6224045"/>
                <a:ext cx="1800729" cy="40992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7738F65-7C03-4EAD-BF93-B749B75535D4}"/>
                  </a:ext>
                </a:extLst>
              </p:cNvPr>
              <p:cNvSpPr txBox="1"/>
              <p:nvPr/>
            </p:nvSpPr>
            <p:spPr>
              <a:xfrm>
                <a:off x="6677216" y="6215988"/>
                <a:ext cx="1800726" cy="44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취 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2351</Words>
  <Application>Microsoft Office PowerPoint</Application>
  <PresentationFormat>와이드스크린</PresentationFormat>
  <Paragraphs>1381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함초롬바탕</vt:lpstr>
      <vt:lpstr>G마켓 산스 TTF Medium</vt:lpstr>
      <vt:lpstr>맑은 고딕</vt:lpstr>
      <vt:lpstr>Arial</vt:lpstr>
      <vt:lpstr>나눔스퀘어 Light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김세희</dc:creator>
  <cp:lastModifiedBy>OWNER</cp:lastModifiedBy>
  <cp:revision>130</cp:revision>
  <dcterms:created xsi:type="dcterms:W3CDTF">2018-05-09T07:56:16Z</dcterms:created>
  <dcterms:modified xsi:type="dcterms:W3CDTF">2021-12-24T05:37:03Z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