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307" r:id="rId3"/>
    <p:sldId id="319" r:id="rId4"/>
    <p:sldId id="318" r:id="rId5"/>
    <p:sldId id="296" r:id="rId6"/>
    <p:sldId id="290" r:id="rId7"/>
    <p:sldId id="317" r:id="rId8"/>
    <p:sldId id="308" r:id="rId9"/>
    <p:sldId id="312" r:id="rId10"/>
    <p:sldId id="313" r:id="rId11"/>
    <p:sldId id="320" r:id="rId12"/>
    <p:sldId id="316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2060"/>
    <a:srgbClr val="32B7D2"/>
    <a:srgbClr val="C9CACF"/>
    <a:srgbClr val="21345C"/>
    <a:srgbClr val="283F6E"/>
    <a:srgbClr val="2A345C"/>
    <a:srgbClr val="1C2244"/>
    <a:srgbClr val="F1ECE6"/>
    <a:srgbClr val="0F122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9D057-174D-4B47-A146-3DB4A5B4F7AF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3010-7D9A-42E2-8D2F-FBF0C3321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0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252C1-62E5-4599-86FF-563777A962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0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252C1-62E5-4599-86FF-563777A962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5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252C1-62E5-4599-86FF-563777A962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1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4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60.png"/><Relationship Id="rId3" Type="http://schemas.openxmlformats.org/officeDocument/2006/relationships/image" Target="../media/image52.jpe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18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3.png"/><Relationship Id="rId9" Type="http://schemas.openxmlformats.org/officeDocument/2006/relationships/image" Target="../media/image56.png"/><Relationship Id="rId14" Type="http://schemas.openxmlformats.org/officeDocument/2006/relationships/image" Target="../media/image6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24.png"/><Relationship Id="rId5" Type="http://schemas.openxmlformats.org/officeDocument/2006/relationships/image" Target="../media/image39.png"/><Relationship Id="rId15" Type="http://schemas.openxmlformats.org/officeDocument/2006/relationships/image" Target="../media/image26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464788" y="2799824"/>
            <a:ext cx="3262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기술 및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DB756-317E-4F42-AF88-B6D561E946B9}"/>
              </a:ext>
            </a:extLst>
          </p:cNvPr>
          <p:cNvSpPr txBox="1"/>
          <p:nvPr/>
        </p:nvSpPr>
        <p:spPr>
          <a:xfrm>
            <a:off x="0" y="0"/>
            <a:ext cx="1646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조인트리 중식 예약 프로그램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674A885-FC65-4E23-B66C-DDE740E7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786" y="6236259"/>
            <a:ext cx="2248214" cy="543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DAC97E-5FF3-4F72-8E45-BBC6D2A4AE93}"/>
              </a:ext>
            </a:extLst>
          </p:cNvPr>
          <p:cNvSpPr txBox="1"/>
          <p:nvPr/>
        </p:nvSpPr>
        <p:spPr>
          <a:xfrm>
            <a:off x="11560096" y="6627168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JOINTREE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B2631-525C-422D-9CA6-F5A7E7CA9FB4}"/>
              </a:ext>
            </a:extLst>
          </p:cNvPr>
          <p:cNvSpPr txBox="1"/>
          <p:nvPr/>
        </p:nvSpPr>
        <p:spPr>
          <a:xfrm>
            <a:off x="5055490" y="3878314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시스템 요구사항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기능 요구사항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1" y="6273362"/>
            <a:ext cx="2512730" cy="610038"/>
            <a:chOff x="6965313" y="3605663"/>
            <a:chExt cx="2466753" cy="6100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42180" y="39848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7" name="제목 2">
            <a:extLst>
              <a:ext uri="{FF2B5EF4-FFF2-40B4-BE49-F238E27FC236}">
                <a16:creationId xmlns:a16="http://schemas.microsoft.com/office/drawing/2014/main" id="{1B08027F-78CE-4CF5-922D-6EB1AABC3DBA}"/>
              </a:ext>
            </a:extLst>
          </p:cNvPr>
          <p:cNvSpPr txBox="1">
            <a:spLocks/>
          </p:cNvSpPr>
          <p:nvPr/>
        </p:nvSpPr>
        <p:spPr>
          <a:xfrm>
            <a:off x="1381179" y="208980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528" name="제목 2">
            <a:extLst>
              <a:ext uri="{FF2B5EF4-FFF2-40B4-BE49-F238E27FC236}">
                <a16:creationId xmlns:a16="http://schemas.microsoft.com/office/drawing/2014/main" id="{BDB0B83C-2838-41D6-A7F5-585A274D5878}"/>
              </a:ext>
            </a:extLst>
          </p:cNvPr>
          <p:cNvSpPr txBox="1">
            <a:spLocks/>
          </p:cNvSpPr>
          <p:nvPr/>
        </p:nvSpPr>
        <p:spPr>
          <a:xfrm>
            <a:off x="1381179" y="423834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커뮤니케이션 기능▶ </a:t>
            </a:r>
            <a:r>
              <a:rPr lang="en-US" altLang="ko-KR" dirty="0"/>
              <a:t>2) </a:t>
            </a:r>
            <a:r>
              <a:rPr lang="ko-KR" altLang="en-US" dirty="0"/>
              <a:t> 공지사항 관리 기능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71409C-2E5F-437C-A4DC-C2B3DE2A772A}"/>
              </a:ext>
            </a:extLst>
          </p:cNvPr>
          <p:cNvGrpSpPr/>
          <p:nvPr/>
        </p:nvGrpSpPr>
        <p:grpSpPr>
          <a:xfrm>
            <a:off x="1611185" y="1217881"/>
            <a:ext cx="5127229" cy="153888"/>
            <a:chOff x="1404861" y="2857531"/>
            <a:chExt cx="5127229" cy="153888"/>
          </a:xfrm>
        </p:grpSpPr>
        <p:sp>
          <p:nvSpPr>
            <p:cNvPr id="149" name="텍스트 개체 틀 4">
              <a:extLst>
                <a:ext uri="{FF2B5EF4-FFF2-40B4-BE49-F238E27FC236}">
                  <a16:creationId xmlns:a16="http://schemas.microsoft.com/office/drawing/2014/main" id="{4E2FBC4A-1BBE-42A8-8F3A-7452858866AA}"/>
                </a:ext>
              </a:extLst>
            </p:cNvPr>
            <p:cNvSpPr txBox="1">
              <a:spLocks/>
            </p:cNvSpPr>
            <p:nvPr/>
          </p:nvSpPr>
          <p:spPr>
            <a:xfrm>
              <a:off x="1533292" y="2857531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권한 별 공지사항 화면 예시 </a:t>
              </a: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0BAF089F-ACB7-4F25-BFA9-7044817666FD}"/>
                </a:ext>
              </a:extLst>
            </p:cNvPr>
            <p:cNvGrpSpPr/>
            <p:nvPr/>
          </p:nvGrpSpPr>
          <p:grpSpPr>
            <a:xfrm>
              <a:off x="1404861" y="2882317"/>
              <a:ext cx="84282" cy="93556"/>
              <a:chOff x="8458814" y="3153635"/>
              <a:chExt cx="107281" cy="119088"/>
            </a:xfrm>
          </p:grpSpPr>
          <p:sp>
            <p:nvSpPr>
              <p:cNvPr id="156" name="자유형 126">
                <a:extLst>
                  <a:ext uri="{FF2B5EF4-FFF2-40B4-BE49-F238E27FC236}">
                    <a16:creationId xmlns:a16="http://schemas.microsoft.com/office/drawing/2014/main" id="{EC3E8055-E964-44E4-AF49-6D1C2FBAD7C0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57" name="자유형 127">
                <a:extLst>
                  <a:ext uri="{FF2B5EF4-FFF2-40B4-BE49-F238E27FC236}">
                    <a16:creationId xmlns:a16="http://schemas.microsoft.com/office/drawing/2014/main" id="{635D2901-C201-410D-8595-E700F3602988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58" name="자유형 128">
                <a:extLst>
                  <a:ext uri="{FF2B5EF4-FFF2-40B4-BE49-F238E27FC236}">
                    <a16:creationId xmlns:a16="http://schemas.microsoft.com/office/drawing/2014/main" id="{950EDA1E-DB89-41BF-BCD5-89DCB8BE1227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68B89312-7BA7-4AFE-ADFC-6F677347CE96}"/>
              </a:ext>
            </a:extLst>
          </p:cNvPr>
          <p:cNvSpPr txBox="1"/>
          <p:nvPr/>
        </p:nvSpPr>
        <p:spPr>
          <a:xfrm>
            <a:off x="5232886" y="4233255"/>
            <a:ext cx="48090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화면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47EE71B-45A8-47FE-9E9A-2F7D26A88E48}"/>
              </a:ext>
            </a:extLst>
          </p:cNvPr>
          <p:cNvSpPr txBox="1"/>
          <p:nvPr/>
        </p:nvSpPr>
        <p:spPr>
          <a:xfrm>
            <a:off x="1910534" y="4233255"/>
            <a:ext cx="692497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식당 운영자 화면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C9CAF3CC-2C00-4CFB-992B-5280A79BF5DC}"/>
              </a:ext>
            </a:extLst>
          </p:cNvPr>
          <p:cNvSpPr txBox="1"/>
          <p:nvPr/>
        </p:nvSpPr>
        <p:spPr>
          <a:xfrm>
            <a:off x="3448619" y="4245084"/>
            <a:ext cx="48090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화면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C02F5CC-B042-4427-8189-AB79A9A1BC9B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18B509-484A-474D-9ACF-0932AE4D7FE0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379D620-BA88-4752-A246-B62325358D86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SFR-04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4" name="표 143">
            <a:extLst>
              <a:ext uri="{FF2B5EF4-FFF2-40B4-BE49-F238E27FC236}">
                <a16:creationId xmlns:a16="http://schemas.microsoft.com/office/drawing/2014/main" id="{8163C2C2-E88A-43E1-8269-ABBC5B0FB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5589"/>
              </p:ext>
            </p:extLst>
          </p:nvPr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145" name="TextBox 144">
            <a:extLst>
              <a:ext uri="{FF2B5EF4-FFF2-40B4-BE49-F238E27FC236}">
                <a16:creationId xmlns:a16="http://schemas.microsoft.com/office/drawing/2014/main" id="{85CFB980-D43E-44CA-976E-AE32EC714521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5E95D95-34A4-4040-9EC8-89F2AD0D5BDC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A08B02F-1CCB-4EF2-9410-D82739F00683}"/>
              </a:ext>
            </a:extLst>
          </p:cNvPr>
          <p:cNvGrpSpPr/>
          <p:nvPr/>
        </p:nvGrpSpPr>
        <p:grpSpPr>
          <a:xfrm>
            <a:off x="4466154" y="2355210"/>
            <a:ext cx="1996395" cy="1480090"/>
            <a:chOff x="4507763" y="2166584"/>
            <a:chExt cx="1996395" cy="148009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76B4691-2918-4A58-93A7-642C5F479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0406" y="2183162"/>
              <a:ext cx="1934101" cy="1115957"/>
            </a:xfrm>
            <a:prstGeom prst="rect">
              <a:avLst/>
            </a:prstGeom>
          </p:spPr>
        </p:pic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83EB51F1-86C9-4679-933D-5CD87E83F065}"/>
                </a:ext>
              </a:extLst>
            </p:cNvPr>
            <p:cNvGrpSpPr/>
            <p:nvPr/>
          </p:nvGrpSpPr>
          <p:grpSpPr>
            <a:xfrm>
              <a:off x="4507763" y="2166584"/>
              <a:ext cx="1996395" cy="1480090"/>
              <a:chOff x="9775058" y="5988609"/>
              <a:chExt cx="1572382" cy="1235681"/>
            </a:xfrm>
          </p:grpSpPr>
          <p:sp>
            <p:nvSpPr>
              <p:cNvPr id="333" name="Freeform 7">
                <a:extLst>
                  <a:ext uri="{FF2B5EF4-FFF2-40B4-BE49-F238E27FC236}">
                    <a16:creationId xmlns:a16="http://schemas.microsoft.com/office/drawing/2014/main" id="{6A1AD7D0-1CCD-4E38-9BB9-C07E4D4B2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8942" y="7038670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334" name="사각형: 둥근 위쪽 모서리 333">
                <a:extLst>
                  <a:ext uri="{FF2B5EF4-FFF2-40B4-BE49-F238E27FC236}">
                    <a16:creationId xmlns:a16="http://schemas.microsoft.com/office/drawing/2014/main" id="{9C48DF61-77D0-435A-B1F9-19C871037A66}"/>
                  </a:ext>
                </a:extLst>
              </p:cNvPr>
              <p:cNvSpPr/>
              <p:nvPr/>
            </p:nvSpPr>
            <p:spPr>
              <a:xfrm flipV="1">
                <a:off x="9775058" y="6934127"/>
                <a:ext cx="1572382" cy="12436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35" name="사각형: 둥근 모서리 334">
                <a:extLst>
                  <a:ext uri="{FF2B5EF4-FFF2-40B4-BE49-F238E27FC236}">
                    <a16:creationId xmlns:a16="http://schemas.microsoft.com/office/drawing/2014/main" id="{B4DD69D1-BA8C-4425-8F95-C37827891BDD}"/>
                  </a:ext>
                </a:extLst>
              </p:cNvPr>
              <p:cNvSpPr/>
              <p:nvPr/>
            </p:nvSpPr>
            <p:spPr>
              <a:xfrm>
                <a:off x="9787860" y="5988609"/>
                <a:ext cx="1545137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36" name="타원 335">
                <a:extLst>
                  <a:ext uri="{FF2B5EF4-FFF2-40B4-BE49-F238E27FC236}">
                    <a16:creationId xmlns:a16="http://schemas.microsoft.com/office/drawing/2014/main" id="{6631D6E2-CB17-4A1D-A4F4-7318CE49424F}"/>
                  </a:ext>
                </a:extLst>
              </p:cNvPr>
              <p:cNvSpPr/>
              <p:nvPr/>
            </p:nvSpPr>
            <p:spPr>
              <a:xfrm>
                <a:off x="10535294" y="6962490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3B27D0E-51A6-4508-90DD-24632A70B250}"/>
              </a:ext>
            </a:extLst>
          </p:cNvPr>
          <p:cNvGrpSpPr/>
          <p:nvPr/>
        </p:nvGrpSpPr>
        <p:grpSpPr>
          <a:xfrm>
            <a:off x="1623053" y="4679285"/>
            <a:ext cx="5018957" cy="1921312"/>
            <a:chOff x="1658170" y="4552339"/>
            <a:chExt cx="5018957" cy="1921312"/>
          </a:xfrm>
        </p:grpSpPr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70922DF9-03A0-47D2-BC8C-051AE40A2E25}"/>
                </a:ext>
              </a:extLst>
            </p:cNvPr>
            <p:cNvSpPr/>
            <p:nvPr/>
          </p:nvSpPr>
          <p:spPr>
            <a:xfrm>
              <a:off x="1658170" y="4783539"/>
              <a:ext cx="5018957" cy="1690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288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872" marR="0" lvl="1" indent="0" algn="l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8A0305-E6BC-4CAB-B9AA-60E635021277}"/>
                </a:ext>
              </a:extLst>
            </p:cNvPr>
            <p:cNvGrpSpPr/>
            <p:nvPr/>
          </p:nvGrpSpPr>
          <p:grpSpPr>
            <a:xfrm>
              <a:off x="1658171" y="4552339"/>
              <a:ext cx="5018956" cy="1721119"/>
              <a:chOff x="1658171" y="4552339"/>
              <a:chExt cx="5018956" cy="1721119"/>
            </a:xfrm>
          </p:grpSpPr>
          <p:sp>
            <p:nvSpPr>
              <p:cNvPr id="342" name="AutoShape 22">
                <a:extLst>
                  <a:ext uri="{FF2B5EF4-FFF2-40B4-BE49-F238E27FC236}">
                    <a16:creationId xmlns:a16="http://schemas.microsoft.com/office/drawing/2014/main" id="{4F2A2209-8122-433B-818F-F8ABD3C1C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228" y="4895829"/>
                <a:ext cx="3360934" cy="6182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12700"/>
                </a:sp3d>
              </a:bodyPr>
              <a:lstStyle/>
              <a:p>
                <a:pPr marL="180975" indent="-180975">
                  <a:lnSpc>
                    <a:spcPts val="14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공지사항     등록  </a:t>
                </a:r>
                <a:r>
                  <a:rPr lang="en-US" altLang="ko-KR" sz="1000" spc="-150" dirty="0">
                    <a:solidFill>
                      <a:schemeClr val="tx1"/>
                    </a:solidFill>
                    <a:latin typeface="+mn-ea"/>
                  </a:rPr>
                  <a:t>,  </a:t>
                </a: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삭제</a:t>
                </a:r>
                <a:r>
                  <a:rPr lang="en-US" altLang="ko-KR" sz="1000" spc="-150" dirty="0">
                    <a:solidFill>
                      <a:schemeClr val="tx1"/>
                    </a:solidFill>
                    <a:latin typeface="+mn-ea"/>
                  </a:rPr>
                  <a:t>,    </a:t>
                </a: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수정   가능</a:t>
                </a:r>
                <a:endParaRPr lang="en-US" altLang="ko-KR" sz="1000" spc="-15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5" name="모서리가 둥근 직사각형 53">
                <a:extLst>
                  <a:ext uri="{FF2B5EF4-FFF2-40B4-BE49-F238E27FC236}">
                    <a16:creationId xmlns:a16="http://schemas.microsoft.com/office/drawing/2014/main" id="{102B26A5-A1DE-42A7-B1FA-F0F3D7BFA010}"/>
                  </a:ext>
                </a:extLst>
              </p:cNvPr>
              <p:cNvSpPr/>
              <p:nvPr/>
            </p:nvSpPr>
            <p:spPr>
              <a:xfrm>
                <a:off x="1926965" y="4897894"/>
                <a:ext cx="1199931" cy="61821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>
                  <a:bevelB w="12700"/>
                </a:sp3d>
              </a:bodyPr>
              <a:lstStyle/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  <a:latin typeface="+mn-ea"/>
                  </a:rPr>
                  <a:t>관리자</a:t>
                </a:r>
                <a:endParaRPr lang="en-US" altLang="ko-KR" sz="1050" b="1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  <a:latin typeface="+mn-ea"/>
                  </a:rPr>
                  <a:t>식당운영자</a:t>
                </a:r>
                <a:endParaRPr lang="en-US" altLang="ko-KR" sz="105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48" name="직사각형 214">
                <a:extLst>
                  <a:ext uri="{FF2B5EF4-FFF2-40B4-BE49-F238E27FC236}">
                    <a16:creationId xmlns:a16="http://schemas.microsoft.com/office/drawing/2014/main" id="{EB8D89A5-AA1C-4759-A641-66B7FAC3C64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8171" y="4552339"/>
                <a:ext cx="5018956" cy="228764"/>
              </a:xfrm>
              <a:prstGeom prst="round2SameRect">
                <a:avLst/>
              </a:prstGeom>
              <a:solidFill>
                <a:srgbClr val="376092"/>
              </a:soli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 latinLnBrk="1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공지사항 기능 </a:t>
                </a:r>
                <a:endParaRPr lang="en-US" altLang="ko-KR" sz="10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51" name="AutoShape 22">
                <a:extLst>
                  <a:ext uri="{FF2B5EF4-FFF2-40B4-BE49-F238E27FC236}">
                    <a16:creationId xmlns:a16="http://schemas.microsoft.com/office/drawing/2014/main" id="{E65EFE72-318A-4376-9631-3BFF1EFB2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228" y="5703724"/>
                <a:ext cx="3360934" cy="56766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12700"/>
                </a:sp3d>
              </a:bodyPr>
              <a:lstStyle/>
              <a:p>
                <a:pPr marL="180975" indent="-180975">
                  <a:lnSpc>
                    <a:spcPts val="14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공지사항    조회만    가능</a:t>
                </a:r>
                <a:endParaRPr lang="en-US" altLang="ko-KR" sz="1000" spc="-15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52" name="모서리가 둥근 직사각형 53">
                <a:extLst>
                  <a:ext uri="{FF2B5EF4-FFF2-40B4-BE49-F238E27FC236}">
                    <a16:creationId xmlns:a16="http://schemas.microsoft.com/office/drawing/2014/main" id="{12690FBE-4ED5-4417-B3D5-CA9829334876}"/>
                  </a:ext>
                </a:extLst>
              </p:cNvPr>
              <p:cNvSpPr/>
              <p:nvPr/>
            </p:nvSpPr>
            <p:spPr>
              <a:xfrm>
                <a:off x="1926965" y="5705789"/>
                <a:ext cx="1199931" cy="567669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>
                  <a:bevelB w="12700"/>
                </a:sp3d>
              </a:bodyPr>
              <a:lstStyle/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  <a:latin typeface="+mn-ea"/>
                  </a:rPr>
                  <a:t>사용자</a:t>
                </a:r>
                <a:endParaRPr lang="en-US" altLang="ko-KR" sz="105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7EB67C40-C659-4601-908A-372FA965A4D6}"/>
              </a:ext>
            </a:extLst>
          </p:cNvPr>
          <p:cNvGrpSpPr/>
          <p:nvPr/>
        </p:nvGrpSpPr>
        <p:grpSpPr>
          <a:xfrm>
            <a:off x="1382400" y="907200"/>
            <a:ext cx="5149309" cy="223115"/>
            <a:chOff x="1413741" y="964234"/>
            <a:chExt cx="5149309" cy="223115"/>
          </a:xfrm>
        </p:grpSpPr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9A72A3F6-B361-499C-90F6-AB4DDC5918B6}"/>
                </a:ext>
              </a:extLst>
            </p:cNvPr>
            <p:cNvSpPr/>
            <p:nvPr/>
          </p:nvSpPr>
          <p:spPr>
            <a:xfrm>
              <a:off x="1413742" y="964302"/>
              <a:ext cx="5149308" cy="223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각 삼각형 354">
              <a:extLst>
                <a:ext uri="{FF2B5EF4-FFF2-40B4-BE49-F238E27FC236}">
                  <a16:creationId xmlns:a16="http://schemas.microsoft.com/office/drawing/2014/main" id="{C95C752A-54BA-4539-808E-B1983AA32D41}"/>
                </a:ext>
              </a:extLst>
            </p:cNvPr>
            <p:cNvSpPr/>
            <p:nvPr/>
          </p:nvSpPr>
          <p:spPr>
            <a:xfrm>
              <a:off x="1413742" y="964302"/>
              <a:ext cx="218101" cy="223047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각 삼각형 355">
              <a:extLst>
                <a:ext uri="{FF2B5EF4-FFF2-40B4-BE49-F238E27FC236}">
                  <a16:creationId xmlns:a16="http://schemas.microsoft.com/office/drawing/2014/main" id="{F53D9E03-C4C6-4201-ACDB-3CAA99DE65DA}"/>
                </a:ext>
              </a:extLst>
            </p:cNvPr>
            <p:cNvSpPr/>
            <p:nvPr/>
          </p:nvSpPr>
          <p:spPr>
            <a:xfrm rot="5400000">
              <a:off x="1411268" y="966707"/>
              <a:ext cx="223047" cy="218101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7" name="텍스트 개체 틀 68">
            <a:extLst>
              <a:ext uri="{FF2B5EF4-FFF2-40B4-BE49-F238E27FC236}">
                <a16:creationId xmlns:a16="http://schemas.microsoft.com/office/drawing/2014/main" id="{C7157FDB-8B11-4FD5-A4D5-5C9472667524}"/>
              </a:ext>
            </a:extLst>
          </p:cNvPr>
          <p:cNvSpPr txBox="1">
            <a:spLocks/>
          </p:cNvSpPr>
          <p:nvPr/>
        </p:nvSpPr>
        <p:spPr>
          <a:xfrm>
            <a:off x="1706400" y="961200"/>
            <a:ext cx="4834463" cy="148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ko-KR" altLang="en-US" sz="1100" b="1" kern="1200" spc="-4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42900" indent="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</a:rPr>
              <a:t>공지사항 관리 기능</a:t>
            </a:r>
          </a:p>
        </p:txBody>
      </p:sp>
      <p:sp>
        <p:nvSpPr>
          <p:cNvPr id="358" name="제목 2">
            <a:extLst>
              <a:ext uri="{FF2B5EF4-FFF2-40B4-BE49-F238E27FC236}">
                <a16:creationId xmlns:a16="http://schemas.microsoft.com/office/drawing/2014/main" id="{A6B41BE0-DF71-4351-9505-047F4EA59F25}"/>
              </a:ext>
            </a:extLst>
          </p:cNvPr>
          <p:cNvSpPr txBox="1">
            <a:spLocks/>
          </p:cNvSpPr>
          <p:nvPr/>
        </p:nvSpPr>
        <p:spPr>
          <a:xfrm>
            <a:off x="6874364" y="205845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359" name="제목 2">
            <a:extLst>
              <a:ext uri="{FF2B5EF4-FFF2-40B4-BE49-F238E27FC236}">
                <a16:creationId xmlns:a16="http://schemas.microsoft.com/office/drawing/2014/main" id="{A77BD731-5CED-48D9-B7D7-3A8412EC8B75}"/>
              </a:ext>
            </a:extLst>
          </p:cNvPr>
          <p:cNvSpPr txBox="1">
            <a:spLocks/>
          </p:cNvSpPr>
          <p:nvPr/>
        </p:nvSpPr>
        <p:spPr>
          <a:xfrm>
            <a:off x="6874364" y="420699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커뮤니케이션 기능▶ </a:t>
            </a:r>
            <a:r>
              <a:rPr lang="en-US" altLang="ko-KR" dirty="0"/>
              <a:t>3) </a:t>
            </a:r>
            <a:r>
              <a:rPr lang="ko-KR" altLang="en-US" dirty="0"/>
              <a:t> 요청사항 관리 기능</a:t>
            </a:r>
            <a:endParaRPr lang="en-US" altLang="ko-KR" dirty="0"/>
          </a:p>
        </p:txBody>
      </p: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8F49150E-89F3-4DED-8CAD-AD63FCB73707}"/>
              </a:ext>
            </a:extLst>
          </p:cNvPr>
          <p:cNvGrpSpPr/>
          <p:nvPr/>
        </p:nvGrpSpPr>
        <p:grpSpPr>
          <a:xfrm>
            <a:off x="7104370" y="1214746"/>
            <a:ext cx="5127229" cy="153888"/>
            <a:chOff x="1404861" y="2857531"/>
            <a:chExt cx="5127229" cy="153888"/>
          </a:xfrm>
        </p:grpSpPr>
        <p:sp>
          <p:nvSpPr>
            <p:cNvPr id="361" name="텍스트 개체 틀 4">
              <a:extLst>
                <a:ext uri="{FF2B5EF4-FFF2-40B4-BE49-F238E27FC236}">
                  <a16:creationId xmlns:a16="http://schemas.microsoft.com/office/drawing/2014/main" id="{2D638F56-D1AA-4ECC-8795-DF7EDFEBAF13}"/>
                </a:ext>
              </a:extLst>
            </p:cNvPr>
            <p:cNvSpPr txBox="1">
              <a:spLocks/>
            </p:cNvSpPr>
            <p:nvPr/>
          </p:nvSpPr>
          <p:spPr>
            <a:xfrm>
              <a:off x="1533292" y="2857531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요청사항 화면 예시 </a:t>
              </a:r>
            </a:p>
          </p:txBody>
        </p:sp>
        <p:grpSp>
          <p:nvGrpSpPr>
            <p:cNvPr id="362" name="그룹 361">
              <a:extLst>
                <a:ext uri="{FF2B5EF4-FFF2-40B4-BE49-F238E27FC236}">
                  <a16:creationId xmlns:a16="http://schemas.microsoft.com/office/drawing/2014/main" id="{EDFF086F-246C-4B59-A1B7-916BC296E2CF}"/>
                </a:ext>
              </a:extLst>
            </p:cNvPr>
            <p:cNvGrpSpPr/>
            <p:nvPr/>
          </p:nvGrpSpPr>
          <p:grpSpPr>
            <a:xfrm>
              <a:off x="1404861" y="2882317"/>
              <a:ext cx="84282" cy="93556"/>
              <a:chOff x="8458814" y="3153635"/>
              <a:chExt cx="107281" cy="119088"/>
            </a:xfrm>
          </p:grpSpPr>
          <p:sp>
            <p:nvSpPr>
              <p:cNvPr id="363" name="자유형 126">
                <a:extLst>
                  <a:ext uri="{FF2B5EF4-FFF2-40B4-BE49-F238E27FC236}">
                    <a16:creationId xmlns:a16="http://schemas.microsoft.com/office/drawing/2014/main" id="{64622A1A-30FA-4121-8E7A-9576934A4D2B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64" name="자유형 127">
                <a:extLst>
                  <a:ext uri="{FF2B5EF4-FFF2-40B4-BE49-F238E27FC236}">
                    <a16:creationId xmlns:a16="http://schemas.microsoft.com/office/drawing/2014/main" id="{6BFD2D01-471C-4798-B881-EE44EEC81244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65" name="자유형 128">
                <a:extLst>
                  <a:ext uri="{FF2B5EF4-FFF2-40B4-BE49-F238E27FC236}">
                    <a16:creationId xmlns:a16="http://schemas.microsoft.com/office/drawing/2014/main" id="{349E8CEF-B767-4E15-97BD-7EB4CC5A9290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366" name="TextBox 365">
            <a:extLst>
              <a:ext uri="{FF2B5EF4-FFF2-40B4-BE49-F238E27FC236}">
                <a16:creationId xmlns:a16="http://schemas.microsoft.com/office/drawing/2014/main" id="{9074682F-5142-41C0-B46B-B65AC13B0934}"/>
              </a:ext>
            </a:extLst>
          </p:cNvPr>
          <p:cNvSpPr txBox="1"/>
          <p:nvPr/>
        </p:nvSpPr>
        <p:spPr>
          <a:xfrm>
            <a:off x="10726071" y="4230120"/>
            <a:ext cx="48090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화면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95B9CBA-E07D-4DA1-B1D6-79DB9223FCC3}"/>
              </a:ext>
            </a:extLst>
          </p:cNvPr>
          <p:cNvSpPr txBox="1"/>
          <p:nvPr/>
        </p:nvSpPr>
        <p:spPr>
          <a:xfrm>
            <a:off x="7403719" y="4230120"/>
            <a:ext cx="692497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식당 운영자 화면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6BFB09F-8CDF-4D8F-BE9C-F8E0A3A30A81}"/>
              </a:ext>
            </a:extLst>
          </p:cNvPr>
          <p:cNvSpPr txBox="1"/>
          <p:nvPr/>
        </p:nvSpPr>
        <p:spPr>
          <a:xfrm>
            <a:off x="8941804" y="4241949"/>
            <a:ext cx="48090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화면</a:t>
            </a:r>
          </a:p>
        </p:txBody>
      </p: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F210A457-7302-4626-B45F-ADD9C889221C}"/>
              </a:ext>
            </a:extLst>
          </p:cNvPr>
          <p:cNvGrpSpPr/>
          <p:nvPr/>
        </p:nvGrpSpPr>
        <p:grpSpPr>
          <a:xfrm>
            <a:off x="7104123" y="4679285"/>
            <a:ext cx="5018957" cy="1921312"/>
            <a:chOff x="1658170" y="4552339"/>
            <a:chExt cx="5018957" cy="1921312"/>
          </a:xfrm>
        </p:grpSpPr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64FCB90A-94FC-40AF-BD94-117363663BBA}"/>
                </a:ext>
              </a:extLst>
            </p:cNvPr>
            <p:cNvSpPr/>
            <p:nvPr/>
          </p:nvSpPr>
          <p:spPr>
            <a:xfrm>
              <a:off x="1658170" y="4783539"/>
              <a:ext cx="5018957" cy="1690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288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872" marR="0" lvl="1" indent="0" algn="l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4D0B9378-0EBB-49E5-A3E1-6074DE21CAD1}"/>
                </a:ext>
              </a:extLst>
            </p:cNvPr>
            <p:cNvGrpSpPr/>
            <p:nvPr/>
          </p:nvGrpSpPr>
          <p:grpSpPr>
            <a:xfrm>
              <a:off x="1658171" y="4552339"/>
              <a:ext cx="5018956" cy="1721119"/>
              <a:chOff x="1658171" y="4552339"/>
              <a:chExt cx="5018956" cy="1721119"/>
            </a:xfrm>
          </p:grpSpPr>
          <p:sp>
            <p:nvSpPr>
              <p:cNvPr id="434" name="AutoShape 22">
                <a:extLst>
                  <a:ext uri="{FF2B5EF4-FFF2-40B4-BE49-F238E27FC236}">
                    <a16:creationId xmlns:a16="http://schemas.microsoft.com/office/drawing/2014/main" id="{2CA71711-1BB1-4A54-9C26-FAD76EB16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228" y="4895829"/>
                <a:ext cx="3360934" cy="6182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12700"/>
                </a:sp3d>
              </a:bodyPr>
              <a:lstStyle/>
              <a:p>
                <a:pPr marL="180975" indent="-180975">
                  <a:lnSpc>
                    <a:spcPts val="14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요청 사항확인 </a:t>
                </a:r>
                <a:endParaRPr lang="en-US" altLang="ko-KR" sz="1000" spc="-15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5" name="모서리가 둥근 직사각형 53">
                <a:extLst>
                  <a:ext uri="{FF2B5EF4-FFF2-40B4-BE49-F238E27FC236}">
                    <a16:creationId xmlns:a16="http://schemas.microsoft.com/office/drawing/2014/main" id="{CAE9B9DB-2991-49F1-8311-B90059FE7B80}"/>
                  </a:ext>
                </a:extLst>
              </p:cNvPr>
              <p:cNvSpPr/>
              <p:nvPr/>
            </p:nvSpPr>
            <p:spPr>
              <a:xfrm>
                <a:off x="1926965" y="4897894"/>
                <a:ext cx="1199931" cy="61821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>
                  <a:bevelB w="12700"/>
                </a:sp3d>
              </a:bodyPr>
              <a:lstStyle/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  <a:latin typeface="+mn-ea"/>
                  </a:rPr>
                  <a:t>관리자</a:t>
                </a:r>
                <a:endParaRPr lang="en-US" altLang="ko-KR" sz="1050" b="1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  <a:latin typeface="+mn-ea"/>
                  </a:rPr>
                  <a:t>식당운영자</a:t>
                </a:r>
                <a:endParaRPr lang="en-US" altLang="ko-KR" sz="105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36" name="직사각형 214">
                <a:extLst>
                  <a:ext uri="{FF2B5EF4-FFF2-40B4-BE49-F238E27FC236}">
                    <a16:creationId xmlns:a16="http://schemas.microsoft.com/office/drawing/2014/main" id="{99A654AC-066A-4650-BC60-BB4E0F5721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58171" y="4552339"/>
                <a:ext cx="5018956" cy="228764"/>
              </a:xfrm>
              <a:prstGeom prst="round2SameRect">
                <a:avLst/>
              </a:prstGeom>
              <a:solidFill>
                <a:srgbClr val="376092"/>
              </a:soli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 latinLnBrk="1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요청사항 기능 </a:t>
                </a:r>
                <a:endParaRPr lang="en-US" altLang="ko-KR" sz="10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37" name="AutoShape 22">
                <a:extLst>
                  <a:ext uri="{FF2B5EF4-FFF2-40B4-BE49-F238E27FC236}">
                    <a16:creationId xmlns:a16="http://schemas.microsoft.com/office/drawing/2014/main" id="{BEC07456-983D-45BC-8674-92C50FF3D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228" y="5703724"/>
                <a:ext cx="3360934" cy="56766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12700"/>
                </a:sp3d>
              </a:bodyPr>
              <a:lstStyle/>
              <a:p>
                <a:pPr marL="180975" indent="-180975">
                  <a:lnSpc>
                    <a:spcPts val="14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요청 사항 등록 </a:t>
                </a:r>
                <a:endParaRPr lang="en-US" altLang="ko-KR" sz="1000" spc="-150" dirty="0">
                  <a:solidFill>
                    <a:schemeClr val="tx1"/>
                  </a:solidFill>
                  <a:latin typeface="+mn-ea"/>
                </a:endParaRPr>
              </a:p>
              <a:p>
                <a:pPr marL="180975" indent="-180975">
                  <a:lnSpc>
                    <a:spcPts val="14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게시글을 관리자 </a:t>
                </a:r>
                <a:r>
                  <a:rPr lang="en-US" altLang="ko-KR" sz="1000" spc="-150" dirty="0">
                    <a:solidFill>
                      <a:schemeClr val="tx1"/>
                    </a:solidFill>
                    <a:latin typeface="+mn-ea"/>
                  </a:rPr>
                  <a:t>,  </a:t>
                </a:r>
                <a:r>
                  <a:rPr lang="ko-KR" altLang="en-US" sz="1000" spc="-150" dirty="0">
                    <a:solidFill>
                      <a:schemeClr val="tx1"/>
                    </a:solidFill>
                    <a:latin typeface="+mn-ea"/>
                  </a:rPr>
                  <a:t>식당 운영자가 조회했는지 여부를 알 수 있음</a:t>
                </a:r>
                <a:endParaRPr lang="en-US" altLang="ko-KR" sz="1000" spc="-15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8" name="모서리가 둥근 직사각형 53">
                <a:extLst>
                  <a:ext uri="{FF2B5EF4-FFF2-40B4-BE49-F238E27FC236}">
                    <a16:creationId xmlns:a16="http://schemas.microsoft.com/office/drawing/2014/main" id="{0E7F687B-A53A-4533-A7A9-7E2FC851ECB3}"/>
                  </a:ext>
                </a:extLst>
              </p:cNvPr>
              <p:cNvSpPr/>
              <p:nvPr/>
            </p:nvSpPr>
            <p:spPr>
              <a:xfrm>
                <a:off x="1926965" y="5705789"/>
                <a:ext cx="1199931" cy="567669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>
                  <a:bevelB w="12700"/>
                </a:sp3d>
              </a:bodyPr>
              <a:lstStyle/>
              <a:p>
                <a:pPr algn="ctr"/>
                <a:r>
                  <a:rPr lang="ko-KR" altLang="en-US" sz="1050" b="1" dirty="0">
                    <a:solidFill>
                      <a:schemeClr val="bg1"/>
                    </a:solidFill>
                    <a:latin typeface="+mn-ea"/>
                  </a:rPr>
                  <a:t>사용자</a:t>
                </a:r>
                <a:endParaRPr lang="en-US" altLang="ko-KR" sz="105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7C2D8171-B5AA-4655-BB06-C4DFF8774BD3}"/>
              </a:ext>
            </a:extLst>
          </p:cNvPr>
          <p:cNvGrpSpPr/>
          <p:nvPr/>
        </p:nvGrpSpPr>
        <p:grpSpPr>
          <a:xfrm>
            <a:off x="6875585" y="904065"/>
            <a:ext cx="5316415" cy="229272"/>
            <a:chOff x="1413741" y="964234"/>
            <a:chExt cx="5316415" cy="229272"/>
          </a:xfrm>
        </p:grpSpPr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5FC7CC63-9B3B-4D28-B9E1-76523F1FE3D2}"/>
                </a:ext>
              </a:extLst>
            </p:cNvPr>
            <p:cNvSpPr/>
            <p:nvPr/>
          </p:nvSpPr>
          <p:spPr>
            <a:xfrm>
              <a:off x="1413742" y="964302"/>
              <a:ext cx="5316414" cy="229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각 삼각형 440">
              <a:extLst>
                <a:ext uri="{FF2B5EF4-FFF2-40B4-BE49-F238E27FC236}">
                  <a16:creationId xmlns:a16="http://schemas.microsoft.com/office/drawing/2014/main" id="{3773FA19-D0DC-40B0-9C62-C1A90BEB2425}"/>
                </a:ext>
              </a:extLst>
            </p:cNvPr>
            <p:cNvSpPr/>
            <p:nvPr/>
          </p:nvSpPr>
          <p:spPr>
            <a:xfrm>
              <a:off x="1413742" y="964302"/>
              <a:ext cx="218101" cy="223047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각 삼각형 441">
              <a:extLst>
                <a:ext uri="{FF2B5EF4-FFF2-40B4-BE49-F238E27FC236}">
                  <a16:creationId xmlns:a16="http://schemas.microsoft.com/office/drawing/2014/main" id="{4C876AD0-17A9-4F4A-A7E3-CC5DFFD0A8D6}"/>
                </a:ext>
              </a:extLst>
            </p:cNvPr>
            <p:cNvSpPr/>
            <p:nvPr/>
          </p:nvSpPr>
          <p:spPr>
            <a:xfrm rot="5400000">
              <a:off x="1411268" y="966707"/>
              <a:ext cx="223047" cy="218101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3" name="텍스트 개체 틀 68">
            <a:extLst>
              <a:ext uri="{FF2B5EF4-FFF2-40B4-BE49-F238E27FC236}">
                <a16:creationId xmlns:a16="http://schemas.microsoft.com/office/drawing/2014/main" id="{DDD60766-6F72-4277-94C4-D046E0870522}"/>
              </a:ext>
            </a:extLst>
          </p:cNvPr>
          <p:cNvSpPr txBox="1">
            <a:spLocks/>
          </p:cNvSpPr>
          <p:nvPr/>
        </p:nvSpPr>
        <p:spPr>
          <a:xfrm>
            <a:off x="7199585" y="958065"/>
            <a:ext cx="4834463" cy="148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ko-KR" altLang="en-US" sz="1100" b="1" kern="1200" spc="-4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42900" indent="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</a:rPr>
              <a:t>요청사항 관리 기능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2DECECC-6734-4E73-AA53-912D8C3534A0}"/>
              </a:ext>
            </a:extLst>
          </p:cNvPr>
          <p:cNvGrpSpPr/>
          <p:nvPr/>
        </p:nvGrpSpPr>
        <p:grpSpPr>
          <a:xfrm>
            <a:off x="1603426" y="1318025"/>
            <a:ext cx="1353455" cy="2879998"/>
            <a:chOff x="1603426" y="1318025"/>
            <a:chExt cx="1353455" cy="287999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7560369-7E92-415D-87B2-6301D8D81F23}"/>
                </a:ext>
              </a:extLst>
            </p:cNvPr>
            <p:cNvGrpSpPr/>
            <p:nvPr/>
          </p:nvGrpSpPr>
          <p:grpSpPr>
            <a:xfrm>
              <a:off x="1629766" y="1318025"/>
              <a:ext cx="1327115" cy="2879998"/>
              <a:chOff x="3928608" y="3704471"/>
              <a:chExt cx="1327115" cy="2879998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11D8A42-7494-497E-968A-B91D175EA437}"/>
                  </a:ext>
                </a:extLst>
              </p:cNvPr>
              <p:cNvGrpSpPr/>
              <p:nvPr/>
            </p:nvGrpSpPr>
            <p:grpSpPr>
              <a:xfrm>
                <a:off x="3928608" y="3704471"/>
                <a:ext cx="1327115" cy="2879998"/>
                <a:chOff x="3928608" y="3704471"/>
                <a:chExt cx="1327115" cy="2879998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52B5566F-9B1C-49EA-A854-78269676A177}"/>
                    </a:ext>
                  </a:extLst>
                </p:cNvPr>
                <p:cNvGrpSpPr/>
                <p:nvPr/>
              </p:nvGrpSpPr>
              <p:grpSpPr>
                <a:xfrm>
                  <a:off x="3928608" y="3704471"/>
                  <a:ext cx="1327115" cy="2879998"/>
                  <a:chOff x="3907005" y="3707445"/>
                  <a:chExt cx="1327115" cy="2879998"/>
                </a:xfrm>
              </p:grpSpPr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0A90C0AA-06BA-4D48-9126-D0E0E4843675}"/>
                      </a:ext>
                    </a:extLst>
                  </p:cNvPr>
                  <p:cNvGrpSpPr/>
                  <p:nvPr/>
                </p:nvGrpSpPr>
                <p:grpSpPr>
                  <a:xfrm>
                    <a:off x="3907005" y="3707445"/>
                    <a:ext cx="1327115" cy="2879998"/>
                    <a:chOff x="-125354" y="3606942"/>
                    <a:chExt cx="1452783" cy="3188077"/>
                  </a:xfrm>
                </p:grpSpPr>
                <p:pic>
                  <p:nvPicPr>
                    <p:cNvPr id="233" name="그림 232">
                      <a:extLst>
                        <a:ext uri="{FF2B5EF4-FFF2-40B4-BE49-F238E27FC236}">
                          <a16:creationId xmlns:a16="http://schemas.microsoft.com/office/drawing/2014/main" id="{11E96BA2-7D52-4B5C-88A2-170218CF79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125354" y="3927773"/>
                      <a:ext cx="1397000" cy="286724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6" name="그룹 165">
                      <a:extLst>
                        <a:ext uri="{FF2B5EF4-FFF2-40B4-BE49-F238E27FC236}">
                          <a16:creationId xmlns:a16="http://schemas.microsoft.com/office/drawing/2014/main" id="{5834211E-2163-4C81-85FD-60FAAFB9EA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444" y="3606942"/>
                      <a:ext cx="801985" cy="1065496"/>
                      <a:chOff x="3321699" y="-19408"/>
                      <a:chExt cx="775915" cy="1031796"/>
                    </a:xfrm>
                  </p:grpSpPr>
                  <p:sp>
                    <p:nvSpPr>
                      <p:cNvPr id="167" name="사다리꼴 166">
                        <a:extLst>
                          <a:ext uri="{FF2B5EF4-FFF2-40B4-BE49-F238E27FC236}">
                            <a16:creationId xmlns:a16="http://schemas.microsoft.com/office/drawing/2014/main" id="{87496C4B-C721-4884-A677-7228EE77F5C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3318598" y="365313"/>
                        <a:ext cx="1026701" cy="257259"/>
                      </a:xfrm>
                      <a:prstGeom prst="trapezoid">
                        <a:avLst>
                          <a:gd name="adj" fmla="val 100605"/>
                        </a:avLst>
                      </a:prstGeom>
                      <a:gradFill flip="none" rotWithShape="1">
                        <a:gsLst>
                          <a:gs pos="0">
                            <a:srgbClr val="E86E7D"/>
                          </a:gs>
                          <a:gs pos="100000">
                            <a:srgbClr val="E03B4D"/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n w="5715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a typeface="KoPub돋움체 Medium" panose="02020603020101020101" pitchFamily="18" charset="-127"/>
                        </a:endParaRPr>
                      </a:p>
                    </p:txBody>
                  </p:sp>
                  <p:sp>
                    <p:nvSpPr>
                      <p:cNvPr id="168" name="이등변 삼각형 167">
                        <a:extLst>
                          <a:ext uri="{FF2B5EF4-FFF2-40B4-BE49-F238E27FC236}">
                            <a16:creationId xmlns:a16="http://schemas.microsoft.com/office/drawing/2014/main" id="{8CA1D94C-4D2B-40CE-94C8-71E43C45E2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21699" y="225133"/>
                        <a:ext cx="130948" cy="65215"/>
                      </a:xfrm>
                      <a:prstGeom prst="triangle">
                        <a:avLst/>
                      </a:prstGeom>
                      <a:gradFill flip="none" rotWithShape="1">
                        <a:gsLst>
                          <a:gs pos="0">
                            <a:srgbClr val="B62912"/>
                          </a:gs>
                          <a:gs pos="100000">
                            <a:srgbClr val="69180B"/>
                          </a:gs>
                        </a:gsLst>
                        <a:lin ang="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n w="5715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a typeface="KoPub돋움체 Medium" panose="02020603020101020101" pitchFamily="18" charset="-127"/>
                        </a:endParaRPr>
                      </a:p>
                    </p:txBody>
                  </p:sp>
                  <p:sp>
                    <p:nvSpPr>
                      <p:cNvPr id="169" name="이등변 삼각형 168">
                        <a:extLst>
                          <a:ext uri="{FF2B5EF4-FFF2-40B4-BE49-F238E27FC236}">
                            <a16:creationId xmlns:a16="http://schemas.microsoft.com/office/drawing/2014/main" id="{FD6242FF-DFE0-4911-B34A-D867700D07D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999532" y="914306"/>
                        <a:ext cx="130949" cy="65215"/>
                      </a:xfrm>
                      <a:prstGeom prst="triangle">
                        <a:avLst/>
                      </a:prstGeom>
                      <a:gradFill flip="none" rotWithShape="1">
                        <a:gsLst>
                          <a:gs pos="0">
                            <a:srgbClr val="B62912"/>
                          </a:gs>
                          <a:gs pos="100000">
                            <a:srgbClr val="69180B"/>
                          </a:gs>
                        </a:gsLst>
                        <a:lin ang="108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n w="5715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a typeface="KoPub돋움체 Medium" panose="02020603020101020101" pitchFamily="18" charset="-127"/>
                        </a:endParaRPr>
                      </a:p>
                    </p:txBody>
                  </p:sp>
                  <p:sp>
                    <p:nvSpPr>
                      <p:cNvPr id="170" name="TextBox 169">
                        <a:extLst>
                          <a:ext uri="{FF2B5EF4-FFF2-40B4-BE49-F238E27FC236}">
                            <a16:creationId xmlns:a16="http://schemas.microsoft.com/office/drawing/2014/main" id="{6F849CA5-CF6F-4CD0-868F-145549BE4C98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2700000">
                        <a:off x="3429017" y="427732"/>
                        <a:ext cx="814717" cy="1254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 anchor="ctr" anchorCtr="0">
                        <a:spAutoFit/>
                        <a:scene3d>
                          <a:camera prst="orthographicFront"/>
                          <a:lightRig rig="threePt" dir="t"/>
                        </a:scene3d>
                        <a:sp3d>
                          <a:bevelT w="1270" h="1270"/>
                          <a:bevelB w="1270" h="1270"/>
                        </a:sp3d>
                      </a:bodyPr>
                      <a:lstStyle/>
                      <a:p>
                        <a:pPr algn="ctr" latinLnBrk="0">
                          <a:spcBef>
                            <a:spcPts val="400"/>
                          </a:spcBef>
                        </a:pPr>
                        <a:r>
                          <a:rPr lang="ko-KR" altLang="en-US" sz="900" dirty="0">
                            <a:ln w="57150"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bg1"/>
                            </a:solidFill>
                            <a:latin typeface="KoPub돋움체 Bold" pitchFamily="18" charset="-127"/>
                            <a:ea typeface="KoPub돋움체 Bold" pitchFamily="18" charset="-127"/>
                            <a:cs typeface="Arial" pitchFamily="34" charset="0"/>
                          </a:rPr>
                          <a:t>예 시</a:t>
                        </a:r>
                      </a:p>
                    </p:txBody>
                  </p:sp>
                </p:grpSp>
              </p:grpSp>
              <p:sp>
                <p:nvSpPr>
                  <p:cNvPr id="217" name="직사각형 216">
                    <a:extLst>
                      <a:ext uri="{FF2B5EF4-FFF2-40B4-BE49-F238E27FC236}">
                        <a16:creationId xmlns:a16="http://schemas.microsoft.com/office/drawing/2014/main" id="{F91D011F-84BF-408F-A66F-062F4960BAC7}"/>
                      </a:ext>
                    </a:extLst>
                  </p:cNvPr>
                  <p:cNvSpPr/>
                  <p:nvPr/>
                </p:nvSpPr>
                <p:spPr>
                  <a:xfrm>
                    <a:off x="3958949" y="4225596"/>
                    <a:ext cx="384222" cy="212362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222" name="그림 221">
                    <a:extLst>
                      <a:ext uri="{FF2B5EF4-FFF2-40B4-BE49-F238E27FC236}">
                        <a16:creationId xmlns:a16="http://schemas.microsoft.com/office/drawing/2014/main" id="{0AB1CB3E-2CA3-4465-9D55-E129CD9686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8191" y="4245245"/>
                    <a:ext cx="110473" cy="115179"/>
                  </a:xfrm>
                  <a:prstGeom prst="rect">
                    <a:avLst/>
                  </a:prstGeom>
                </p:spPr>
              </p:pic>
              <p:pic>
                <p:nvPicPr>
                  <p:cNvPr id="223" name="그림 222">
                    <a:extLst>
                      <a:ext uri="{FF2B5EF4-FFF2-40B4-BE49-F238E27FC236}">
                        <a16:creationId xmlns:a16="http://schemas.microsoft.com/office/drawing/2014/main" id="{5EAB24B4-C7D0-478F-8EE4-F9B61A5971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6943" y="4832211"/>
                    <a:ext cx="741343" cy="502709"/>
                  </a:xfrm>
                  <a:prstGeom prst="rect">
                    <a:avLst/>
                  </a:prstGeom>
                </p:spPr>
              </p:pic>
              <p:grpSp>
                <p:nvGrpSpPr>
                  <p:cNvPr id="228" name="그룹 227">
                    <a:extLst>
                      <a:ext uri="{FF2B5EF4-FFF2-40B4-BE49-F238E27FC236}">
                        <a16:creationId xmlns:a16="http://schemas.microsoft.com/office/drawing/2014/main" id="{CDB79B67-0DB8-4BE6-A7BC-DFA42B6D7281}"/>
                      </a:ext>
                    </a:extLst>
                  </p:cNvPr>
                  <p:cNvGrpSpPr/>
                  <p:nvPr/>
                </p:nvGrpSpPr>
                <p:grpSpPr>
                  <a:xfrm>
                    <a:off x="4916596" y="5437230"/>
                    <a:ext cx="297108" cy="146194"/>
                    <a:chOff x="8244244" y="4610920"/>
                    <a:chExt cx="1015688" cy="149289"/>
                  </a:xfrm>
                </p:grpSpPr>
                <p:sp>
                  <p:nvSpPr>
                    <p:cNvPr id="229" name="사각형: 둥근 모서리 228">
                      <a:extLst>
                        <a:ext uri="{FF2B5EF4-FFF2-40B4-BE49-F238E27FC236}">
                          <a16:creationId xmlns:a16="http://schemas.microsoft.com/office/drawing/2014/main" id="{0B09D90A-0D2D-4922-AABE-247A67A157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7220" y="4652626"/>
                      <a:ext cx="520435" cy="6766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7FEF8BFB-7F7C-40C3-ACE4-C4C9B41AB8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44244" y="4610920"/>
                      <a:ext cx="1015688" cy="149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3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p:txBody>
                </p:sp>
              </p:grpSp>
              <p:sp>
                <p:nvSpPr>
                  <p:cNvPr id="231" name="TextBox 230">
                    <a:extLst>
                      <a:ext uri="{FF2B5EF4-FFF2-40B4-BE49-F238E27FC236}">
                        <a16:creationId xmlns:a16="http://schemas.microsoft.com/office/drawing/2014/main" id="{6A836216-1FA6-45C0-99F0-1C2F78317BBA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258" y="5351716"/>
                    <a:ext cx="868383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&lt;&lt; 1 2 3 4 5 6 7 8 9 10 &gt;&gt;</a:t>
                    </a:r>
                    <a:endParaRPr lang="ko-KR" altLang="en-US" sz="400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grpSp>
                <p:nvGrpSpPr>
                  <p:cNvPr id="291" name="그룹 290">
                    <a:extLst>
                      <a:ext uri="{FF2B5EF4-FFF2-40B4-BE49-F238E27FC236}">
                        <a16:creationId xmlns:a16="http://schemas.microsoft.com/office/drawing/2014/main" id="{C7000590-126B-41B3-857E-4759719CF636}"/>
                      </a:ext>
                    </a:extLst>
                  </p:cNvPr>
                  <p:cNvGrpSpPr/>
                  <p:nvPr/>
                </p:nvGrpSpPr>
                <p:grpSpPr>
                  <a:xfrm>
                    <a:off x="4375094" y="5553604"/>
                    <a:ext cx="378906" cy="146194"/>
                    <a:chOff x="8758695" y="3937512"/>
                    <a:chExt cx="622569" cy="277760"/>
                  </a:xfrm>
                </p:grpSpPr>
                <p:sp>
                  <p:nvSpPr>
                    <p:cNvPr id="292" name="사각형: 둥근 모서리 291">
                      <a:extLst>
                        <a:ext uri="{FF2B5EF4-FFF2-40B4-BE49-F238E27FC236}">
                          <a16:creationId xmlns:a16="http://schemas.microsoft.com/office/drawing/2014/main" id="{C0D8E250-4828-447F-97D8-692937D5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58814" y="4012037"/>
                      <a:ext cx="322024" cy="126658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752E61E6-3E3C-4E43-89B4-CC8199CDE2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58695" y="3937512"/>
                      <a:ext cx="622569" cy="2777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3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</a:t>
                      </a:r>
                    </a:p>
                  </p:txBody>
                </p:sp>
              </p:grpSp>
            </p:grp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027B210-4CFD-4C59-9BE9-9196F2A02CFF}"/>
                    </a:ext>
                  </a:extLst>
                </p:cNvPr>
                <p:cNvSpPr/>
                <p:nvPr/>
              </p:nvSpPr>
              <p:spPr>
                <a:xfrm>
                  <a:off x="4417026" y="5473323"/>
                  <a:ext cx="201156" cy="6803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ACB73EA8-C12F-4F63-B48F-3D65B2F76D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6977" y="5473323"/>
                  <a:ext cx="0" cy="6803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54FFD9-BAE1-4759-A7EE-E0C2BC82654D}"/>
                  </a:ext>
                </a:extLst>
              </p:cNvPr>
              <p:cNvSpPr txBox="1"/>
              <p:nvPr/>
            </p:nvSpPr>
            <p:spPr>
              <a:xfrm>
                <a:off x="4529445" y="5425686"/>
                <a:ext cx="67387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sz="400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8714C055-DFC0-430B-9D79-37877366843A}"/>
                  </a:ext>
                </a:extLst>
              </p:cNvPr>
              <p:cNvSpPr txBox="1"/>
              <p:nvPr/>
            </p:nvSpPr>
            <p:spPr>
              <a:xfrm>
                <a:off x="4352839" y="5438091"/>
                <a:ext cx="357197" cy="14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제목</a:t>
                </a:r>
                <a:endParaRPr lang="ko-KR" altLang="en-US" sz="350" dirty="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1DF2B4A1-D0F2-47B4-AB80-27C804741003}"/>
                  </a:ext>
                </a:extLst>
              </p:cNvPr>
              <p:cNvSpPr/>
              <p:nvPr/>
            </p:nvSpPr>
            <p:spPr>
              <a:xfrm>
                <a:off x="4653621" y="5475091"/>
                <a:ext cx="313775" cy="66264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25C51F21-F7A7-4B09-94F0-D014AF1C0EC5}"/>
                </a:ext>
              </a:extLst>
            </p:cNvPr>
            <p:cNvSpPr txBox="1"/>
            <p:nvPr/>
          </p:nvSpPr>
          <p:spPr>
            <a:xfrm>
              <a:off x="1603426" y="2147672"/>
              <a:ext cx="5873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BOARD   </a:t>
              </a:r>
              <a:r>
                <a:rPr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∨ </a:t>
              </a:r>
              <a:endPara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958A3633-E60E-43CD-A75B-C9DA46F5EA41}"/>
                </a:ext>
              </a:extLst>
            </p:cNvPr>
            <p:cNvSpPr txBox="1"/>
            <p:nvPr/>
          </p:nvSpPr>
          <p:spPr>
            <a:xfrm>
              <a:off x="1610938" y="2526051"/>
              <a:ext cx="5873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  </a:t>
              </a:r>
              <a:r>
                <a:rPr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∨</a:t>
              </a:r>
              <a:endPara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7BC48A78-A623-4B15-8717-A8D9EE441832}"/>
                </a:ext>
              </a:extLst>
            </p:cNvPr>
            <p:cNvSpPr txBox="1"/>
            <p:nvPr/>
          </p:nvSpPr>
          <p:spPr>
            <a:xfrm>
              <a:off x="1636013" y="2264828"/>
              <a:ext cx="48876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/>
                <a:t>공지사항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6BB50204-9885-4F43-9595-7D1D8D2BCAAB}"/>
                </a:ext>
              </a:extLst>
            </p:cNvPr>
            <p:cNvSpPr txBox="1"/>
            <p:nvPr/>
          </p:nvSpPr>
          <p:spPr>
            <a:xfrm>
              <a:off x="1634882" y="2359910"/>
              <a:ext cx="46337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요청사항</a:t>
              </a: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781FBFCE-C863-4588-AD75-65CB629605F4}"/>
                </a:ext>
              </a:extLst>
            </p:cNvPr>
            <p:cNvSpPr txBox="1"/>
            <p:nvPr/>
          </p:nvSpPr>
          <p:spPr>
            <a:xfrm>
              <a:off x="2182975" y="2118709"/>
              <a:ext cx="6369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공지사항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59C0EB7-7A5B-468C-B985-CD716ABCD286}"/>
              </a:ext>
            </a:extLst>
          </p:cNvPr>
          <p:cNvGrpSpPr/>
          <p:nvPr/>
        </p:nvGrpSpPr>
        <p:grpSpPr>
          <a:xfrm>
            <a:off x="3034877" y="1326895"/>
            <a:ext cx="1352939" cy="2879998"/>
            <a:chOff x="3034877" y="1326895"/>
            <a:chExt cx="1352939" cy="2879998"/>
          </a:xfrm>
        </p:grpSpPr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FB19A902-6C40-4DB4-BEB5-0CEEB8607632}"/>
                </a:ext>
              </a:extLst>
            </p:cNvPr>
            <p:cNvGrpSpPr/>
            <p:nvPr/>
          </p:nvGrpSpPr>
          <p:grpSpPr>
            <a:xfrm>
              <a:off x="3060701" y="1326895"/>
              <a:ext cx="1327115" cy="2879998"/>
              <a:chOff x="3928608" y="3704471"/>
              <a:chExt cx="1327115" cy="2879998"/>
            </a:xfrm>
          </p:grpSpPr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87562E82-D0B1-45F0-BB6A-BA030E6160D5}"/>
                  </a:ext>
                </a:extLst>
              </p:cNvPr>
              <p:cNvGrpSpPr/>
              <p:nvPr/>
            </p:nvGrpSpPr>
            <p:grpSpPr>
              <a:xfrm>
                <a:off x="3928608" y="3704471"/>
                <a:ext cx="1327115" cy="2879998"/>
                <a:chOff x="3928608" y="3704471"/>
                <a:chExt cx="1327115" cy="2879998"/>
              </a:xfrm>
            </p:grpSpPr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DB54105B-6CE2-4A47-967E-409252F6B81F}"/>
                    </a:ext>
                  </a:extLst>
                </p:cNvPr>
                <p:cNvGrpSpPr/>
                <p:nvPr/>
              </p:nvGrpSpPr>
              <p:grpSpPr>
                <a:xfrm>
                  <a:off x="3928608" y="3704471"/>
                  <a:ext cx="1327115" cy="2879998"/>
                  <a:chOff x="3907005" y="3707445"/>
                  <a:chExt cx="1327115" cy="2879998"/>
                </a:xfrm>
              </p:grpSpPr>
              <p:grpSp>
                <p:nvGrpSpPr>
                  <p:cNvPr id="301" name="그룹 300">
                    <a:extLst>
                      <a:ext uri="{FF2B5EF4-FFF2-40B4-BE49-F238E27FC236}">
                        <a16:creationId xmlns:a16="http://schemas.microsoft.com/office/drawing/2014/main" id="{AB08DC97-2D47-42A3-B911-77BAF220F6DB}"/>
                      </a:ext>
                    </a:extLst>
                  </p:cNvPr>
                  <p:cNvGrpSpPr/>
                  <p:nvPr/>
                </p:nvGrpSpPr>
                <p:grpSpPr>
                  <a:xfrm>
                    <a:off x="3907005" y="3707445"/>
                    <a:ext cx="1327115" cy="2879998"/>
                    <a:chOff x="-125354" y="3606942"/>
                    <a:chExt cx="1452783" cy="3188077"/>
                  </a:xfrm>
                </p:grpSpPr>
                <p:pic>
                  <p:nvPicPr>
                    <p:cNvPr id="316" name="그림 315">
                      <a:extLst>
                        <a:ext uri="{FF2B5EF4-FFF2-40B4-BE49-F238E27FC236}">
                          <a16:creationId xmlns:a16="http://schemas.microsoft.com/office/drawing/2014/main" id="{ED4BFD5D-9A50-40CD-9126-1E1E6BAF44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125354" y="3927773"/>
                      <a:ext cx="1397000" cy="286724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17" name="그룹 316">
                      <a:extLst>
                        <a:ext uri="{FF2B5EF4-FFF2-40B4-BE49-F238E27FC236}">
                          <a16:creationId xmlns:a16="http://schemas.microsoft.com/office/drawing/2014/main" id="{8DBD84BC-A255-4790-8081-E3F081A9B5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444" y="3606942"/>
                      <a:ext cx="801985" cy="1065496"/>
                      <a:chOff x="3321699" y="-19408"/>
                      <a:chExt cx="775915" cy="1031796"/>
                    </a:xfrm>
                  </p:grpSpPr>
                  <p:sp>
                    <p:nvSpPr>
                      <p:cNvPr id="318" name="사다리꼴 317">
                        <a:extLst>
                          <a:ext uri="{FF2B5EF4-FFF2-40B4-BE49-F238E27FC236}">
                            <a16:creationId xmlns:a16="http://schemas.microsoft.com/office/drawing/2014/main" id="{1CF1E12C-D35F-4C2A-A254-5A7271F20AF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3318598" y="365313"/>
                        <a:ext cx="1026701" cy="257259"/>
                      </a:xfrm>
                      <a:prstGeom prst="trapezoid">
                        <a:avLst>
                          <a:gd name="adj" fmla="val 100605"/>
                        </a:avLst>
                      </a:prstGeom>
                      <a:gradFill flip="none" rotWithShape="1">
                        <a:gsLst>
                          <a:gs pos="0">
                            <a:srgbClr val="E86E7D"/>
                          </a:gs>
                          <a:gs pos="100000">
                            <a:srgbClr val="E03B4D"/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n w="5715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a typeface="KoPub돋움체 Medium" panose="02020603020101020101" pitchFamily="18" charset="-127"/>
                        </a:endParaRPr>
                      </a:p>
                    </p:txBody>
                  </p:sp>
                  <p:sp>
                    <p:nvSpPr>
                      <p:cNvPr id="319" name="이등변 삼각형 318">
                        <a:extLst>
                          <a:ext uri="{FF2B5EF4-FFF2-40B4-BE49-F238E27FC236}">
                            <a16:creationId xmlns:a16="http://schemas.microsoft.com/office/drawing/2014/main" id="{76A64915-87DD-4BAF-9990-4F9013E3EC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21699" y="225133"/>
                        <a:ext cx="130948" cy="65215"/>
                      </a:xfrm>
                      <a:prstGeom prst="triangle">
                        <a:avLst/>
                      </a:prstGeom>
                      <a:gradFill flip="none" rotWithShape="1">
                        <a:gsLst>
                          <a:gs pos="0">
                            <a:srgbClr val="B62912"/>
                          </a:gs>
                          <a:gs pos="100000">
                            <a:srgbClr val="69180B"/>
                          </a:gs>
                        </a:gsLst>
                        <a:lin ang="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n w="5715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a typeface="KoPub돋움체 Medium" panose="02020603020101020101" pitchFamily="18" charset="-127"/>
                        </a:endParaRPr>
                      </a:p>
                    </p:txBody>
                  </p:sp>
                  <p:sp>
                    <p:nvSpPr>
                      <p:cNvPr id="320" name="이등변 삼각형 319">
                        <a:extLst>
                          <a:ext uri="{FF2B5EF4-FFF2-40B4-BE49-F238E27FC236}">
                            <a16:creationId xmlns:a16="http://schemas.microsoft.com/office/drawing/2014/main" id="{B37C725E-CFA4-4E94-8310-73007A5437B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999532" y="914306"/>
                        <a:ext cx="130949" cy="65215"/>
                      </a:xfrm>
                      <a:prstGeom prst="triangle">
                        <a:avLst/>
                      </a:prstGeom>
                      <a:gradFill flip="none" rotWithShape="1">
                        <a:gsLst>
                          <a:gs pos="0">
                            <a:srgbClr val="B62912"/>
                          </a:gs>
                          <a:gs pos="100000">
                            <a:srgbClr val="69180B"/>
                          </a:gs>
                        </a:gsLst>
                        <a:lin ang="108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>
                          <a:ln w="5715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a typeface="KoPub돋움체 Medium" panose="02020603020101020101" pitchFamily="18" charset="-127"/>
                        </a:endParaRPr>
                      </a:p>
                    </p:txBody>
                  </p:sp>
                  <p:sp>
                    <p:nvSpPr>
                      <p:cNvPr id="321" name="TextBox 320">
                        <a:extLst>
                          <a:ext uri="{FF2B5EF4-FFF2-40B4-BE49-F238E27FC236}">
                            <a16:creationId xmlns:a16="http://schemas.microsoft.com/office/drawing/2014/main" id="{7C74F587-1FB9-4C7C-97B4-5EA63980281A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2700000">
                        <a:off x="3429017" y="427732"/>
                        <a:ext cx="814717" cy="1254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 anchor="ctr" anchorCtr="0">
                        <a:spAutoFit/>
                        <a:scene3d>
                          <a:camera prst="orthographicFront"/>
                          <a:lightRig rig="threePt" dir="t"/>
                        </a:scene3d>
                        <a:sp3d>
                          <a:bevelT w="1270" h="1270"/>
                          <a:bevelB w="1270" h="1270"/>
                        </a:sp3d>
                      </a:bodyPr>
                      <a:lstStyle/>
                      <a:p>
                        <a:pPr algn="ctr" latinLnBrk="0">
                          <a:spcBef>
                            <a:spcPts val="400"/>
                          </a:spcBef>
                        </a:pPr>
                        <a:r>
                          <a:rPr lang="ko-KR" altLang="en-US" sz="900" dirty="0">
                            <a:ln w="57150"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bg1"/>
                            </a:solidFill>
                            <a:latin typeface="KoPub돋움체 Bold" pitchFamily="18" charset="-127"/>
                            <a:ea typeface="KoPub돋움체 Bold" pitchFamily="18" charset="-127"/>
                            <a:cs typeface="Arial" pitchFamily="34" charset="0"/>
                          </a:rPr>
                          <a:t>예 시</a:t>
                        </a:r>
                      </a:p>
                    </p:txBody>
                  </p:sp>
                </p:grpSp>
              </p:grpSp>
              <p:sp>
                <p:nvSpPr>
                  <p:cNvPr id="302" name="직사각형 301">
                    <a:extLst>
                      <a:ext uri="{FF2B5EF4-FFF2-40B4-BE49-F238E27FC236}">
                        <a16:creationId xmlns:a16="http://schemas.microsoft.com/office/drawing/2014/main" id="{62FD89E4-7AF1-4325-95D5-04B0DD82CBE0}"/>
                      </a:ext>
                    </a:extLst>
                  </p:cNvPr>
                  <p:cNvSpPr/>
                  <p:nvPr/>
                </p:nvSpPr>
                <p:spPr>
                  <a:xfrm>
                    <a:off x="3958949" y="4196666"/>
                    <a:ext cx="384222" cy="215255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07" name="그림 306">
                    <a:extLst>
                      <a:ext uri="{FF2B5EF4-FFF2-40B4-BE49-F238E27FC236}">
                        <a16:creationId xmlns:a16="http://schemas.microsoft.com/office/drawing/2014/main" id="{9E032F63-D1EF-4148-9199-2BBEF3BF1A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8191" y="4245245"/>
                    <a:ext cx="110473" cy="115179"/>
                  </a:xfrm>
                  <a:prstGeom prst="rect">
                    <a:avLst/>
                  </a:prstGeom>
                </p:spPr>
              </p:pic>
              <p:pic>
                <p:nvPicPr>
                  <p:cNvPr id="308" name="그림 307">
                    <a:extLst>
                      <a:ext uri="{FF2B5EF4-FFF2-40B4-BE49-F238E27FC236}">
                        <a16:creationId xmlns:a16="http://schemas.microsoft.com/office/drawing/2014/main" id="{A0CB6C96-5C34-4496-9C5F-1C7B9855CF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6943" y="4832211"/>
                    <a:ext cx="741343" cy="502709"/>
                  </a:xfrm>
                  <a:prstGeom prst="rect">
                    <a:avLst/>
                  </a:prstGeom>
                </p:spPr>
              </p:pic>
              <p:grpSp>
                <p:nvGrpSpPr>
                  <p:cNvPr id="309" name="그룹 308">
                    <a:extLst>
                      <a:ext uri="{FF2B5EF4-FFF2-40B4-BE49-F238E27FC236}">
                        <a16:creationId xmlns:a16="http://schemas.microsoft.com/office/drawing/2014/main" id="{781DE99C-B059-48F4-A950-C0F2B4B37670}"/>
                      </a:ext>
                    </a:extLst>
                  </p:cNvPr>
                  <p:cNvGrpSpPr/>
                  <p:nvPr/>
                </p:nvGrpSpPr>
                <p:grpSpPr>
                  <a:xfrm>
                    <a:off x="4916596" y="5437234"/>
                    <a:ext cx="297108" cy="146194"/>
                    <a:chOff x="8244244" y="4610924"/>
                    <a:chExt cx="1015688" cy="149289"/>
                  </a:xfrm>
                </p:grpSpPr>
                <p:sp>
                  <p:nvSpPr>
                    <p:cNvPr id="314" name="사각형: 둥근 모서리 313">
                      <a:extLst>
                        <a:ext uri="{FF2B5EF4-FFF2-40B4-BE49-F238E27FC236}">
                          <a16:creationId xmlns:a16="http://schemas.microsoft.com/office/drawing/2014/main" id="{FD41C803-8D27-4517-8831-12B4F1A636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7220" y="4652626"/>
                      <a:ext cx="520435" cy="6766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315" name="TextBox 314">
                      <a:extLst>
                        <a:ext uri="{FF2B5EF4-FFF2-40B4-BE49-F238E27FC236}">
                          <a16:creationId xmlns:a16="http://schemas.microsoft.com/office/drawing/2014/main" id="{D08D45F9-E421-430C-9440-1F2177C48C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44244" y="4610924"/>
                      <a:ext cx="1015688" cy="149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3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p:txBody>
                </p:sp>
              </p:grpSp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58AA5C15-0535-4047-AE4B-EB031F7086F2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258" y="5351716"/>
                    <a:ext cx="868383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&lt;&lt; 1 2 3 4 5 6 7 8 9 10 &gt;&gt;</a:t>
                    </a:r>
                    <a:endParaRPr lang="ko-KR" altLang="en-US" sz="400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299" name="직사각형 298">
                  <a:extLst>
                    <a:ext uri="{FF2B5EF4-FFF2-40B4-BE49-F238E27FC236}">
                      <a16:creationId xmlns:a16="http://schemas.microsoft.com/office/drawing/2014/main" id="{F1FA4976-3728-4A57-A3D8-0C04B8E9C98B}"/>
                    </a:ext>
                  </a:extLst>
                </p:cNvPr>
                <p:cNvSpPr/>
                <p:nvPr/>
              </p:nvSpPr>
              <p:spPr>
                <a:xfrm>
                  <a:off x="4417026" y="5473323"/>
                  <a:ext cx="201156" cy="68031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00" name="직선 연결선 299">
                  <a:extLst>
                    <a:ext uri="{FF2B5EF4-FFF2-40B4-BE49-F238E27FC236}">
                      <a16:creationId xmlns:a16="http://schemas.microsoft.com/office/drawing/2014/main" id="{1AA24E9A-0CE6-474A-939D-C1CAD044C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6977" y="5473323"/>
                  <a:ext cx="0" cy="6803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22A7AF05-6A0D-464D-9B3E-B8D4B57C065D}"/>
                  </a:ext>
                </a:extLst>
              </p:cNvPr>
              <p:cNvSpPr txBox="1"/>
              <p:nvPr/>
            </p:nvSpPr>
            <p:spPr>
              <a:xfrm>
                <a:off x="4529445" y="5425686"/>
                <a:ext cx="67387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lang="ko-KR" altLang="en-US" sz="400" dirty="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3D42D0A4-1985-481A-848A-17669C13AEF7}"/>
                  </a:ext>
                </a:extLst>
              </p:cNvPr>
              <p:cNvSpPr txBox="1"/>
              <p:nvPr/>
            </p:nvSpPr>
            <p:spPr>
              <a:xfrm>
                <a:off x="4352839" y="5438091"/>
                <a:ext cx="357197" cy="14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제목</a:t>
                </a:r>
                <a:endParaRPr lang="ko-KR" altLang="en-US" sz="350" dirty="0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B5A5A3E-C786-409B-95A3-82811FA6D599}"/>
                  </a:ext>
                </a:extLst>
              </p:cNvPr>
              <p:cNvSpPr/>
              <p:nvPr/>
            </p:nvSpPr>
            <p:spPr>
              <a:xfrm>
                <a:off x="4653621" y="5475091"/>
                <a:ext cx="313775" cy="66264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08AC5D02-1778-436E-A867-CDEE187E59FB}"/>
                </a:ext>
              </a:extLst>
            </p:cNvPr>
            <p:cNvSpPr txBox="1"/>
            <p:nvPr/>
          </p:nvSpPr>
          <p:spPr>
            <a:xfrm>
              <a:off x="3034877" y="2153577"/>
              <a:ext cx="5873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BOARD   </a:t>
              </a:r>
              <a:r>
                <a:rPr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∨ </a:t>
              </a:r>
              <a:endPara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15AAC2D4-E93F-4E0C-A769-262247599AAD}"/>
                </a:ext>
              </a:extLst>
            </p:cNvPr>
            <p:cNvSpPr txBox="1"/>
            <p:nvPr/>
          </p:nvSpPr>
          <p:spPr>
            <a:xfrm>
              <a:off x="3042389" y="2531956"/>
              <a:ext cx="5873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  </a:t>
              </a:r>
              <a:r>
                <a:rPr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∨</a:t>
              </a:r>
              <a:endPara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F21789BF-9C94-4EC7-994D-D86973842945}"/>
                </a:ext>
              </a:extLst>
            </p:cNvPr>
            <p:cNvSpPr txBox="1"/>
            <p:nvPr/>
          </p:nvSpPr>
          <p:spPr>
            <a:xfrm>
              <a:off x="3067464" y="2270733"/>
              <a:ext cx="48876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/>
                <a:t>공지사항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8CB8614C-1F93-4C28-88F5-10E21EC20FF7}"/>
                </a:ext>
              </a:extLst>
            </p:cNvPr>
            <p:cNvSpPr txBox="1"/>
            <p:nvPr/>
          </p:nvSpPr>
          <p:spPr>
            <a:xfrm>
              <a:off x="3066333" y="2365815"/>
              <a:ext cx="46337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요청사항</a:t>
              </a: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BBB18944-76B9-4BD1-B220-2829C4650C38}"/>
                </a:ext>
              </a:extLst>
            </p:cNvPr>
            <p:cNvSpPr txBox="1"/>
            <p:nvPr/>
          </p:nvSpPr>
          <p:spPr>
            <a:xfrm>
              <a:off x="3601409" y="2122443"/>
              <a:ext cx="6369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공지사항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C711187-F952-4B55-94ED-6C4B44DB7555}"/>
              </a:ext>
            </a:extLst>
          </p:cNvPr>
          <p:cNvGrpSpPr/>
          <p:nvPr/>
        </p:nvGrpSpPr>
        <p:grpSpPr>
          <a:xfrm>
            <a:off x="7104123" y="1314889"/>
            <a:ext cx="1345943" cy="2879999"/>
            <a:chOff x="7104123" y="1314889"/>
            <a:chExt cx="1345943" cy="2879999"/>
          </a:xfrm>
        </p:grpSpPr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5044CFC0-A58A-453C-AFBC-27E855C991A0}"/>
                </a:ext>
              </a:extLst>
            </p:cNvPr>
            <p:cNvGrpSpPr/>
            <p:nvPr/>
          </p:nvGrpSpPr>
          <p:grpSpPr>
            <a:xfrm>
              <a:off x="7104123" y="1314889"/>
              <a:ext cx="1345943" cy="2879999"/>
              <a:chOff x="3888177" y="3707444"/>
              <a:chExt cx="1345943" cy="2879999"/>
            </a:xfrm>
          </p:grpSpPr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863128F2-0E2E-4DDD-9ADD-2D8637CEC9F5}"/>
                  </a:ext>
                </a:extLst>
              </p:cNvPr>
              <p:cNvGrpSpPr/>
              <p:nvPr/>
            </p:nvGrpSpPr>
            <p:grpSpPr>
              <a:xfrm>
                <a:off x="3907005" y="3707444"/>
                <a:ext cx="1327115" cy="2879999"/>
                <a:chOff x="-125355" y="3606942"/>
                <a:chExt cx="1452784" cy="3188079"/>
              </a:xfrm>
            </p:grpSpPr>
            <p:pic>
              <p:nvPicPr>
                <p:cNvPr id="392" name="그림 391">
                  <a:extLst>
                    <a:ext uri="{FF2B5EF4-FFF2-40B4-BE49-F238E27FC236}">
                      <a16:creationId xmlns:a16="http://schemas.microsoft.com/office/drawing/2014/main" id="{B5BE14F8-8421-4BF8-A0B0-26B44EA3D0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5355" y="3927775"/>
                  <a:ext cx="1397000" cy="2867246"/>
                </a:xfrm>
                <a:prstGeom prst="rect">
                  <a:avLst/>
                </a:prstGeom>
              </p:spPr>
            </p:pic>
            <p:grpSp>
              <p:nvGrpSpPr>
                <p:cNvPr id="393" name="그룹 392">
                  <a:extLst>
                    <a:ext uri="{FF2B5EF4-FFF2-40B4-BE49-F238E27FC236}">
                      <a16:creationId xmlns:a16="http://schemas.microsoft.com/office/drawing/2014/main" id="{286681D2-8C11-452A-820D-1ABBB824BF75}"/>
                    </a:ext>
                  </a:extLst>
                </p:cNvPr>
                <p:cNvGrpSpPr/>
                <p:nvPr/>
              </p:nvGrpSpPr>
              <p:grpSpPr>
                <a:xfrm>
                  <a:off x="525444" y="3606942"/>
                  <a:ext cx="801985" cy="1065496"/>
                  <a:chOff x="3321699" y="-19408"/>
                  <a:chExt cx="775915" cy="1031796"/>
                </a:xfrm>
              </p:grpSpPr>
              <p:sp>
                <p:nvSpPr>
                  <p:cNvPr id="394" name="사다리꼴 393">
                    <a:extLst>
                      <a:ext uri="{FF2B5EF4-FFF2-40B4-BE49-F238E27FC236}">
                        <a16:creationId xmlns:a16="http://schemas.microsoft.com/office/drawing/2014/main" id="{D3DCBF6A-4E21-40E4-99A9-58922DE4944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3318598" y="365313"/>
                    <a:ext cx="1026701" cy="257259"/>
                  </a:xfrm>
                  <a:prstGeom prst="trapezoid">
                    <a:avLst>
                      <a:gd name="adj" fmla="val 100605"/>
                    </a:avLst>
                  </a:prstGeom>
                  <a:gradFill flip="none" rotWithShape="1">
                    <a:gsLst>
                      <a:gs pos="0">
                        <a:srgbClr val="E86E7D"/>
                      </a:gs>
                      <a:gs pos="100000">
                        <a:srgbClr val="E03B4D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395" name="이등변 삼각형 394">
                    <a:extLst>
                      <a:ext uri="{FF2B5EF4-FFF2-40B4-BE49-F238E27FC236}">
                        <a16:creationId xmlns:a16="http://schemas.microsoft.com/office/drawing/2014/main" id="{D203453D-0E65-40B9-BDEF-78C70B4EF798}"/>
                      </a:ext>
                    </a:extLst>
                  </p:cNvPr>
                  <p:cNvSpPr/>
                  <p:nvPr/>
                </p:nvSpPr>
                <p:spPr>
                  <a:xfrm>
                    <a:off x="3321699" y="225133"/>
                    <a:ext cx="130948" cy="65215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rgbClr val="B62912"/>
                      </a:gs>
                      <a:gs pos="100000">
                        <a:srgbClr val="69180B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396" name="이등변 삼각형 395">
                    <a:extLst>
                      <a:ext uri="{FF2B5EF4-FFF2-40B4-BE49-F238E27FC236}">
                        <a16:creationId xmlns:a16="http://schemas.microsoft.com/office/drawing/2014/main" id="{9185BAF3-365D-4425-ABCD-CC27782E15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999532" y="914306"/>
                    <a:ext cx="130949" cy="65215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rgbClr val="B62912"/>
                      </a:gs>
                      <a:gs pos="100000">
                        <a:srgbClr val="69180B"/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3F3381F4-CA81-458D-A820-AB9F67E5F057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3429017" y="427732"/>
                    <a:ext cx="814717" cy="1254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  <a:bevelB w="1270" h="1270"/>
                    </a:sp3d>
                  </a:bodyPr>
                  <a:lstStyle/>
                  <a:p>
                    <a:pPr algn="ctr" latinLnBrk="0">
                      <a:spcBef>
                        <a:spcPts val="400"/>
                      </a:spcBef>
                    </a:pPr>
                    <a:r>
                      <a:rPr lang="ko-KR" altLang="en-US" sz="900" dirty="0">
                        <a:ln w="5715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itchFamily="18" charset="-127"/>
                        <a:ea typeface="KoPub돋움체 Bold" pitchFamily="18" charset="-127"/>
                        <a:cs typeface="Arial" pitchFamily="34" charset="0"/>
                      </a:rPr>
                      <a:t>예 시</a:t>
                    </a:r>
                  </a:p>
                </p:txBody>
              </p:sp>
            </p:grpSp>
          </p:grp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3B7E5A03-1AEA-48AA-B04A-9B40DDC243A2}"/>
                  </a:ext>
                </a:extLst>
              </p:cNvPr>
              <p:cNvSpPr/>
              <p:nvPr/>
            </p:nvSpPr>
            <p:spPr>
              <a:xfrm>
                <a:off x="3958949" y="4225596"/>
                <a:ext cx="384222" cy="21236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5F015E75-C163-4D1C-B5C5-21804CF3FC1D}"/>
                  </a:ext>
                </a:extLst>
              </p:cNvPr>
              <p:cNvSpPr txBox="1"/>
              <p:nvPr/>
            </p:nvSpPr>
            <p:spPr>
              <a:xfrm>
                <a:off x="3888177" y="4496855"/>
                <a:ext cx="58738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BOARD   </a:t>
                </a:r>
                <a:r>
                  <a:rPr lang="en-US" altLang="ko-KR" sz="5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∨ </a:t>
                </a:r>
                <a:endParaRPr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9B234DC2-DA73-4AD2-8F8F-84674747CD3C}"/>
                  </a:ext>
                </a:extLst>
              </p:cNvPr>
              <p:cNvSpPr txBox="1"/>
              <p:nvPr/>
            </p:nvSpPr>
            <p:spPr>
              <a:xfrm>
                <a:off x="3895689" y="4875234"/>
                <a:ext cx="58738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SYSTEM  </a:t>
                </a:r>
                <a:r>
                  <a:rPr lang="en-US" altLang="ko-KR" sz="5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∨</a:t>
                </a:r>
                <a:endParaRPr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EEA5F8D6-2FAF-40C9-8F48-35713E3B30D2}"/>
                  </a:ext>
                </a:extLst>
              </p:cNvPr>
              <p:cNvSpPr txBox="1"/>
              <p:nvPr/>
            </p:nvSpPr>
            <p:spPr>
              <a:xfrm>
                <a:off x="3920764" y="4614011"/>
                <a:ext cx="48876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/>
                  <a:t>공지사항</a:t>
                </a: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533F6A77-554D-4B8F-80EA-1B7EB9CE0459}"/>
                  </a:ext>
                </a:extLst>
              </p:cNvPr>
              <p:cNvSpPr txBox="1"/>
              <p:nvPr/>
            </p:nvSpPr>
            <p:spPr>
              <a:xfrm>
                <a:off x="3919633" y="4709093"/>
                <a:ext cx="46337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/>
                  <a:t>요청사항</a:t>
                </a:r>
              </a:p>
            </p:txBody>
          </p:sp>
          <p:pic>
            <p:nvPicPr>
              <p:cNvPr id="383" name="그림 382">
                <a:extLst>
                  <a:ext uri="{FF2B5EF4-FFF2-40B4-BE49-F238E27FC236}">
                    <a16:creationId xmlns:a16="http://schemas.microsoft.com/office/drawing/2014/main" id="{0E05576B-5EA1-4201-A334-86A18A5E9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191" y="4245245"/>
                <a:ext cx="110473" cy="115179"/>
              </a:xfrm>
              <a:prstGeom prst="rect">
                <a:avLst/>
              </a:prstGeom>
            </p:spPr>
          </p:pic>
        </p:grp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EA16B374-CB21-48D4-9FAF-5729222DEDF9}"/>
                </a:ext>
              </a:extLst>
            </p:cNvPr>
            <p:cNvSpPr/>
            <p:nvPr/>
          </p:nvSpPr>
          <p:spPr>
            <a:xfrm>
              <a:off x="7638839" y="2446632"/>
              <a:ext cx="682939" cy="1012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2" name="사각형: 둥근 모서리 461">
              <a:extLst>
                <a:ext uri="{FF2B5EF4-FFF2-40B4-BE49-F238E27FC236}">
                  <a16:creationId xmlns:a16="http://schemas.microsoft.com/office/drawing/2014/main" id="{3EC8002C-1500-4DD0-977B-DAB240017FD3}"/>
                </a:ext>
              </a:extLst>
            </p:cNvPr>
            <p:cNvSpPr/>
            <p:nvPr/>
          </p:nvSpPr>
          <p:spPr>
            <a:xfrm>
              <a:off x="8093660" y="3047810"/>
              <a:ext cx="210210" cy="10905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308AAD-C899-47DE-BF65-8AC5FED3E00B}"/>
                </a:ext>
              </a:extLst>
            </p:cNvPr>
            <p:cNvSpPr txBox="1"/>
            <p:nvPr/>
          </p:nvSpPr>
          <p:spPr>
            <a:xfrm>
              <a:off x="7651238" y="2211905"/>
              <a:ext cx="6369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요청사항</a:t>
              </a:r>
            </a:p>
          </p:txBody>
        </p:sp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FD127B05-BA57-4FC9-B642-33F425630C49}"/>
                </a:ext>
              </a:extLst>
            </p:cNvPr>
            <p:cNvSpPr/>
            <p:nvPr/>
          </p:nvSpPr>
          <p:spPr>
            <a:xfrm>
              <a:off x="7635947" y="2707398"/>
              <a:ext cx="682939" cy="29979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710BCA4-3605-4B65-ACCF-E494F94AA188}"/>
                </a:ext>
              </a:extLst>
            </p:cNvPr>
            <p:cNvGrpSpPr/>
            <p:nvPr/>
          </p:nvGrpSpPr>
          <p:grpSpPr>
            <a:xfrm>
              <a:off x="7827665" y="2999165"/>
              <a:ext cx="270148" cy="195037"/>
              <a:chOff x="7745485" y="3197586"/>
              <a:chExt cx="307792" cy="246221"/>
            </a:xfrm>
          </p:grpSpPr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CA38D11-BB90-4D06-97C1-FB56DEA4F572}"/>
                  </a:ext>
                </a:extLst>
              </p:cNvPr>
              <p:cNvSpPr/>
              <p:nvPr/>
            </p:nvSpPr>
            <p:spPr>
              <a:xfrm>
                <a:off x="7807498" y="3253787"/>
                <a:ext cx="186264" cy="13382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F34CDC8F-1723-4B8D-BF79-628605CD1C01}"/>
                  </a:ext>
                </a:extLst>
              </p:cNvPr>
              <p:cNvSpPr txBox="1"/>
              <p:nvPr/>
            </p:nvSpPr>
            <p:spPr>
              <a:xfrm>
                <a:off x="7745485" y="3197586"/>
                <a:ext cx="3077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000" dirty="0"/>
                  <a:t> </a:t>
                </a:r>
                <a:r>
                  <a:rPr lang="ko-KR" altLang="en-US" sz="1000" dirty="0"/>
                  <a:t> </a:t>
                </a:r>
              </a:p>
            </p:txBody>
          </p:sp>
        </p:grpSp>
        <p:sp>
          <p:nvSpPr>
            <p:cNvPr id="484" name="직사각형 483">
              <a:extLst>
                <a:ext uri="{FF2B5EF4-FFF2-40B4-BE49-F238E27FC236}">
                  <a16:creationId xmlns:a16="http://schemas.microsoft.com/office/drawing/2014/main" id="{68039CEB-4871-4594-A79D-7EC057A5206B}"/>
                </a:ext>
              </a:extLst>
            </p:cNvPr>
            <p:cNvSpPr/>
            <p:nvPr/>
          </p:nvSpPr>
          <p:spPr>
            <a:xfrm>
              <a:off x="7635947" y="2576351"/>
              <a:ext cx="682939" cy="1012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86BA9D32-2F14-4B2D-ADC2-F059C5F87BDF}"/>
                </a:ext>
              </a:extLst>
            </p:cNvPr>
            <p:cNvSpPr/>
            <p:nvPr/>
          </p:nvSpPr>
          <p:spPr>
            <a:xfrm>
              <a:off x="7874469" y="3029486"/>
              <a:ext cx="176394" cy="133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FEA333F-A3F8-466B-8CD0-D6B7769E3E1A}"/>
                </a:ext>
              </a:extLst>
            </p:cNvPr>
            <p:cNvSpPr txBox="1"/>
            <p:nvPr/>
          </p:nvSpPr>
          <p:spPr>
            <a:xfrm>
              <a:off x="7570285" y="2431384"/>
              <a:ext cx="72279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작성자 </a:t>
              </a:r>
              <a:r>
                <a:rPr lang="en-US" altLang="ko-KR" sz="500" dirty="0"/>
                <a:t>: </a:t>
              </a:r>
              <a:r>
                <a:rPr lang="ko-KR" altLang="en-US" sz="500" dirty="0" err="1"/>
                <a:t>조성주</a:t>
              </a:r>
              <a:endParaRPr lang="ko-KR" altLang="en-US" sz="500" dirty="0"/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88313E0-2D04-4671-BA56-2B083592C46A}"/>
                </a:ext>
              </a:extLst>
            </p:cNvPr>
            <p:cNvSpPr txBox="1"/>
            <p:nvPr/>
          </p:nvSpPr>
          <p:spPr>
            <a:xfrm>
              <a:off x="7568639" y="2551692"/>
              <a:ext cx="8128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제목 </a:t>
              </a:r>
              <a:r>
                <a:rPr lang="en-US" altLang="ko-KR" sz="500" dirty="0"/>
                <a:t>: </a:t>
              </a:r>
              <a:r>
                <a:rPr lang="ko-KR" altLang="en-US" sz="500" dirty="0"/>
                <a:t>반찬 더 주세요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9F549BED-1EB8-40EC-88C2-B3E0010457C0}"/>
                </a:ext>
              </a:extLst>
            </p:cNvPr>
            <p:cNvSpPr txBox="1"/>
            <p:nvPr/>
          </p:nvSpPr>
          <p:spPr>
            <a:xfrm>
              <a:off x="7603907" y="2708985"/>
              <a:ext cx="7250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반찬을 더 다양하게 주셨으면 좋겠습니다</a:t>
              </a:r>
              <a:r>
                <a:rPr lang="en-US" altLang="ko-KR" sz="500" dirty="0"/>
                <a:t>!</a:t>
              </a:r>
              <a:endParaRPr lang="ko-KR" altLang="en-US" sz="500" dirty="0"/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57C6ADF6-9C8B-48A8-85A5-32172C2585EF}"/>
                </a:ext>
              </a:extLst>
            </p:cNvPr>
            <p:cNvSpPr txBox="1"/>
            <p:nvPr/>
          </p:nvSpPr>
          <p:spPr>
            <a:xfrm>
              <a:off x="8033385" y="3032721"/>
              <a:ext cx="3444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확 인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3CCC9B5-3554-4E4C-8A54-AADFADC3ECF8}"/>
              </a:ext>
            </a:extLst>
          </p:cNvPr>
          <p:cNvGrpSpPr/>
          <p:nvPr/>
        </p:nvGrpSpPr>
        <p:grpSpPr>
          <a:xfrm>
            <a:off x="8546641" y="1325524"/>
            <a:ext cx="1341576" cy="2879998"/>
            <a:chOff x="8507122" y="1330559"/>
            <a:chExt cx="1341576" cy="2879998"/>
          </a:xfrm>
        </p:grpSpPr>
        <p:grpSp>
          <p:nvGrpSpPr>
            <p:cNvPr id="444" name="그룹 443">
              <a:extLst>
                <a:ext uri="{FF2B5EF4-FFF2-40B4-BE49-F238E27FC236}">
                  <a16:creationId xmlns:a16="http://schemas.microsoft.com/office/drawing/2014/main" id="{E85F9EF4-E104-4172-B617-0400F5F81741}"/>
                </a:ext>
              </a:extLst>
            </p:cNvPr>
            <p:cNvGrpSpPr/>
            <p:nvPr/>
          </p:nvGrpSpPr>
          <p:grpSpPr>
            <a:xfrm>
              <a:off x="8521583" y="1330559"/>
              <a:ext cx="1327115" cy="2879998"/>
              <a:chOff x="3907005" y="3707445"/>
              <a:chExt cx="1327115" cy="2879998"/>
            </a:xfrm>
          </p:grpSpPr>
          <p:grpSp>
            <p:nvGrpSpPr>
              <p:cNvPr id="445" name="그룹 444">
                <a:extLst>
                  <a:ext uri="{FF2B5EF4-FFF2-40B4-BE49-F238E27FC236}">
                    <a16:creationId xmlns:a16="http://schemas.microsoft.com/office/drawing/2014/main" id="{0465EC80-3851-49CF-85A8-20734F1FD085}"/>
                  </a:ext>
                </a:extLst>
              </p:cNvPr>
              <p:cNvGrpSpPr/>
              <p:nvPr/>
            </p:nvGrpSpPr>
            <p:grpSpPr>
              <a:xfrm>
                <a:off x="3907005" y="3707445"/>
                <a:ext cx="1327115" cy="2879998"/>
                <a:chOff x="-125354" y="3606942"/>
                <a:chExt cx="1452783" cy="3188077"/>
              </a:xfrm>
            </p:grpSpPr>
            <p:pic>
              <p:nvPicPr>
                <p:cNvPr id="452" name="그림 451">
                  <a:extLst>
                    <a:ext uri="{FF2B5EF4-FFF2-40B4-BE49-F238E27FC236}">
                      <a16:creationId xmlns:a16="http://schemas.microsoft.com/office/drawing/2014/main" id="{43A67B26-F005-4A38-8E87-2905297BC7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5354" y="3927773"/>
                  <a:ext cx="1397000" cy="2867246"/>
                </a:xfrm>
                <a:prstGeom prst="rect">
                  <a:avLst/>
                </a:prstGeom>
              </p:spPr>
            </p:pic>
            <p:grpSp>
              <p:nvGrpSpPr>
                <p:cNvPr id="453" name="그룹 452">
                  <a:extLst>
                    <a:ext uri="{FF2B5EF4-FFF2-40B4-BE49-F238E27FC236}">
                      <a16:creationId xmlns:a16="http://schemas.microsoft.com/office/drawing/2014/main" id="{5ED391D8-A7C6-46FA-8DB3-46010C84F958}"/>
                    </a:ext>
                  </a:extLst>
                </p:cNvPr>
                <p:cNvGrpSpPr/>
                <p:nvPr/>
              </p:nvGrpSpPr>
              <p:grpSpPr>
                <a:xfrm>
                  <a:off x="525444" y="3606942"/>
                  <a:ext cx="801985" cy="1065496"/>
                  <a:chOff x="3321699" y="-19408"/>
                  <a:chExt cx="775915" cy="1031796"/>
                </a:xfrm>
              </p:grpSpPr>
              <p:sp>
                <p:nvSpPr>
                  <p:cNvPr id="454" name="사다리꼴 453">
                    <a:extLst>
                      <a:ext uri="{FF2B5EF4-FFF2-40B4-BE49-F238E27FC236}">
                        <a16:creationId xmlns:a16="http://schemas.microsoft.com/office/drawing/2014/main" id="{E82BE5C6-457F-46E3-9695-5CEC4790420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3318598" y="365313"/>
                    <a:ext cx="1026701" cy="257259"/>
                  </a:xfrm>
                  <a:prstGeom prst="trapezoid">
                    <a:avLst>
                      <a:gd name="adj" fmla="val 100605"/>
                    </a:avLst>
                  </a:prstGeom>
                  <a:gradFill flip="none" rotWithShape="1">
                    <a:gsLst>
                      <a:gs pos="0">
                        <a:srgbClr val="E86E7D"/>
                      </a:gs>
                      <a:gs pos="100000">
                        <a:srgbClr val="E03B4D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455" name="이등변 삼각형 454">
                    <a:extLst>
                      <a:ext uri="{FF2B5EF4-FFF2-40B4-BE49-F238E27FC236}">
                        <a16:creationId xmlns:a16="http://schemas.microsoft.com/office/drawing/2014/main" id="{8AEBECCE-27BE-4318-B1DB-59E7F007EF8D}"/>
                      </a:ext>
                    </a:extLst>
                  </p:cNvPr>
                  <p:cNvSpPr/>
                  <p:nvPr/>
                </p:nvSpPr>
                <p:spPr>
                  <a:xfrm>
                    <a:off x="3321699" y="225133"/>
                    <a:ext cx="130948" cy="65215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rgbClr val="B62912"/>
                      </a:gs>
                      <a:gs pos="100000">
                        <a:srgbClr val="69180B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456" name="이등변 삼각형 455">
                    <a:extLst>
                      <a:ext uri="{FF2B5EF4-FFF2-40B4-BE49-F238E27FC236}">
                        <a16:creationId xmlns:a16="http://schemas.microsoft.com/office/drawing/2014/main" id="{2CEA5C1A-4998-4C9F-8707-D30633F981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999532" y="914306"/>
                    <a:ext cx="130949" cy="65215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rgbClr val="B62912"/>
                      </a:gs>
                      <a:gs pos="100000">
                        <a:srgbClr val="69180B"/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036DCF12-6E85-4E8D-ADD9-92652CAD7AC8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3429017" y="427732"/>
                    <a:ext cx="814717" cy="1254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  <a:bevelB w="1270" h="1270"/>
                    </a:sp3d>
                  </a:bodyPr>
                  <a:lstStyle/>
                  <a:p>
                    <a:pPr algn="ctr" latinLnBrk="0">
                      <a:spcBef>
                        <a:spcPts val="400"/>
                      </a:spcBef>
                    </a:pPr>
                    <a:r>
                      <a:rPr lang="ko-KR" altLang="en-US" sz="900" dirty="0">
                        <a:ln w="5715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itchFamily="18" charset="-127"/>
                        <a:ea typeface="KoPub돋움체 Bold" pitchFamily="18" charset="-127"/>
                        <a:cs typeface="Arial" pitchFamily="34" charset="0"/>
                      </a:rPr>
                      <a:t>예 시</a:t>
                    </a:r>
                  </a:p>
                </p:txBody>
              </p:sp>
            </p:grpSp>
          </p:grpSp>
          <p:sp>
            <p:nvSpPr>
              <p:cNvPr id="446" name="직사각형 445">
                <a:extLst>
                  <a:ext uri="{FF2B5EF4-FFF2-40B4-BE49-F238E27FC236}">
                    <a16:creationId xmlns:a16="http://schemas.microsoft.com/office/drawing/2014/main" id="{F5AB2B6D-59A8-4908-9CEE-8EA320DF819B}"/>
                  </a:ext>
                </a:extLst>
              </p:cNvPr>
              <p:cNvSpPr/>
              <p:nvPr/>
            </p:nvSpPr>
            <p:spPr>
              <a:xfrm>
                <a:off x="3958949" y="4225596"/>
                <a:ext cx="384222" cy="21236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51" name="그림 450">
                <a:extLst>
                  <a:ext uri="{FF2B5EF4-FFF2-40B4-BE49-F238E27FC236}">
                    <a16:creationId xmlns:a16="http://schemas.microsoft.com/office/drawing/2014/main" id="{0DCBBF74-022D-400C-AC52-D8E556E3B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191" y="4245245"/>
                <a:ext cx="110473" cy="115179"/>
              </a:xfrm>
              <a:prstGeom prst="rect">
                <a:avLst/>
              </a:prstGeom>
            </p:spPr>
          </p:pic>
        </p:grp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DD70C4AA-6736-413C-A791-584675872B62}"/>
                </a:ext>
              </a:extLst>
            </p:cNvPr>
            <p:cNvSpPr txBox="1"/>
            <p:nvPr/>
          </p:nvSpPr>
          <p:spPr>
            <a:xfrm>
              <a:off x="8507122" y="2106555"/>
              <a:ext cx="5873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BOARD   </a:t>
              </a:r>
              <a:r>
                <a:rPr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∨ </a:t>
              </a:r>
              <a:endPara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8D9F6D1A-6B8A-4636-A598-2F87F42218FB}"/>
                </a:ext>
              </a:extLst>
            </p:cNvPr>
            <p:cNvSpPr txBox="1"/>
            <p:nvPr/>
          </p:nvSpPr>
          <p:spPr>
            <a:xfrm>
              <a:off x="8514634" y="2484934"/>
              <a:ext cx="5873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  </a:t>
              </a:r>
              <a:r>
                <a:rPr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∨</a:t>
              </a:r>
              <a:endParaRPr lang="ko-KR" altLang="en-US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C85E7133-5777-40FE-95F4-3E31FD7583D0}"/>
                </a:ext>
              </a:extLst>
            </p:cNvPr>
            <p:cNvSpPr txBox="1"/>
            <p:nvPr/>
          </p:nvSpPr>
          <p:spPr>
            <a:xfrm>
              <a:off x="8539709" y="2223711"/>
              <a:ext cx="48876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공지사항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50C93483-2891-410D-BB08-EBA9A74A7D94}"/>
                </a:ext>
              </a:extLst>
            </p:cNvPr>
            <p:cNvSpPr txBox="1"/>
            <p:nvPr/>
          </p:nvSpPr>
          <p:spPr>
            <a:xfrm>
              <a:off x="8538578" y="2318793"/>
              <a:ext cx="46337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/>
                <a:t>요청사항</a:t>
              </a:r>
            </a:p>
          </p:txBody>
        </p:sp>
        <p:pic>
          <p:nvPicPr>
            <p:cNvPr id="501" name="그림 500">
              <a:extLst>
                <a:ext uri="{FF2B5EF4-FFF2-40B4-BE49-F238E27FC236}">
                  <a16:creationId xmlns:a16="http://schemas.microsoft.com/office/drawing/2014/main" id="{610CAFCF-DEC1-479E-9270-B80EDD140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0460" y="2544667"/>
              <a:ext cx="741343" cy="502709"/>
            </a:xfrm>
            <a:prstGeom prst="rect">
              <a:avLst/>
            </a:prstGeom>
          </p:spPr>
        </p:pic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3356B1D8-3533-4861-AC07-53230792C033}"/>
                </a:ext>
              </a:extLst>
            </p:cNvPr>
            <p:cNvSpPr txBox="1"/>
            <p:nvPr/>
          </p:nvSpPr>
          <p:spPr>
            <a:xfrm>
              <a:off x="8954753" y="3153521"/>
              <a:ext cx="357197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  <a:endParaRPr lang="ko-KR" altLang="en-US" sz="350" dirty="0"/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190E504C-5535-4A9E-B38F-AA7105E3A830}"/>
                </a:ext>
              </a:extLst>
            </p:cNvPr>
            <p:cNvSpPr/>
            <p:nvPr/>
          </p:nvSpPr>
          <p:spPr>
            <a:xfrm>
              <a:off x="9255535" y="3190521"/>
              <a:ext cx="313775" cy="6626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1D007AD3-4E70-46DD-883E-25419C05BD32}"/>
                </a:ext>
              </a:extLst>
            </p:cNvPr>
            <p:cNvSpPr txBox="1"/>
            <p:nvPr/>
          </p:nvSpPr>
          <p:spPr>
            <a:xfrm>
              <a:off x="9071230" y="2215449"/>
              <a:ext cx="6369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공지사항</a:t>
              </a: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EE9DC523-D709-448C-8FCC-F042F73A4B88}"/>
                </a:ext>
              </a:extLst>
            </p:cNvPr>
            <p:cNvSpPr txBox="1"/>
            <p:nvPr/>
          </p:nvSpPr>
          <p:spPr>
            <a:xfrm>
              <a:off x="8966755" y="3065048"/>
              <a:ext cx="86838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&lt;&lt; 1 2 3 4 5 6 7 8 9 10 &gt;&gt;</a:t>
              </a:r>
              <a:endParaRPr lang="ko-KR" altLang="en-US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AFC11811-A598-4A1F-B10C-1AAE39D6CE33}"/>
                </a:ext>
              </a:extLst>
            </p:cNvPr>
            <p:cNvSpPr/>
            <p:nvPr/>
          </p:nvSpPr>
          <p:spPr>
            <a:xfrm>
              <a:off x="9021920" y="3189629"/>
              <a:ext cx="201156" cy="68031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D74C13A0-EBF7-4AA6-ABEC-9CF280A5A19D}"/>
                </a:ext>
              </a:extLst>
            </p:cNvPr>
            <p:cNvSpPr txBox="1"/>
            <p:nvPr/>
          </p:nvSpPr>
          <p:spPr>
            <a:xfrm>
              <a:off x="9134339" y="3141992"/>
              <a:ext cx="67387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400" dirty="0"/>
            </a:p>
          </p:txBody>
        </p:sp>
        <p:sp>
          <p:nvSpPr>
            <p:cNvPr id="511" name="사각형: 둥근 모서리 510">
              <a:extLst>
                <a:ext uri="{FF2B5EF4-FFF2-40B4-BE49-F238E27FC236}">
                  <a16:creationId xmlns:a16="http://schemas.microsoft.com/office/drawing/2014/main" id="{88F0F256-20C9-44F2-BFB7-EC44C356BBD2}"/>
                </a:ext>
              </a:extLst>
            </p:cNvPr>
            <p:cNvSpPr/>
            <p:nvPr/>
          </p:nvSpPr>
          <p:spPr>
            <a:xfrm>
              <a:off x="9594864" y="3190521"/>
              <a:ext cx="152237" cy="6626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cxnSp>
          <p:nvCxnSpPr>
            <p:cNvPr id="512" name="직선 연결선 511">
              <a:extLst>
                <a:ext uri="{FF2B5EF4-FFF2-40B4-BE49-F238E27FC236}">
                  <a16:creationId xmlns:a16="http://schemas.microsoft.com/office/drawing/2014/main" id="{34F61479-256C-49E3-B285-BF69B5516ED2}"/>
                </a:ext>
              </a:extLst>
            </p:cNvPr>
            <p:cNvCxnSpPr>
              <a:cxnSpLocks/>
            </p:cNvCxnSpPr>
            <p:nvPr/>
          </p:nvCxnSpPr>
          <p:spPr>
            <a:xfrm>
              <a:off x="9157193" y="3188754"/>
              <a:ext cx="0" cy="68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591FB85B-45B9-4C88-9D40-07188BBEA758}"/>
                </a:ext>
              </a:extLst>
            </p:cNvPr>
            <p:cNvSpPr txBox="1"/>
            <p:nvPr/>
          </p:nvSpPr>
          <p:spPr>
            <a:xfrm>
              <a:off x="9530328" y="3150414"/>
              <a:ext cx="297108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E9147A7-8D6A-409D-8AD4-2AE0066ED3C6}"/>
              </a:ext>
            </a:extLst>
          </p:cNvPr>
          <p:cNvGrpSpPr/>
          <p:nvPr/>
        </p:nvGrpSpPr>
        <p:grpSpPr>
          <a:xfrm>
            <a:off x="9958705" y="2355131"/>
            <a:ext cx="2002156" cy="1477036"/>
            <a:chOff x="9958705" y="2355131"/>
            <a:chExt cx="2002156" cy="1477036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0512A5CC-4A73-4363-93E2-2DAB7EB53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" r="889" b="2214"/>
            <a:stretch/>
          </p:blipFill>
          <p:spPr>
            <a:xfrm>
              <a:off x="9982371" y="2358372"/>
              <a:ext cx="1951937" cy="1134171"/>
            </a:xfrm>
            <a:prstGeom prst="rect">
              <a:avLst/>
            </a:prstGeom>
          </p:spPr>
        </p:pic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0A472005-D785-4CA6-8D9A-49FA39A22DDF}"/>
                </a:ext>
              </a:extLst>
            </p:cNvPr>
            <p:cNvGrpSpPr/>
            <p:nvPr/>
          </p:nvGrpSpPr>
          <p:grpSpPr>
            <a:xfrm>
              <a:off x="9958705" y="2355131"/>
              <a:ext cx="2002156" cy="1477036"/>
              <a:chOff x="9774563" y="5991159"/>
              <a:chExt cx="1576920" cy="1233131"/>
            </a:xfrm>
          </p:grpSpPr>
          <p:sp>
            <p:nvSpPr>
              <p:cNvPr id="515" name="Freeform 7">
                <a:extLst>
                  <a:ext uri="{FF2B5EF4-FFF2-40B4-BE49-F238E27FC236}">
                    <a16:creationId xmlns:a16="http://schemas.microsoft.com/office/drawing/2014/main" id="{255C7EEF-89CF-4462-8194-5DCAB1D2D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8942" y="7038670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516" name="사각형: 둥근 위쪽 모서리 515">
                <a:extLst>
                  <a:ext uri="{FF2B5EF4-FFF2-40B4-BE49-F238E27FC236}">
                    <a16:creationId xmlns:a16="http://schemas.microsoft.com/office/drawing/2014/main" id="{09ADF6E7-47AA-4735-9BF2-45F8912CB0FD}"/>
                  </a:ext>
                </a:extLst>
              </p:cNvPr>
              <p:cNvSpPr/>
              <p:nvPr/>
            </p:nvSpPr>
            <p:spPr>
              <a:xfrm flipV="1">
                <a:off x="9774563" y="6936743"/>
                <a:ext cx="1576920" cy="12436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517" name="사각형: 둥근 모서리 516">
                <a:extLst>
                  <a:ext uri="{FF2B5EF4-FFF2-40B4-BE49-F238E27FC236}">
                    <a16:creationId xmlns:a16="http://schemas.microsoft.com/office/drawing/2014/main" id="{AA41EBA8-A12D-4CFD-B710-62A784314904}"/>
                  </a:ext>
                </a:extLst>
              </p:cNvPr>
              <p:cNvSpPr/>
              <p:nvPr/>
            </p:nvSpPr>
            <p:spPr>
              <a:xfrm>
                <a:off x="9788701" y="5991159"/>
                <a:ext cx="1545137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518" name="타원 517">
                <a:extLst>
                  <a:ext uri="{FF2B5EF4-FFF2-40B4-BE49-F238E27FC236}">
                    <a16:creationId xmlns:a16="http://schemas.microsoft.com/office/drawing/2014/main" id="{C6EBAE11-BDC8-4606-B524-3444761034CC}"/>
                  </a:ext>
                </a:extLst>
              </p:cNvPr>
              <p:cNvSpPr/>
              <p:nvPr/>
            </p:nvSpPr>
            <p:spPr>
              <a:xfrm>
                <a:off x="10535294" y="6962490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027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1" y="6273362"/>
            <a:ext cx="2512730" cy="610038"/>
            <a:chOff x="6965313" y="3605663"/>
            <a:chExt cx="2466753" cy="6100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42180" y="39848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7" name="제목 2">
            <a:extLst>
              <a:ext uri="{FF2B5EF4-FFF2-40B4-BE49-F238E27FC236}">
                <a16:creationId xmlns:a16="http://schemas.microsoft.com/office/drawing/2014/main" id="{1B08027F-78CE-4CF5-922D-6EB1AABC3DBA}"/>
              </a:ext>
            </a:extLst>
          </p:cNvPr>
          <p:cNvSpPr txBox="1">
            <a:spLocks/>
          </p:cNvSpPr>
          <p:nvPr/>
        </p:nvSpPr>
        <p:spPr>
          <a:xfrm>
            <a:off x="1381179" y="208980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528" name="제목 2">
            <a:extLst>
              <a:ext uri="{FF2B5EF4-FFF2-40B4-BE49-F238E27FC236}">
                <a16:creationId xmlns:a16="http://schemas.microsoft.com/office/drawing/2014/main" id="{BDB0B83C-2838-41D6-A7F5-585A274D5878}"/>
              </a:ext>
            </a:extLst>
          </p:cNvPr>
          <p:cNvSpPr txBox="1">
            <a:spLocks/>
          </p:cNvSpPr>
          <p:nvPr/>
        </p:nvSpPr>
        <p:spPr>
          <a:xfrm>
            <a:off x="1381179" y="423834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 err="1"/>
              <a:t>식수자</a:t>
            </a:r>
            <a:r>
              <a:rPr lang="ko-KR" altLang="en-US" dirty="0"/>
              <a:t> 관리▶ </a:t>
            </a:r>
            <a:r>
              <a:rPr lang="en-US" altLang="ko-KR" dirty="0"/>
              <a:t>1) </a:t>
            </a:r>
            <a:r>
              <a:rPr lang="ko-KR" altLang="en-US" dirty="0"/>
              <a:t>식수 예약 신청 기능</a:t>
            </a:r>
            <a:endParaRPr lang="en-US" altLang="ko-KR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C02F5CC-B042-4427-8189-AB79A9A1BC9B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18B509-484A-474D-9ACF-0932AE4D7FE0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379D620-BA88-4752-A246-B62325358D86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SFR-04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4" name="표 143">
            <a:extLst>
              <a:ext uri="{FF2B5EF4-FFF2-40B4-BE49-F238E27FC236}">
                <a16:creationId xmlns:a16="http://schemas.microsoft.com/office/drawing/2014/main" id="{8163C2C2-E88A-43E1-8269-ABBC5B0FBA07}"/>
              </a:ext>
            </a:extLst>
          </p:cNvPr>
          <p:cNvGraphicFramePr>
            <a:graphicFrameLocks noGrp="1"/>
          </p:cNvGraphicFramePr>
          <p:nvPr/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145" name="TextBox 144">
            <a:extLst>
              <a:ext uri="{FF2B5EF4-FFF2-40B4-BE49-F238E27FC236}">
                <a16:creationId xmlns:a16="http://schemas.microsoft.com/office/drawing/2014/main" id="{85CFB980-D43E-44CA-976E-AE32EC714521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5E95D95-34A4-4040-9EC8-89F2AD0D5BDC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51A734F5-8A9F-4889-A5D2-46804673AE05}"/>
              </a:ext>
            </a:extLst>
          </p:cNvPr>
          <p:cNvGrpSpPr/>
          <p:nvPr/>
        </p:nvGrpSpPr>
        <p:grpSpPr>
          <a:xfrm>
            <a:off x="1516755" y="1219523"/>
            <a:ext cx="5114496" cy="153888"/>
            <a:chOff x="661049" y="3360220"/>
            <a:chExt cx="5114496" cy="153888"/>
          </a:xfrm>
        </p:grpSpPr>
        <p:sp>
          <p:nvSpPr>
            <p:cNvPr id="193" name="텍스트 개체 틀 4">
              <a:extLst>
                <a:ext uri="{FF2B5EF4-FFF2-40B4-BE49-F238E27FC236}">
                  <a16:creationId xmlns:a16="http://schemas.microsoft.com/office/drawing/2014/main" id="{0563A8B5-0D1F-4C46-B3C1-855910C8B124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식수 예약 신청 프로세스</a:t>
              </a: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E36C40B3-29FE-429D-BE36-753777485E76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195" name="자유형 126">
                <a:extLst>
                  <a:ext uri="{FF2B5EF4-FFF2-40B4-BE49-F238E27FC236}">
                    <a16:creationId xmlns:a16="http://schemas.microsoft.com/office/drawing/2014/main" id="{ECD5FDE5-E044-4442-867E-FDAFC9AFCA3C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96" name="자유형 127">
                <a:extLst>
                  <a:ext uri="{FF2B5EF4-FFF2-40B4-BE49-F238E27FC236}">
                    <a16:creationId xmlns:a16="http://schemas.microsoft.com/office/drawing/2014/main" id="{96CC67B9-28E8-4778-90F2-597F680E0FAF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97" name="자유형 128">
                <a:extLst>
                  <a:ext uri="{FF2B5EF4-FFF2-40B4-BE49-F238E27FC236}">
                    <a16:creationId xmlns:a16="http://schemas.microsoft.com/office/drawing/2014/main" id="{3C882244-FC00-4099-8781-A8C2D94DEB30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DADF6243-4877-4968-9B95-82ABD5398081}"/>
              </a:ext>
            </a:extLst>
          </p:cNvPr>
          <p:cNvGrpSpPr/>
          <p:nvPr/>
        </p:nvGrpSpPr>
        <p:grpSpPr>
          <a:xfrm>
            <a:off x="1978311" y="3715076"/>
            <a:ext cx="1065881" cy="2258537"/>
            <a:chOff x="1454007" y="4107277"/>
            <a:chExt cx="1399211" cy="2635307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029CCD79-D6AD-4B61-BD8F-F5DA9DAE4293}"/>
                </a:ext>
              </a:extLst>
            </p:cNvPr>
            <p:cNvGrpSpPr/>
            <p:nvPr/>
          </p:nvGrpSpPr>
          <p:grpSpPr>
            <a:xfrm>
              <a:off x="1454007" y="4400110"/>
              <a:ext cx="1399211" cy="2342474"/>
              <a:chOff x="1454007" y="4400110"/>
              <a:chExt cx="1482426" cy="2342474"/>
            </a:xfrm>
          </p:grpSpPr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5F288EE3-9484-4FA1-99E3-13C8292A4FD8}"/>
                  </a:ext>
                </a:extLst>
              </p:cNvPr>
              <p:cNvGrpSpPr/>
              <p:nvPr/>
            </p:nvGrpSpPr>
            <p:grpSpPr>
              <a:xfrm>
                <a:off x="1454007" y="4400110"/>
                <a:ext cx="1482426" cy="2342474"/>
                <a:chOff x="1454007" y="4390804"/>
                <a:chExt cx="1482426" cy="2342474"/>
              </a:xfrm>
            </p:grpSpPr>
            <p:pic>
              <p:nvPicPr>
                <p:cNvPr id="206" name="그림 205">
                  <a:extLst>
                    <a:ext uri="{FF2B5EF4-FFF2-40B4-BE49-F238E27FC236}">
                      <a16:creationId xmlns:a16="http://schemas.microsoft.com/office/drawing/2014/main" id="{F0AC1D55-D795-4531-88B0-693A5FBDE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4007" y="4390804"/>
                  <a:ext cx="1482426" cy="2342474"/>
                </a:xfrm>
                <a:prstGeom prst="rect">
                  <a:avLst/>
                </a:prstGeom>
              </p:spPr>
            </p:pic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14CE674E-D380-4BF7-A5FA-F102AA4E4F5D}"/>
                    </a:ext>
                  </a:extLst>
                </p:cNvPr>
                <p:cNvSpPr/>
                <p:nvPr/>
              </p:nvSpPr>
              <p:spPr>
                <a:xfrm>
                  <a:off x="1481115" y="4585187"/>
                  <a:ext cx="1405740" cy="1938625"/>
                </a:xfrm>
                <a:prstGeom prst="rect">
                  <a:avLst/>
                </a:prstGeom>
                <a:solidFill>
                  <a:srgbClr val="F9C61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/>
                    <a:t>         ID : </a:t>
                  </a:r>
                </a:p>
                <a:p>
                  <a:r>
                    <a:rPr lang="en-US" altLang="ko-KR" sz="900" dirty="0"/>
                    <a:t>        PW :</a:t>
                  </a:r>
                </a:p>
                <a:p>
                  <a:pPr algn="ctr"/>
                  <a:endParaRPr lang="en-US" altLang="ko-KR" sz="900" dirty="0"/>
                </a:p>
                <a:p>
                  <a:pPr algn="ctr"/>
                  <a:r>
                    <a:rPr lang="en-US" altLang="ko-KR" sz="1100" dirty="0"/>
                    <a:t> </a:t>
                  </a:r>
                  <a:endParaRPr lang="ko-KR" altLang="en-US" sz="1100" dirty="0"/>
                </a:p>
              </p:txBody>
            </p:sp>
          </p:grp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0D5160A3-7949-4443-B951-0475362D62A0}"/>
                  </a:ext>
                </a:extLst>
              </p:cNvPr>
              <p:cNvSpPr/>
              <p:nvPr/>
            </p:nvSpPr>
            <p:spPr>
              <a:xfrm>
                <a:off x="1908174" y="5699641"/>
                <a:ext cx="600593" cy="202473"/>
              </a:xfrm>
              <a:prstGeom prst="rect">
                <a:avLst/>
              </a:prstGeom>
              <a:solidFill>
                <a:srgbClr val="1D8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Login</a:t>
                </a:r>
                <a:endParaRPr lang="ko-KR" altLang="en-US" sz="800" dirty="0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E4260AC4-E7E9-41D7-8ABE-E34AE79464D5}"/>
                </a:ext>
              </a:extLst>
            </p:cNvPr>
            <p:cNvGrpSpPr/>
            <p:nvPr/>
          </p:nvGrpSpPr>
          <p:grpSpPr>
            <a:xfrm>
              <a:off x="2030608" y="4107277"/>
              <a:ext cx="702930" cy="1000220"/>
              <a:chOff x="5044040" y="-46486"/>
              <a:chExt cx="622317" cy="848374"/>
            </a:xfrm>
          </p:grpSpPr>
          <p:sp>
            <p:nvSpPr>
              <p:cNvPr id="201" name="사다리꼴 200">
                <a:extLst>
                  <a:ext uri="{FF2B5EF4-FFF2-40B4-BE49-F238E27FC236}">
                    <a16:creationId xmlns:a16="http://schemas.microsoft.com/office/drawing/2014/main" id="{7289E1F6-145F-4E61-9C58-77F00C5A10BE}"/>
                  </a:ext>
                </a:extLst>
              </p:cNvPr>
              <p:cNvSpPr/>
              <p:nvPr/>
            </p:nvSpPr>
            <p:spPr>
              <a:xfrm rot="2700000">
                <a:off x="5113541" y="249071"/>
                <a:ext cx="848374" cy="257259"/>
              </a:xfrm>
              <a:prstGeom prst="trapezoid">
                <a:avLst>
                  <a:gd name="adj" fmla="val 100605"/>
                </a:avLst>
              </a:prstGeom>
              <a:gradFill flip="none" rotWithShape="1">
                <a:gsLst>
                  <a:gs pos="0">
                    <a:srgbClr val="E86E7D"/>
                  </a:gs>
                  <a:gs pos="100000">
                    <a:srgbClr val="E03B4D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02" name="이등변 삼각형 201">
                <a:extLst>
                  <a:ext uri="{FF2B5EF4-FFF2-40B4-BE49-F238E27FC236}">
                    <a16:creationId xmlns:a16="http://schemas.microsoft.com/office/drawing/2014/main" id="{9952E341-7636-4097-88A6-7198D797C1D6}"/>
                  </a:ext>
                </a:extLst>
              </p:cNvPr>
              <p:cNvSpPr/>
              <p:nvPr/>
            </p:nvSpPr>
            <p:spPr>
              <a:xfrm>
                <a:off x="5044040" y="152756"/>
                <a:ext cx="130948" cy="65215"/>
              </a:xfrm>
              <a:prstGeom prst="triangle">
                <a:avLst/>
              </a:prstGeom>
              <a:gradFill flip="none" rotWithShape="1">
                <a:gsLst>
                  <a:gs pos="0">
                    <a:srgbClr val="B62912"/>
                  </a:gs>
                  <a:gs pos="100000">
                    <a:srgbClr val="69180B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A49E414-2B99-499B-92FF-E37BE076F203}"/>
                  </a:ext>
                </a:extLst>
              </p:cNvPr>
              <p:cNvSpPr txBox="1"/>
              <p:nvPr/>
            </p:nvSpPr>
            <p:spPr>
              <a:xfrm rot="2700000">
                <a:off x="5126207" y="330628"/>
                <a:ext cx="814717" cy="94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spcBef>
                    <a:spcPts val="400"/>
                  </a:spcBef>
                </a:pPr>
                <a:r>
                  <a:rPr lang="ko-KR" altLang="en-US" sz="900" dirty="0">
                    <a:ln w="57150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itchFamily="18" charset="-127"/>
                    <a:ea typeface="KoPub돋움체 Bold" pitchFamily="18" charset="-127"/>
                    <a:cs typeface="Arial" pitchFamily="34" charset="0"/>
                  </a:rPr>
                  <a:t>예 시</a:t>
                </a:r>
              </a:p>
            </p:txBody>
          </p:sp>
        </p:grpSp>
      </p:grpSp>
      <p:sp>
        <p:nvSpPr>
          <p:cNvPr id="208" name="화살표: 왼쪽 207">
            <a:extLst>
              <a:ext uri="{FF2B5EF4-FFF2-40B4-BE49-F238E27FC236}">
                <a16:creationId xmlns:a16="http://schemas.microsoft.com/office/drawing/2014/main" id="{DFC185BD-60BA-4681-A08E-0E2485DA453D}"/>
              </a:ext>
            </a:extLst>
          </p:cNvPr>
          <p:cNvSpPr/>
          <p:nvPr/>
        </p:nvSpPr>
        <p:spPr>
          <a:xfrm flipH="1">
            <a:off x="3040886" y="4756360"/>
            <a:ext cx="409543" cy="323420"/>
          </a:xfrm>
          <a:prstGeom prst="leftArrow">
            <a:avLst>
              <a:gd name="adj1" fmla="val 50000"/>
              <a:gd name="adj2" fmla="val 74565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F56478E9-8EBB-4189-AAB6-6C7EB18C39C0}"/>
              </a:ext>
            </a:extLst>
          </p:cNvPr>
          <p:cNvGrpSpPr/>
          <p:nvPr/>
        </p:nvGrpSpPr>
        <p:grpSpPr>
          <a:xfrm>
            <a:off x="3467062" y="3707444"/>
            <a:ext cx="1065881" cy="2266170"/>
            <a:chOff x="3254569" y="4098374"/>
            <a:chExt cx="1386721" cy="2644210"/>
          </a:xfrm>
        </p:grpSpPr>
        <p:pic>
          <p:nvPicPr>
            <p:cNvPr id="210" name="그림 209">
              <a:extLst>
                <a:ext uri="{FF2B5EF4-FFF2-40B4-BE49-F238E27FC236}">
                  <a16:creationId xmlns:a16="http://schemas.microsoft.com/office/drawing/2014/main" id="{67F88777-94F5-45E6-BF72-BC8EDADD2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4569" y="4400110"/>
              <a:ext cx="1386721" cy="2342474"/>
            </a:xfrm>
            <a:prstGeom prst="rect">
              <a:avLst/>
            </a:prstGeom>
          </p:spPr>
        </p:pic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4A72F887-7609-4DCC-9DA0-2845A6A41FB3}"/>
                </a:ext>
              </a:extLst>
            </p:cNvPr>
            <p:cNvGrpSpPr/>
            <p:nvPr/>
          </p:nvGrpSpPr>
          <p:grpSpPr>
            <a:xfrm>
              <a:off x="3756780" y="4098374"/>
              <a:ext cx="742124" cy="1103912"/>
              <a:chOff x="4982127" y="-54037"/>
              <a:chExt cx="662926" cy="936325"/>
            </a:xfrm>
          </p:grpSpPr>
          <p:sp>
            <p:nvSpPr>
              <p:cNvPr id="224" name="사다리꼴 223">
                <a:extLst>
                  <a:ext uri="{FF2B5EF4-FFF2-40B4-BE49-F238E27FC236}">
                    <a16:creationId xmlns:a16="http://schemas.microsoft.com/office/drawing/2014/main" id="{9A9A3A0A-4655-4762-A461-09CA207730E7}"/>
                  </a:ext>
                </a:extLst>
              </p:cNvPr>
              <p:cNvSpPr/>
              <p:nvPr/>
            </p:nvSpPr>
            <p:spPr>
              <a:xfrm rot="2700000">
                <a:off x="5048261" y="285496"/>
                <a:ext cx="936325" cy="257259"/>
              </a:xfrm>
              <a:prstGeom prst="trapezoid">
                <a:avLst>
                  <a:gd name="adj" fmla="val 100605"/>
                </a:avLst>
              </a:prstGeom>
              <a:gradFill flip="none" rotWithShape="1">
                <a:gsLst>
                  <a:gs pos="0">
                    <a:srgbClr val="E86E7D"/>
                  </a:gs>
                  <a:gs pos="100000">
                    <a:srgbClr val="E03B4D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25" name="이등변 삼각형 224">
                <a:extLst>
                  <a:ext uri="{FF2B5EF4-FFF2-40B4-BE49-F238E27FC236}">
                    <a16:creationId xmlns:a16="http://schemas.microsoft.com/office/drawing/2014/main" id="{E20A4073-EB85-499F-B981-4DD97032F82B}"/>
                  </a:ext>
                </a:extLst>
              </p:cNvPr>
              <p:cNvSpPr/>
              <p:nvPr/>
            </p:nvSpPr>
            <p:spPr>
              <a:xfrm>
                <a:off x="4982127" y="152756"/>
                <a:ext cx="130948" cy="65215"/>
              </a:xfrm>
              <a:prstGeom prst="triangle">
                <a:avLst/>
              </a:prstGeom>
              <a:gradFill flip="none" rotWithShape="1">
                <a:gsLst>
                  <a:gs pos="0">
                    <a:srgbClr val="B62912"/>
                  </a:gs>
                  <a:gs pos="100000">
                    <a:srgbClr val="69180B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C47BE1DB-0FEF-415A-96FB-2307FA4D7EF5}"/>
                  </a:ext>
                </a:extLst>
              </p:cNvPr>
              <p:cNvSpPr txBox="1"/>
              <p:nvPr/>
            </p:nvSpPr>
            <p:spPr>
              <a:xfrm rot="2700000">
                <a:off x="5136428" y="374365"/>
                <a:ext cx="814717" cy="94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spcBef>
                    <a:spcPts val="400"/>
                  </a:spcBef>
                </a:pPr>
                <a:r>
                  <a:rPr lang="ko-KR" altLang="en-US" sz="900" dirty="0">
                    <a:ln w="57150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itchFamily="18" charset="-127"/>
                    <a:ea typeface="KoPub돋움체 Bold" pitchFamily="18" charset="-127"/>
                    <a:cs typeface="Arial" pitchFamily="34" charset="0"/>
                  </a:rPr>
                  <a:t>예 시</a:t>
                </a:r>
              </a:p>
            </p:txBody>
          </p: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D604474-6409-4E85-948E-302F58BDB2EE}"/>
                </a:ext>
              </a:extLst>
            </p:cNvPr>
            <p:cNvSpPr txBox="1"/>
            <p:nvPr/>
          </p:nvSpPr>
          <p:spPr>
            <a:xfrm>
              <a:off x="3297496" y="4597709"/>
              <a:ext cx="573935" cy="25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***</a:t>
              </a:r>
              <a:r>
                <a:rPr lang="ko-KR" altLang="en-US" sz="800" dirty="0"/>
                <a:t>님</a:t>
              </a: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04329D81-0758-406D-97CB-AD8E59C057FC}"/>
                </a:ext>
              </a:extLst>
            </p:cNvPr>
            <p:cNvSpPr/>
            <p:nvPr/>
          </p:nvSpPr>
          <p:spPr>
            <a:xfrm>
              <a:off x="3433103" y="5001212"/>
              <a:ext cx="1054115" cy="122476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BE73EF8-5596-4C2A-8636-62E124BE802E}"/>
                </a:ext>
              </a:extLst>
            </p:cNvPr>
            <p:cNvSpPr txBox="1"/>
            <p:nvPr/>
          </p:nvSpPr>
          <p:spPr>
            <a:xfrm>
              <a:off x="3467202" y="5004522"/>
              <a:ext cx="980418" cy="215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2021</a:t>
              </a:r>
              <a:r>
                <a:rPr lang="ko-KR" altLang="en-US" sz="600" dirty="0"/>
                <a:t>년 </a:t>
              </a:r>
              <a:r>
                <a:rPr lang="en-US" altLang="ko-KR" sz="600" dirty="0"/>
                <a:t>10</a:t>
              </a:r>
              <a:r>
                <a:rPr lang="ko-KR" altLang="en-US" sz="600" dirty="0"/>
                <a:t>월 </a:t>
              </a:r>
              <a:r>
                <a:rPr lang="en-US" altLang="ko-KR" sz="600" dirty="0"/>
                <a:t>6</a:t>
              </a:r>
              <a:r>
                <a:rPr lang="ko-KR" altLang="en-US" sz="600" dirty="0"/>
                <a:t>일 </a:t>
              </a: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02D40A21-0000-4963-8133-D9722E8081C1}"/>
                </a:ext>
              </a:extLst>
            </p:cNvPr>
            <p:cNvSpPr/>
            <p:nvPr/>
          </p:nvSpPr>
          <p:spPr>
            <a:xfrm>
              <a:off x="3687465" y="6281808"/>
              <a:ext cx="561819" cy="202473"/>
            </a:xfrm>
            <a:prstGeom prst="rect">
              <a:avLst/>
            </a:prstGeom>
            <a:solidFill>
              <a:srgbClr val="1D8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예약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ABA6AB8-5683-4AF5-B34E-410B84CDC083}"/>
                </a:ext>
              </a:extLst>
            </p:cNvPr>
            <p:cNvSpPr txBox="1"/>
            <p:nvPr/>
          </p:nvSpPr>
          <p:spPr>
            <a:xfrm>
              <a:off x="3475590" y="5329362"/>
              <a:ext cx="980418" cy="736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흰밥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떡만두국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잡채</a:t>
              </a:r>
              <a:endParaRPr lang="en-US" altLang="ko-KR" sz="700" dirty="0"/>
            </a:p>
            <a:p>
              <a:pPr algn="ctr"/>
              <a:r>
                <a:rPr lang="ko-KR" altLang="en-US" sz="700" dirty="0" err="1"/>
                <a:t>진미채볶음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배추김치</a:t>
              </a:r>
              <a:endParaRPr lang="en-US" altLang="ko-KR" sz="700" dirty="0"/>
            </a:p>
          </p:txBody>
        </p: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EF8ACAF2-DB12-4848-85B7-047F3BFB4C2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77" y="5219284"/>
              <a:ext cx="10428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C61DB2ED-9575-4647-A864-A42DDA7D2587}"/>
                </a:ext>
              </a:extLst>
            </p:cNvPr>
            <p:cNvGrpSpPr/>
            <p:nvPr/>
          </p:nvGrpSpPr>
          <p:grpSpPr>
            <a:xfrm>
              <a:off x="4069898" y="6157105"/>
              <a:ext cx="373468" cy="373468"/>
              <a:chOff x="2690037" y="3302308"/>
              <a:chExt cx="373468" cy="373468"/>
            </a:xfrm>
          </p:grpSpPr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8220CD51-8A41-4D45-92B7-F71C105A1157}"/>
                  </a:ext>
                </a:extLst>
              </p:cNvPr>
              <p:cNvSpPr/>
              <p:nvPr/>
            </p:nvSpPr>
            <p:spPr>
              <a:xfrm flipH="1">
                <a:off x="2690037" y="3302308"/>
                <a:ext cx="373468" cy="373468"/>
              </a:xfrm>
              <a:prstGeom prst="ellipse">
                <a:avLst/>
              </a:prstGeom>
              <a:solidFill>
                <a:srgbClr val="E53F22">
                  <a:alpha val="20000"/>
                </a:srgbClr>
              </a:solidFill>
              <a:ln w="19050" cmpd="sng">
                <a:gradFill>
                  <a:gsLst>
                    <a:gs pos="35000">
                      <a:srgbClr val="F79646"/>
                    </a:gs>
                    <a:gs pos="50000">
                      <a:sysClr val="window" lastClr="FFFFFF"/>
                    </a:gs>
                    <a:gs pos="65000">
                      <a:srgbClr val="F79646"/>
                    </a:gs>
                  </a:gsLst>
                  <a:lin ang="5400000" scaled="0"/>
                </a:gradFill>
              </a:ln>
              <a:effectLst>
                <a:outerShdw blurRad="50800" dist="25400" dir="2700000" algn="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anchor="t"/>
              <a:lstStyle/>
              <a:p>
                <a:pPr marL="0" marR="0" lvl="0" indent="0" algn="ctr" defTabSz="12959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-30" normalizeH="0" baseline="0" noProof="0" dirty="0">
                    <a:ln>
                      <a:solidFill>
                        <a:prstClr val="white">
                          <a:lumMod val="65000"/>
                          <a:alpha val="0"/>
                        </a:prstClr>
                      </a:solidFill>
                    </a:ln>
                    <a:solidFill>
                      <a:srgbClr val="D4453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KoPub돋움체 Bold" pitchFamily="18" charset="-127"/>
                    <a:ea typeface="KoPub돋움체 Bold" pitchFamily="18" charset="-127"/>
                  </a:rPr>
                  <a:t>Click!</a:t>
                </a:r>
              </a:p>
              <a:p>
                <a:pPr marL="0" marR="0" lvl="0" indent="0" algn="ctr" defTabSz="12959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1" i="0" u="none" strike="noStrike" kern="0" cap="none" spc="-3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rgbClr val="D4453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돋움체 Bold" pitchFamily="18" charset="-127"/>
                  <a:ea typeface="KoPub돋움체 Bold" pitchFamily="18" charset="-127"/>
                </a:endParaRPr>
              </a:p>
            </p:txBody>
          </p:sp>
          <p:pic>
            <p:nvPicPr>
              <p:cNvPr id="221" name="Picture 2" descr="신차추천!! 2016 링컨 뉴 MKX 사전계약 신청/ 시승신청 하기 : 네이버 블로그">
                <a:extLst>
                  <a:ext uri="{FF2B5EF4-FFF2-40B4-BE49-F238E27FC236}">
                    <a16:creationId xmlns:a16="http://schemas.microsoft.com/office/drawing/2014/main" id="{2BC19E24-635D-41F7-8BA1-805528FA14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020"/>
              <a:stretch/>
            </p:blipFill>
            <p:spPr bwMode="auto">
              <a:xfrm>
                <a:off x="2752991" y="3477325"/>
                <a:ext cx="247560" cy="1856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67B4483D-3685-465E-A6CC-D956E684EA7A}"/>
              </a:ext>
            </a:extLst>
          </p:cNvPr>
          <p:cNvGrpSpPr/>
          <p:nvPr/>
        </p:nvGrpSpPr>
        <p:grpSpPr>
          <a:xfrm>
            <a:off x="4954449" y="3686391"/>
            <a:ext cx="1065881" cy="2287222"/>
            <a:chOff x="5069495" y="4073808"/>
            <a:chExt cx="1386721" cy="2668776"/>
          </a:xfrm>
        </p:grpSpPr>
        <p:pic>
          <p:nvPicPr>
            <p:cNvPr id="232" name="그림 231">
              <a:extLst>
                <a:ext uri="{FF2B5EF4-FFF2-40B4-BE49-F238E27FC236}">
                  <a16:creationId xmlns:a16="http://schemas.microsoft.com/office/drawing/2014/main" id="{A6CB0701-5EF3-4B44-B9C3-14A65526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495" y="4400110"/>
              <a:ext cx="1386721" cy="2342474"/>
            </a:xfrm>
            <a:prstGeom prst="rect">
              <a:avLst/>
            </a:prstGeom>
          </p:spPr>
        </p:pic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7CE3A114-5264-4563-A90F-224B1D5FE3CD}"/>
                </a:ext>
              </a:extLst>
            </p:cNvPr>
            <p:cNvGrpSpPr/>
            <p:nvPr/>
          </p:nvGrpSpPr>
          <p:grpSpPr>
            <a:xfrm>
              <a:off x="5572070" y="4073808"/>
              <a:ext cx="724633" cy="1101973"/>
              <a:chOff x="4982490" y="-74874"/>
              <a:chExt cx="647307" cy="934681"/>
            </a:xfrm>
          </p:grpSpPr>
          <p:sp>
            <p:nvSpPr>
              <p:cNvPr id="243" name="사다리꼴 242">
                <a:extLst>
                  <a:ext uri="{FF2B5EF4-FFF2-40B4-BE49-F238E27FC236}">
                    <a16:creationId xmlns:a16="http://schemas.microsoft.com/office/drawing/2014/main" id="{ED1BC391-2E36-436E-83EB-EE5AEB943240}"/>
                  </a:ext>
                </a:extLst>
              </p:cNvPr>
              <p:cNvSpPr/>
              <p:nvPr/>
            </p:nvSpPr>
            <p:spPr>
              <a:xfrm rot="2700000">
                <a:off x="5033826" y="263837"/>
                <a:ext cx="934681" cy="257260"/>
              </a:xfrm>
              <a:prstGeom prst="trapezoid">
                <a:avLst>
                  <a:gd name="adj" fmla="val 100605"/>
                </a:avLst>
              </a:prstGeom>
              <a:gradFill flip="none" rotWithShape="1">
                <a:gsLst>
                  <a:gs pos="0">
                    <a:srgbClr val="E86E7D"/>
                  </a:gs>
                  <a:gs pos="100000">
                    <a:srgbClr val="E03B4D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44" name="이등변 삼각형 243">
                <a:extLst>
                  <a:ext uri="{FF2B5EF4-FFF2-40B4-BE49-F238E27FC236}">
                    <a16:creationId xmlns:a16="http://schemas.microsoft.com/office/drawing/2014/main" id="{B1BCB5FF-23BC-4214-A1C9-752D1A79C7C9}"/>
                  </a:ext>
                </a:extLst>
              </p:cNvPr>
              <p:cNvSpPr/>
              <p:nvPr/>
            </p:nvSpPr>
            <p:spPr>
              <a:xfrm>
                <a:off x="4982490" y="152756"/>
                <a:ext cx="130946" cy="65215"/>
              </a:xfrm>
              <a:prstGeom prst="triangle">
                <a:avLst/>
              </a:prstGeom>
              <a:gradFill flip="none" rotWithShape="1">
                <a:gsLst>
                  <a:gs pos="0">
                    <a:srgbClr val="B62912"/>
                  </a:gs>
                  <a:gs pos="100000">
                    <a:srgbClr val="69180B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DCAFC038-F811-4627-B105-49D91C433277}"/>
                  </a:ext>
                </a:extLst>
              </p:cNvPr>
              <p:cNvSpPr txBox="1"/>
              <p:nvPr/>
            </p:nvSpPr>
            <p:spPr>
              <a:xfrm rot="2700000">
                <a:off x="5136428" y="341045"/>
                <a:ext cx="814717" cy="160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spcBef>
                    <a:spcPts val="400"/>
                  </a:spcBef>
                </a:pPr>
                <a:r>
                  <a:rPr lang="ko-KR" altLang="en-US" sz="900" dirty="0">
                    <a:ln w="57150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itchFamily="18" charset="-127"/>
                    <a:ea typeface="KoPub돋움체 Bold" pitchFamily="18" charset="-127"/>
                    <a:cs typeface="Arial" pitchFamily="34" charset="0"/>
                  </a:rPr>
                  <a:t>예 시</a:t>
                </a:r>
              </a:p>
            </p:txBody>
          </p:sp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58FB4BA-4598-4109-8E19-2E911D2ADCA6}"/>
                </a:ext>
              </a:extLst>
            </p:cNvPr>
            <p:cNvSpPr txBox="1"/>
            <p:nvPr/>
          </p:nvSpPr>
          <p:spPr>
            <a:xfrm>
              <a:off x="5112422" y="4597711"/>
              <a:ext cx="532225" cy="23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</a:rPr>
                <a:t>***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</a:rPr>
                <a:t>님</a:t>
              </a: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7105D77E-F7D1-45F8-98B3-43B48DFD28D1}"/>
                </a:ext>
              </a:extLst>
            </p:cNvPr>
            <p:cNvSpPr/>
            <p:nvPr/>
          </p:nvSpPr>
          <p:spPr>
            <a:xfrm>
              <a:off x="5248030" y="5001212"/>
              <a:ext cx="1054115" cy="122476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7C2EB04-862B-4E65-8CB2-4065E3C5B72D}"/>
                </a:ext>
              </a:extLst>
            </p:cNvPr>
            <p:cNvSpPr txBox="1"/>
            <p:nvPr/>
          </p:nvSpPr>
          <p:spPr>
            <a:xfrm>
              <a:off x="5282128" y="5004522"/>
              <a:ext cx="980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2021</a:t>
              </a:r>
              <a:r>
                <a:rPr lang="ko-KR" altLang="en-US" sz="900" dirty="0"/>
                <a:t>년 </a:t>
              </a:r>
              <a:r>
                <a:rPr lang="en-US" altLang="ko-KR" sz="900" dirty="0"/>
                <a:t>10</a:t>
              </a:r>
              <a:r>
                <a:rPr lang="ko-KR" altLang="en-US" sz="900" dirty="0"/>
                <a:t>월 </a:t>
              </a:r>
              <a:r>
                <a:rPr lang="en-US" altLang="ko-KR" sz="900" dirty="0"/>
                <a:t>6</a:t>
              </a:r>
              <a:r>
                <a:rPr lang="ko-KR" altLang="en-US" sz="900" dirty="0"/>
                <a:t>일 </a:t>
              </a: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EB7497C2-354E-4FA1-8232-44ED358B88DC}"/>
                </a:ext>
              </a:extLst>
            </p:cNvPr>
            <p:cNvSpPr/>
            <p:nvPr/>
          </p:nvSpPr>
          <p:spPr>
            <a:xfrm>
              <a:off x="5502392" y="6281808"/>
              <a:ext cx="561819" cy="202473"/>
            </a:xfrm>
            <a:prstGeom prst="rect">
              <a:avLst/>
            </a:prstGeom>
            <a:solidFill>
              <a:srgbClr val="1D809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예약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3234B4A4-8783-4CD2-893A-9FD0BB7D8636}"/>
                </a:ext>
              </a:extLst>
            </p:cNvPr>
            <p:cNvSpPr txBox="1"/>
            <p:nvPr/>
          </p:nvSpPr>
          <p:spPr>
            <a:xfrm>
              <a:off x="5290516" y="5329362"/>
              <a:ext cx="980418" cy="269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900" dirty="0"/>
            </a:p>
          </p:txBody>
        </p: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BCD2BCEE-E954-461D-9674-0AE2678F91D7}"/>
                </a:ext>
              </a:extLst>
            </p:cNvPr>
            <p:cNvCxnSpPr>
              <a:cxnSpLocks/>
            </p:cNvCxnSpPr>
            <p:nvPr/>
          </p:nvCxnSpPr>
          <p:spPr>
            <a:xfrm>
              <a:off x="5259303" y="5219284"/>
              <a:ext cx="1042842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B3117893-CCCD-4AF9-BE42-762463609605}"/>
                </a:ext>
              </a:extLst>
            </p:cNvPr>
            <p:cNvSpPr/>
            <p:nvPr/>
          </p:nvSpPr>
          <p:spPr>
            <a:xfrm>
              <a:off x="5176843" y="5056597"/>
              <a:ext cx="1208333" cy="1114288"/>
            </a:xfrm>
            <a:prstGeom prst="roundRect">
              <a:avLst/>
            </a:prstGeom>
            <a:solidFill>
              <a:srgbClr val="1D8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2021</a:t>
              </a:r>
              <a:r>
                <a:rPr lang="ko-KR" altLang="en-US" sz="700" dirty="0"/>
                <a:t>년 </a:t>
              </a:r>
              <a:r>
                <a:rPr lang="en-US" altLang="ko-KR" sz="700" dirty="0"/>
                <a:t>10</a:t>
              </a:r>
              <a:r>
                <a:rPr lang="ko-KR" altLang="en-US" sz="700" dirty="0"/>
                <a:t>월 </a:t>
              </a:r>
              <a:r>
                <a:rPr lang="en-US" altLang="ko-KR" sz="700" dirty="0"/>
                <a:t>6</a:t>
              </a:r>
              <a:r>
                <a:rPr lang="ko-KR" altLang="en-US" sz="700" dirty="0"/>
                <a:t>일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식사 예약 완료</a:t>
              </a:r>
              <a:endParaRPr lang="en-US" altLang="ko-KR" sz="700" dirty="0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354EB027-2E67-4424-84AB-B86829A17049}"/>
                </a:ext>
              </a:extLst>
            </p:cNvPr>
            <p:cNvSpPr/>
            <p:nvPr/>
          </p:nvSpPr>
          <p:spPr>
            <a:xfrm>
              <a:off x="5560757" y="5834625"/>
              <a:ext cx="470960" cy="13928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rgbClr val="0F1225"/>
                  </a:solidFill>
                </a:rPr>
                <a:t>확인</a:t>
              </a: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26AEADF3-E33C-478D-B9F3-DF897F9A6922}"/>
              </a:ext>
            </a:extLst>
          </p:cNvPr>
          <p:cNvGrpSpPr/>
          <p:nvPr/>
        </p:nvGrpSpPr>
        <p:grpSpPr>
          <a:xfrm>
            <a:off x="6929757" y="1423058"/>
            <a:ext cx="4798541" cy="2131666"/>
            <a:chOff x="1510090" y="1582252"/>
            <a:chExt cx="4798541" cy="2131666"/>
          </a:xfrm>
        </p:grpSpPr>
        <p:sp>
          <p:nvSpPr>
            <p:cNvPr id="247" name="자유형 118">
              <a:extLst>
                <a:ext uri="{FF2B5EF4-FFF2-40B4-BE49-F238E27FC236}">
                  <a16:creationId xmlns:a16="http://schemas.microsoft.com/office/drawing/2014/main" id="{91D17076-961D-4994-A6C0-B908BEEE8C07}"/>
                </a:ext>
              </a:extLst>
            </p:cNvPr>
            <p:cNvSpPr/>
            <p:nvPr/>
          </p:nvSpPr>
          <p:spPr>
            <a:xfrm>
              <a:off x="2485115" y="2005410"/>
              <a:ext cx="67369" cy="1702065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sp>
          <p:nvSpPr>
            <p:cNvPr id="248" name="자유형 119">
              <a:extLst>
                <a:ext uri="{FF2B5EF4-FFF2-40B4-BE49-F238E27FC236}">
                  <a16:creationId xmlns:a16="http://schemas.microsoft.com/office/drawing/2014/main" id="{74661589-EF3E-4B48-8914-4DFAF4FDFAAB}"/>
                </a:ext>
              </a:extLst>
            </p:cNvPr>
            <p:cNvSpPr/>
            <p:nvPr/>
          </p:nvSpPr>
          <p:spPr>
            <a:xfrm>
              <a:off x="3408966" y="2005410"/>
              <a:ext cx="101910" cy="1702065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sp>
          <p:nvSpPr>
            <p:cNvPr id="249" name="오각형 105">
              <a:extLst>
                <a:ext uri="{FF2B5EF4-FFF2-40B4-BE49-F238E27FC236}">
                  <a16:creationId xmlns:a16="http://schemas.microsoft.com/office/drawing/2014/main" id="{5C5DD593-DB60-44B2-B018-83AE7717C759}"/>
                </a:ext>
              </a:extLst>
            </p:cNvPr>
            <p:cNvSpPr/>
            <p:nvPr/>
          </p:nvSpPr>
          <p:spPr bwMode="auto">
            <a:xfrm>
              <a:off x="1510090" y="1582253"/>
              <a:ext cx="1013747" cy="30357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ko-KR" altLang="en-US" sz="900" b="1" dirty="0">
                  <a:solidFill>
                    <a:srgbClr val="44546A"/>
                  </a:solidFill>
                  <a:latin typeface="+mn-ea"/>
                  <a:ea typeface="나눔고딕"/>
                </a:rPr>
                <a:t>식당 운영자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나눔고딕"/>
                <a:cs typeface="+mn-cs"/>
              </a:endParaRPr>
            </a:p>
          </p:txBody>
        </p:sp>
        <p:sp>
          <p:nvSpPr>
            <p:cNvPr id="250" name="갈매기형 수장 107">
              <a:extLst>
                <a:ext uri="{FF2B5EF4-FFF2-40B4-BE49-F238E27FC236}">
                  <a16:creationId xmlns:a16="http://schemas.microsoft.com/office/drawing/2014/main" id="{9B69F525-1440-4712-9A69-D71FF8FDE86C}"/>
                </a:ext>
              </a:extLst>
            </p:cNvPr>
            <p:cNvSpPr/>
            <p:nvPr/>
          </p:nvSpPr>
          <p:spPr bwMode="auto">
            <a:xfrm>
              <a:off x="5294884" y="1582252"/>
              <a:ext cx="1013747" cy="303579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 w="6350">
              <a:noFill/>
            </a:ln>
          </p:spPr>
          <p:txBody>
            <a:bodyPr vert="horz" wrap="square" lIns="0" tIns="46643" rIns="0" bIns="46643" numCol="1" anchor="ctr" anchorCtr="0" compatLnSpc="1">
              <a:prstTxWarp prst="textNoShape">
                <a:avLst/>
              </a:prstTxWarp>
            </a:bodyPr>
            <a:lstStyle/>
            <a:p>
              <a:pPr marL="0" marR="0" lvl="1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식당 운영자</a:t>
              </a:r>
            </a:p>
          </p:txBody>
        </p:sp>
        <p:sp>
          <p:nvSpPr>
            <p:cNvPr id="251" name="갈매기형 수장 110">
              <a:extLst>
                <a:ext uri="{FF2B5EF4-FFF2-40B4-BE49-F238E27FC236}">
                  <a16:creationId xmlns:a16="http://schemas.microsoft.com/office/drawing/2014/main" id="{1DDDCBCC-3442-4FBC-A769-7BFC687B8E10}"/>
                </a:ext>
              </a:extLst>
            </p:cNvPr>
            <p:cNvSpPr/>
            <p:nvPr/>
          </p:nvSpPr>
          <p:spPr bwMode="auto">
            <a:xfrm>
              <a:off x="2433941" y="1582252"/>
              <a:ext cx="1013747" cy="303579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Mobile Web</a:t>
              </a:r>
              <a:b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</a:b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Server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나눔고딕"/>
                <a:cs typeface="+mn-cs"/>
              </a:endParaRPr>
            </a:p>
          </p:txBody>
        </p:sp>
        <p:sp>
          <p:nvSpPr>
            <p:cNvPr id="252" name="갈매기형 수장 111">
              <a:extLst>
                <a:ext uri="{FF2B5EF4-FFF2-40B4-BE49-F238E27FC236}">
                  <a16:creationId xmlns:a16="http://schemas.microsoft.com/office/drawing/2014/main" id="{F8C96369-3B55-4AB1-BF97-A57DF685575C}"/>
                </a:ext>
              </a:extLst>
            </p:cNvPr>
            <p:cNvSpPr/>
            <p:nvPr/>
          </p:nvSpPr>
          <p:spPr bwMode="auto">
            <a:xfrm>
              <a:off x="3380076" y="1582252"/>
              <a:ext cx="1013747" cy="303579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사용자</a:t>
              </a:r>
            </a:p>
          </p:txBody>
        </p:sp>
        <p:sp>
          <p:nvSpPr>
            <p:cNvPr id="253" name="갈매기형 수장 112">
              <a:extLst>
                <a:ext uri="{FF2B5EF4-FFF2-40B4-BE49-F238E27FC236}">
                  <a16:creationId xmlns:a16="http://schemas.microsoft.com/office/drawing/2014/main" id="{A6BA40B0-7344-422E-A639-8416BB95BC01}"/>
                </a:ext>
              </a:extLst>
            </p:cNvPr>
            <p:cNvSpPr/>
            <p:nvPr/>
          </p:nvSpPr>
          <p:spPr bwMode="auto">
            <a:xfrm>
              <a:off x="4337480" y="1582252"/>
              <a:ext cx="1013747" cy="303579"/>
            </a:xfrm>
            <a:prstGeom prst="chevron">
              <a:avLst/>
            </a:prstGeom>
            <a:solidFill>
              <a:schemeClr val="tx2"/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lvl="1" indent="-79375" algn="ctr" defTabSz="841375" eaLnBrk="0" hangingPunct="0">
                <a:lnSpc>
                  <a:spcPts val="1300"/>
                </a:lnSpc>
                <a:buClr>
                  <a:prstClr val="black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 dirty="0">
                  <a:solidFill>
                    <a:prstClr val="white"/>
                  </a:solidFill>
                  <a:latin typeface="+mn-ea"/>
                  <a:ea typeface="나눔고딕"/>
                </a:rPr>
                <a:t>Mobile Web</a:t>
              </a:r>
              <a:br>
                <a:rPr lang="en-US" altLang="ko-KR" sz="900" b="1" dirty="0">
                  <a:solidFill>
                    <a:prstClr val="white"/>
                  </a:solidFill>
                  <a:latin typeface="+mn-ea"/>
                  <a:ea typeface="나눔고딕"/>
                </a:rPr>
              </a:br>
              <a:r>
                <a:rPr lang="en-US" altLang="ko-KR" sz="900" b="1" dirty="0">
                  <a:solidFill>
                    <a:prstClr val="white"/>
                  </a:solidFill>
                  <a:latin typeface="+mn-ea"/>
                  <a:ea typeface="나눔고딕"/>
                </a:rPr>
                <a:t>Server</a:t>
              </a:r>
            </a:p>
          </p:txBody>
        </p:sp>
        <p:sp>
          <p:nvSpPr>
            <p:cNvPr id="254" name="자유형 119">
              <a:extLst>
                <a:ext uri="{FF2B5EF4-FFF2-40B4-BE49-F238E27FC236}">
                  <a16:creationId xmlns:a16="http://schemas.microsoft.com/office/drawing/2014/main" id="{74D82CFD-A8BB-4386-97E1-1F07042D2CFC}"/>
                </a:ext>
              </a:extLst>
            </p:cNvPr>
            <p:cNvSpPr/>
            <p:nvPr/>
          </p:nvSpPr>
          <p:spPr>
            <a:xfrm>
              <a:off x="4332817" y="2005410"/>
              <a:ext cx="79723" cy="1702065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sp>
          <p:nvSpPr>
            <p:cNvPr id="255" name="자유형 119">
              <a:extLst>
                <a:ext uri="{FF2B5EF4-FFF2-40B4-BE49-F238E27FC236}">
                  <a16:creationId xmlns:a16="http://schemas.microsoft.com/office/drawing/2014/main" id="{C65ED04F-4549-46D6-887B-8B44E8037EC1}"/>
                </a:ext>
              </a:extLst>
            </p:cNvPr>
            <p:cNvSpPr/>
            <p:nvPr/>
          </p:nvSpPr>
          <p:spPr>
            <a:xfrm>
              <a:off x="5291939" y="2005410"/>
              <a:ext cx="43947" cy="1702065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cxnSp>
          <p:nvCxnSpPr>
            <p:cNvPr id="256" name="꺾인 연결선[E] 83">
              <a:extLst>
                <a:ext uri="{FF2B5EF4-FFF2-40B4-BE49-F238E27FC236}">
                  <a16:creationId xmlns:a16="http://schemas.microsoft.com/office/drawing/2014/main" id="{176DD535-16A5-4F87-AD28-7E8BE9916C9C}"/>
                </a:ext>
              </a:extLst>
            </p:cNvPr>
            <p:cNvCxnSpPr>
              <a:cxnSpLocks/>
              <a:stCxn id="258" idx="3"/>
              <a:endCxn id="260" idx="1"/>
            </p:cNvCxnSpPr>
            <p:nvPr/>
          </p:nvCxnSpPr>
          <p:spPr>
            <a:xfrm flipV="1">
              <a:off x="2334374" y="2856442"/>
              <a:ext cx="297121" cy="73986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D25A2CE0-3AFB-4FD2-B4D4-1953659F639F}"/>
                </a:ext>
              </a:extLst>
            </p:cNvPr>
            <p:cNvSpPr/>
            <p:nvPr/>
          </p:nvSpPr>
          <p:spPr>
            <a:xfrm>
              <a:off x="1668725" y="2005410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로그인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89A725D-AF3A-4B17-91F1-0E83799E834D}"/>
                </a:ext>
              </a:extLst>
            </p:cNvPr>
            <p:cNvSpPr/>
            <p:nvPr/>
          </p:nvSpPr>
          <p:spPr>
            <a:xfrm>
              <a:off x="1679718" y="3478694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서버 전송</a:t>
              </a:r>
              <a:endParaRPr lang="en-US" altLang="ko-KR" sz="9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78533CEE-9EF2-41E0-83D1-C2F43FDE43D7}"/>
                </a:ext>
              </a:extLst>
            </p:cNvPr>
            <p:cNvCxnSpPr>
              <a:cxnSpLocks/>
              <a:stCxn id="257" idx="2"/>
              <a:endCxn id="258" idx="0"/>
            </p:cNvCxnSpPr>
            <p:nvPr/>
          </p:nvCxnSpPr>
          <p:spPr>
            <a:xfrm>
              <a:off x="1996053" y="2240634"/>
              <a:ext cx="10993" cy="1238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9E6B2A7-9F87-4489-BA7B-E489009A3A4E}"/>
                </a:ext>
              </a:extLst>
            </p:cNvPr>
            <p:cNvSpPr/>
            <p:nvPr/>
          </p:nvSpPr>
          <p:spPr>
            <a:xfrm>
              <a:off x="2631495" y="2005410"/>
              <a:ext cx="654656" cy="170206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예약자</a:t>
              </a:r>
              <a:endParaRPr lang="en-US" altLang="ko-KR" sz="9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저장</a:t>
              </a:r>
            </a:p>
          </p:txBody>
        </p:sp>
        <p:cxnSp>
          <p:nvCxnSpPr>
            <p:cNvPr id="261" name="꺾인 연결선[E] 83">
              <a:extLst>
                <a:ext uri="{FF2B5EF4-FFF2-40B4-BE49-F238E27FC236}">
                  <a16:creationId xmlns:a16="http://schemas.microsoft.com/office/drawing/2014/main" id="{A9391411-D65A-4031-ACC8-FEF8E0EB155A}"/>
                </a:ext>
              </a:extLst>
            </p:cNvPr>
            <p:cNvCxnSpPr>
              <a:cxnSpLocks/>
              <a:stCxn id="281" idx="3"/>
              <a:endCxn id="269" idx="1"/>
            </p:cNvCxnSpPr>
            <p:nvPr/>
          </p:nvCxnSpPr>
          <p:spPr>
            <a:xfrm flipV="1">
              <a:off x="4210715" y="2123022"/>
              <a:ext cx="267635" cy="146684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0E06D794-C7DD-4996-8DE3-583719E53532}"/>
                </a:ext>
              </a:extLst>
            </p:cNvPr>
            <p:cNvSpPr/>
            <p:nvPr/>
          </p:nvSpPr>
          <p:spPr>
            <a:xfrm>
              <a:off x="3556059" y="2976376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식사 예약</a:t>
              </a: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3DF91AB-E7D5-4BF3-9D2E-BDE1BC588336}"/>
                </a:ext>
              </a:extLst>
            </p:cNvPr>
            <p:cNvSpPr/>
            <p:nvPr/>
          </p:nvSpPr>
          <p:spPr>
            <a:xfrm>
              <a:off x="3556059" y="2005410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로그인</a:t>
              </a: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B41F8188-E0FD-4682-8A67-06C1F71E2660}"/>
                </a:ext>
              </a:extLst>
            </p:cNvPr>
            <p:cNvSpPr/>
            <p:nvPr/>
          </p:nvSpPr>
          <p:spPr>
            <a:xfrm>
              <a:off x="3556059" y="2490893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식단 확인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3A2C37C6-E09F-4671-9FA5-3F947B027F3F}"/>
                </a:ext>
              </a:extLst>
            </p:cNvPr>
            <p:cNvCxnSpPr>
              <a:cxnSpLocks/>
              <a:stCxn id="263" idx="2"/>
              <a:endCxn id="264" idx="0"/>
            </p:cNvCxnSpPr>
            <p:nvPr/>
          </p:nvCxnSpPr>
          <p:spPr>
            <a:xfrm>
              <a:off x="3883387" y="2240634"/>
              <a:ext cx="0" cy="250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C4F3FEAE-C7C8-4FE5-9BD5-49FA191FD23C}"/>
                </a:ext>
              </a:extLst>
            </p:cNvPr>
            <p:cNvCxnSpPr>
              <a:cxnSpLocks/>
              <a:stCxn id="264" idx="2"/>
              <a:endCxn id="262" idx="0"/>
            </p:cNvCxnSpPr>
            <p:nvPr/>
          </p:nvCxnSpPr>
          <p:spPr>
            <a:xfrm>
              <a:off x="3883387" y="2726117"/>
              <a:ext cx="0" cy="250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3D3CD8CC-D44E-46AB-9622-60B7C7EC0C9A}"/>
                </a:ext>
              </a:extLst>
            </p:cNvPr>
            <p:cNvSpPr/>
            <p:nvPr/>
          </p:nvSpPr>
          <p:spPr>
            <a:xfrm>
              <a:off x="4527940" y="3472251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예약자 전송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05FE947C-9035-4421-9601-0D10FF1EFC1F}"/>
                </a:ext>
              </a:extLst>
            </p:cNvPr>
            <p:cNvSpPr/>
            <p:nvPr/>
          </p:nvSpPr>
          <p:spPr>
            <a:xfrm>
              <a:off x="4478351" y="2005410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요청 처리 수신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270D42E4-F2B5-424C-894B-3EB3D1F5FA5E}"/>
                </a:ext>
              </a:extLst>
            </p:cNvPr>
            <p:cNvSpPr/>
            <p:nvPr/>
          </p:nvSpPr>
          <p:spPr>
            <a:xfrm>
              <a:off x="4504563" y="2487124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데이터 처리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614757DE-D3FD-4F67-809B-296D47CA083D}"/>
                </a:ext>
              </a:extLst>
            </p:cNvPr>
            <p:cNvSpPr/>
            <p:nvPr/>
          </p:nvSpPr>
          <p:spPr>
            <a:xfrm>
              <a:off x="5418201" y="3473409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예약자 확인</a:t>
              </a: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07D95393-4192-40AF-B80E-FD8C34B1B288}"/>
                </a:ext>
              </a:extLst>
            </p:cNvPr>
            <p:cNvSpPr/>
            <p:nvPr/>
          </p:nvSpPr>
          <p:spPr>
            <a:xfrm>
              <a:off x="5407827" y="2005410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로그인</a:t>
              </a:r>
            </a:p>
          </p:txBody>
        </p: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EEFD5B2C-E363-467C-B299-4377EB83A8E2}"/>
                </a:ext>
              </a:extLst>
            </p:cNvPr>
            <p:cNvCxnSpPr>
              <a:cxnSpLocks/>
              <a:stCxn id="273" idx="2"/>
              <a:endCxn id="272" idx="0"/>
            </p:cNvCxnSpPr>
            <p:nvPr/>
          </p:nvCxnSpPr>
          <p:spPr>
            <a:xfrm>
              <a:off x="5735155" y="2240634"/>
              <a:ext cx="10375" cy="12327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꺾인 연결선[E] 83">
              <a:extLst>
                <a:ext uri="{FF2B5EF4-FFF2-40B4-BE49-F238E27FC236}">
                  <a16:creationId xmlns:a16="http://schemas.microsoft.com/office/drawing/2014/main" id="{92CA1B69-F949-468C-9BA4-27DB5E4C1B9C}"/>
                </a:ext>
              </a:extLst>
            </p:cNvPr>
            <p:cNvCxnSpPr>
              <a:cxnSpLocks/>
              <a:stCxn id="260" idx="3"/>
              <a:endCxn id="263" idx="1"/>
            </p:cNvCxnSpPr>
            <p:nvPr/>
          </p:nvCxnSpPr>
          <p:spPr>
            <a:xfrm flipV="1">
              <a:off x="3286152" y="2123022"/>
              <a:ext cx="269907" cy="73342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꺾인 연결선[E] 83">
              <a:extLst>
                <a:ext uri="{FF2B5EF4-FFF2-40B4-BE49-F238E27FC236}">
                  <a16:creationId xmlns:a16="http://schemas.microsoft.com/office/drawing/2014/main" id="{CB58832B-51C4-460B-B7AF-C2462CC01A49}"/>
                </a:ext>
              </a:extLst>
            </p:cNvPr>
            <p:cNvCxnSpPr>
              <a:cxnSpLocks/>
              <a:stCxn id="268" idx="3"/>
              <a:endCxn id="273" idx="1"/>
            </p:cNvCxnSpPr>
            <p:nvPr/>
          </p:nvCxnSpPr>
          <p:spPr>
            <a:xfrm flipV="1">
              <a:off x="5182596" y="2123022"/>
              <a:ext cx="225230" cy="146684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ED9ECDF7-1F64-4B34-A48B-F955707851E0}"/>
                </a:ext>
              </a:extLst>
            </p:cNvPr>
            <p:cNvSpPr/>
            <p:nvPr/>
          </p:nvSpPr>
          <p:spPr>
            <a:xfrm>
              <a:off x="4517565" y="2975215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예약 </a:t>
              </a: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확</a:t>
              </a: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인</a:t>
              </a: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23085286-7781-49B4-A575-03FD9F40BD66}"/>
                </a:ext>
              </a:extLst>
            </p:cNvPr>
            <p:cNvSpPr/>
            <p:nvPr/>
          </p:nvSpPr>
          <p:spPr>
            <a:xfrm>
              <a:off x="1659660" y="2738830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식단 등록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cxnSp>
          <p:nvCxnSpPr>
            <p:cNvPr id="280" name="직선 화살표 연결선 279">
              <a:extLst>
                <a:ext uri="{FF2B5EF4-FFF2-40B4-BE49-F238E27FC236}">
                  <a16:creationId xmlns:a16="http://schemas.microsoft.com/office/drawing/2014/main" id="{10A6D5CB-8A2D-4195-A399-4DD7815849C1}"/>
                </a:ext>
              </a:extLst>
            </p:cNvPr>
            <p:cNvCxnSpPr>
              <a:cxnSpLocks/>
            </p:cNvCxnSpPr>
            <p:nvPr/>
          </p:nvCxnSpPr>
          <p:spPr>
            <a:xfrm>
              <a:off x="1995523" y="2488571"/>
              <a:ext cx="0" cy="250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EE103BC2-5F80-4CB2-9FC6-208CA6BAD38D}"/>
                </a:ext>
              </a:extLst>
            </p:cNvPr>
            <p:cNvSpPr/>
            <p:nvPr/>
          </p:nvSpPr>
          <p:spPr>
            <a:xfrm>
              <a:off x="3556059" y="3472251"/>
              <a:ext cx="654656" cy="23522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결과 서버 전송</a:t>
              </a:r>
            </a:p>
          </p:txBody>
        </p:sp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3B892B24-49AE-45EF-AE11-CCC718B553FB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3883387" y="3221992"/>
              <a:ext cx="0" cy="250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0B30DDB5-389F-4055-9137-EF165651814D}"/>
                </a:ext>
              </a:extLst>
            </p:cNvPr>
            <p:cNvCxnSpPr>
              <a:cxnSpLocks/>
            </p:cNvCxnSpPr>
            <p:nvPr/>
          </p:nvCxnSpPr>
          <p:spPr>
            <a:xfrm>
              <a:off x="4822115" y="2240634"/>
              <a:ext cx="0" cy="250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D0CF5601-DA9C-4E6F-ADB6-A1EAFC8B85B2}"/>
                </a:ext>
              </a:extLst>
            </p:cNvPr>
            <p:cNvCxnSpPr>
              <a:cxnSpLocks/>
            </p:cNvCxnSpPr>
            <p:nvPr/>
          </p:nvCxnSpPr>
          <p:spPr>
            <a:xfrm>
              <a:off x="4822115" y="2726117"/>
              <a:ext cx="0" cy="250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75662FB8-211E-497F-A68B-24EC518804DA}"/>
                </a:ext>
              </a:extLst>
            </p:cNvPr>
            <p:cNvCxnSpPr>
              <a:cxnSpLocks/>
            </p:cNvCxnSpPr>
            <p:nvPr/>
          </p:nvCxnSpPr>
          <p:spPr>
            <a:xfrm>
              <a:off x="4822115" y="3221992"/>
              <a:ext cx="0" cy="2502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FE10D5E1-61C7-431A-AECA-30EC9F0470B2}"/>
              </a:ext>
            </a:extLst>
          </p:cNvPr>
          <p:cNvGrpSpPr/>
          <p:nvPr/>
        </p:nvGrpSpPr>
        <p:grpSpPr>
          <a:xfrm>
            <a:off x="1889419" y="6059081"/>
            <a:ext cx="1241436" cy="655668"/>
            <a:chOff x="1493331" y="6081192"/>
            <a:chExt cx="1504131" cy="742071"/>
          </a:xfrm>
        </p:grpSpPr>
        <p:sp>
          <p:nvSpPr>
            <p:cNvPr id="287" name="Rectangle 13">
              <a:extLst>
                <a:ext uri="{FF2B5EF4-FFF2-40B4-BE49-F238E27FC236}">
                  <a16:creationId xmlns:a16="http://schemas.microsoft.com/office/drawing/2014/main" id="{12B2416C-E1A0-47A7-94FE-D249F2BAB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331" y="6081192"/>
              <a:ext cx="1504131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03" name="AutoShape 18">
              <a:extLst>
                <a:ext uri="{FF2B5EF4-FFF2-40B4-BE49-F238E27FC236}">
                  <a16:creationId xmlns:a16="http://schemas.microsoft.com/office/drawing/2014/main" id="{5A9B85C4-5CEB-4BE3-B458-651EC9E0E5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972" y="6224881"/>
              <a:ext cx="1381765" cy="427553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금일식단 확인 </a:t>
              </a:r>
              <a:r>
                <a:rPr lang="ko-KR" altLang="en-US" sz="900" kern="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및     </a:t>
              </a: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식사 예약을 위한 </a:t>
              </a: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</a:t>
              </a: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사용자 로그인</a:t>
              </a:r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1C8E3651-0978-4F46-8297-44EFE5F4D841}"/>
              </a:ext>
            </a:extLst>
          </p:cNvPr>
          <p:cNvGrpSpPr/>
          <p:nvPr/>
        </p:nvGrpSpPr>
        <p:grpSpPr>
          <a:xfrm>
            <a:off x="3364680" y="6059080"/>
            <a:ext cx="1241436" cy="655668"/>
            <a:chOff x="1493331" y="6081192"/>
            <a:chExt cx="1504131" cy="742071"/>
          </a:xfrm>
        </p:grpSpPr>
        <p:sp>
          <p:nvSpPr>
            <p:cNvPr id="305" name="Rectangle 13">
              <a:extLst>
                <a:ext uri="{FF2B5EF4-FFF2-40B4-BE49-F238E27FC236}">
                  <a16:creationId xmlns:a16="http://schemas.microsoft.com/office/drawing/2014/main" id="{A86AD9EC-2BCB-4479-92CC-1061D3E97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331" y="6081192"/>
              <a:ext cx="1504131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06" name="AutoShape 18">
              <a:extLst>
                <a:ext uri="{FF2B5EF4-FFF2-40B4-BE49-F238E27FC236}">
                  <a16:creationId xmlns:a16="http://schemas.microsoft.com/office/drawing/2014/main" id="{21BD8C0B-18EE-41E0-9256-2D7C578548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86335" y="6304101"/>
              <a:ext cx="1381765" cy="285036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금일 식사 예약을 위해</a:t>
              </a: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금일 식단 확인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FBEACB3B-6C79-4ED7-A6E7-3F2C16F60E63}"/>
              </a:ext>
            </a:extLst>
          </p:cNvPr>
          <p:cNvGrpSpPr/>
          <p:nvPr/>
        </p:nvGrpSpPr>
        <p:grpSpPr>
          <a:xfrm>
            <a:off x="4861352" y="6059080"/>
            <a:ext cx="1241435" cy="655668"/>
            <a:chOff x="1493331" y="6081192"/>
            <a:chExt cx="1504131" cy="742071"/>
          </a:xfrm>
        </p:grpSpPr>
        <p:sp>
          <p:nvSpPr>
            <p:cNvPr id="312" name="Rectangle 13">
              <a:extLst>
                <a:ext uri="{FF2B5EF4-FFF2-40B4-BE49-F238E27FC236}">
                  <a16:creationId xmlns:a16="http://schemas.microsoft.com/office/drawing/2014/main" id="{58744C8C-5124-44EF-A88F-A84E2E165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331" y="6081192"/>
              <a:ext cx="1504131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13" name="AutoShape 18">
              <a:extLst>
                <a:ext uri="{FF2B5EF4-FFF2-40B4-BE49-F238E27FC236}">
                  <a16:creationId xmlns:a16="http://schemas.microsoft.com/office/drawing/2014/main" id="{CBB110DA-A822-46A3-8F52-A0320BF46B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7996" y="6265852"/>
              <a:ext cx="1381765" cy="348377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금일 식사</a:t>
              </a:r>
              <a:r>
                <a:rPr lang="en-US" altLang="ko-KR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            </a:t>
              </a: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예약 완료</a:t>
              </a:r>
            </a:p>
          </p:txBody>
        </p:sp>
      </p:grpSp>
      <p:sp>
        <p:nvSpPr>
          <p:cNvPr id="322" name="화살표: 왼쪽 321">
            <a:extLst>
              <a:ext uri="{FF2B5EF4-FFF2-40B4-BE49-F238E27FC236}">
                <a16:creationId xmlns:a16="http://schemas.microsoft.com/office/drawing/2014/main" id="{AFF878BC-ECB6-40BD-9FEE-7E3BCAF1026A}"/>
              </a:ext>
            </a:extLst>
          </p:cNvPr>
          <p:cNvSpPr/>
          <p:nvPr/>
        </p:nvSpPr>
        <p:spPr>
          <a:xfrm flipH="1">
            <a:off x="4532943" y="4756360"/>
            <a:ext cx="409543" cy="323420"/>
          </a:xfrm>
          <a:prstGeom prst="leftArrow">
            <a:avLst>
              <a:gd name="adj1" fmla="val 50000"/>
              <a:gd name="adj2" fmla="val 74565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A4CE1B04-AF46-4016-8D11-AE0B07DF92DF}"/>
              </a:ext>
            </a:extLst>
          </p:cNvPr>
          <p:cNvGrpSpPr/>
          <p:nvPr/>
        </p:nvGrpSpPr>
        <p:grpSpPr>
          <a:xfrm>
            <a:off x="1381178" y="907200"/>
            <a:ext cx="10810821" cy="230702"/>
            <a:chOff x="1381178" y="899727"/>
            <a:chExt cx="10810821" cy="230702"/>
          </a:xfrm>
        </p:grpSpPr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2644873D-862E-4B7C-85F4-C5D9EC621D0E}"/>
                </a:ext>
              </a:extLst>
            </p:cNvPr>
            <p:cNvGrpSpPr/>
            <p:nvPr/>
          </p:nvGrpSpPr>
          <p:grpSpPr>
            <a:xfrm>
              <a:off x="1381178" y="899727"/>
              <a:ext cx="10810821" cy="230702"/>
              <a:chOff x="1413741" y="957159"/>
              <a:chExt cx="10810821" cy="23070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D6E4F718-0561-44F6-9340-7A1AF6D9F36C}"/>
                  </a:ext>
                </a:extLst>
              </p:cNvPr>
              <p:cNvSpPr/>
              <p:nvPr/>
            </p:nvSpPr>
            <p:spPr>
              <a:xfrm>
                <a:off x="1413741" y="964302"/>
                <a:ext cx="10810821" cy="2235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직각 삼각형 383">
                <a:extLst>
                  <a:ext uri="{FF2B5EF4-FFF2-40B4-BE49-F238E27FC236}">
                    <a16:creationId xmlns:a16="http://schemas.microsoft.com/office/drawing/2014/main" id="{80DBB6E0-FE0C-4639-B431-EA9439FB62CF}"/>
                  </a:ext>
                </a:extLst>
              </p:cNvPr>
              <p:cNvSpPr/>
              <p:nvPr/>
            </p:nvSpPr>
            <p:spPr>
              <a:xfrm>
                <a:off x="1425647" y="957159"/>
                <a:ext cx="218101" cy="223047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5" name="직각 삼각형 384">
                <a:extLst>
                  <a:ext uri="{FF2B5EF4-FFF2-40B4-BE49-F238E27FC236}">
                    <a16:creationId xmlns:a16="http://schemas.microsoft.com/office/drawing/2014/main" id="{DF1434FE-300F-4949-A249-0A2A3D2C57A4}"/>
                  </a:ext>
                </a:extLst>
              </p:cNvPr>
              <p:cNvSpPr/>
              <p:nvPr/>
            </p:nvSpPr>
            <p:spPr>
              <a:xfrm rot="5400000">
                <a:off x="1423174" y="966707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텍스트 개체 틀 68">
              <a:extLst>
                <a:ext uri="{FF2B5EF4-FFF2-40B4-BE49-F238E27FC236}">
                  <a16:creationId xmlns:a16="http://schemas.microsoft.com/office/drawing/2014/main" id="{E40388E9-A6C6-41E3-A733-EAD14D4C9743}"/>
                </a:ext>
              </a:extLst>
            </p:cNvPr>
            <p:cNvSpPr txBox="1">
              <a:spLocks/>
            </p:cNvSpPr>
            <p:nvPr/>
          </p:nvSpPr>
          <p:spPr>
            <a:xfrm>
              <a:off x="1707775" y="953727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식수 예약 신청 기능</a:t>
              </a:r>
            </a:p>
          </p:txBody>
        </p:sp>
      </p:grpSp>
      <p:grpSp>
        <p:nvGrpSpPr>
          <p:cNvPr id="591" name="그룹 590">
            <a:extLst>
              <a:ext uri="{FF2B5EF4-FFF2-40B4-BE49-F238E27FC236}">
                <a16:creationId xmlns:a16="http://schemas.microsoft.com/office/drawing/2014/main" id="{FCE40012-FD24-4F14-9FE0-12C6D919F653}"/>
              </a:ext>
            </a:extLst>
          </p:cNvPr>
          <p:cNvGrpSpPr/>
          <p:nvPr/>
        </p:nvGrpSpPr>
        <p:grpSpPr>
          <a:xfrm>
            <a:off x="7132130" y="4092382"/>
            <a:ext cx="4917875" cy="700335"/>
            <a:chOff x="1998904" y="5405554"/>
            <a:chExt cx="5197613" cy="700335"/>
          </a:xfrm>
        </p:grpSpPr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E4061C6F-A8D1-4BDA-AD6D-1E0A3F39484E}"/>
                </a:ext>
              </a:extLst>
            </p:cNvPr>
            <p:cNvSpPr/>
            <p:nvPr/>
          </p:nvSpPr>
          <p:spPr bwMode="auto">
            <a:xfrm>
              <a:off x="3206130" y="5405554"/>
              <a:ext cx="3990387" cy="700335"/>
            </a:xfrm>
            <a:prstGeom prst="rect">
              <a:avLst/>
            </a:prstGeom>
            <a:pattFill prst="dkUpDiag">
              <a:fgClr>
                <a:srgbClr val="ECECEC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lIns="108000" tIns="46800" rIns="108000" bIns="46800" anchor="ctr">
              <a:no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8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+mn-ea"/>
                </a:rPr>
                <a:t>금일 식수 예약 신청으로 식사 인원 파악이 가능해져 인원에 맞게 식사를 준비함으로써 </a:t>
              </a:r>
              <a:r>
                <a:rPr lang="ko-KR" altLang="en-US" sz="1000" dirty="0" err="1">
                  <a:latin typeface="+mn-ea"/>
                </a:rPr>
                <a:t>잔반</a:t>
              </a:r>
              <a:r>
                <a:rPr lang="ko-KR" altLang="en-US" sz="1000" dirty="0">
                  <a:latin typeface="+mn-ea"/>
                </a:rPr>
                <a:t> 문제를 해결할 수 있음</a:t>
              </a:r>
              <a:endParaRPr lang="en-US" altLang="ko-KR" sz="10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000" dirty="0">
                <a:latin typeface="+mn-ea"/>
              </a:endParaRPr>
            </a:p>
          </p:txBody>
        </p:sp>
        <p:sp>
          <p:nvSpPr>
            <p:cNvPr id="593" name="Freeform 157">
              <a:extLst>
                <a:ext uri="{FF2B5EF4-FFF2-40B4-BE49-F238E27FC236}">
                  <a16:creationId xmlns:a16="http://schemas.microsoft.com/office/drawing/2014/main" id="{1A56B595-559B-4C9B-8F5F-0C9308D89775}"/>
                </a:ext>
              </a:extLst>
            </p:cNvPr>
            <p:cNvSpPr>
              <a:spLocks/>
            </p:cNvSpPr>
            <p:nvPr/>
          </p:nvSpPr>
          <p:spPr bwMode="auto">
            <a:xfrm rot="16200000" flipH="1" flipV="1">
              <a:off x="2389294" y="5028894"/>
              <a:ext cx="428805" cy="1209586"/>
            </a:xfrm>
            <a:custGeom>
              <a:avLst/>
              <a:gdLst>
                <a:gd name="T0" fmla="*/ 2147483647 w 294"/>
                <a:gd name="T1" fmla="*/ 0 h 635"/>
                <a:gd name="T2" fmla="*/ 0 w 294"/>
                <a:gd name="T3" fmla="*/ 0 h 635"/>
                <a:gd name="T4" fmla="*/ 0 w 294"/>
                <a:gd name="T5" fmla="*/ 2147483647 h 635"/>
                <a:gd name="T6" fmla="*/ 2147483647 w 294"/>
                <a:gd name="T7" fmla="*/ 2147483647 h 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4"/>
                <a:gd name="T13" fmla="*/ 0 h 635"/>
                <a:gd name="T14" fmla="*/ 294 w 294"/>
                <a:gd name="T15" fmla="*/ 635 h 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4" h="635">
                  <a:moveTo>
                    <a:pt x="294" y="0"/>
                  </a:moveTo>
                  <a:lnTo>
                    <a:pt x="0" y="0"/>
                  </a:lnTo>
                  <a:lnTo>
                    <a:pt x="0" y="635"/>
                  </a:lnTo>
                  <a:lnTo>
                    <a:pt x="294" y="635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rgbClr val="2095C1"/>
              </a:solidFill>
              <a:round/>
              <a:headEnd/>
              <a:tailEnd/>
            </a:ln>
          </p:spPr>
          <p:txBody>
            <a:bodyPr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594" name="Freeform 158">
              <a:extLst>
                <a:ext uri="{FF2B5EF4-FFF2-40B4-BE49-F238E27FC236}">
                  <a16:creationId xmlns:a16="http://schemas.microsoft.com/office/drawing/2014/main" id="{791108D5-23AB-4813-8F79-391B5031CE37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429560" y="5316617"/>
              <a:ext cx="349874" cy="1209616"/>
            </a:xfrm>
            <a:custGeom>
              <a:avLst/>
              <a:gdLst>
                <a:gd name="T0" fmla="*/ 2147483647 w 294"/>
                <a:gd name="T1" fmla="*/ 0 h 635"/>
                <a:gd name="T2" fmla="*/ 0 w 294"/>
                <a:gd name="T3" fmla="*/ 0 h 635"/>
                <a:gd name="T4" fmla="*/ 0 w 294"/>
                <a:gd name="T5" fmla="*/ 2147483647 h 635"/>
                <a:gd name="T6" fmla="*/ 2147483647 w 294"/>
                <a:gd name="T7" fmla="*/ 2147483647 h 6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" h="635">
                  <a:moveTo>
                    <a:pt x="294" y="0"/>
                  </a:moveTo>
                  <a:lnTo>
                    <a:pt x="0" y="0"/>
                  </a:lnTo>
                  <a:lnTo>
                    <a:pt x="0" y="635"/>
                  </a:lnTo>
                  <a:lnTo>
                    <a:pt x="294" y="635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1B948F7F-3C70-42A6-847D-8F0823A0412F}"/>
                </a:ext>
              </a:extLst>
            </p:cNvPr>
            <p:cNvSpPr txBox="1"/>
            <p:nvPr/>
          </p:nvSpPr>
          <p:spPr>
            <a:xfrm>
              <a:off x="2199002" y="5678779"/>
              <a:ext cx="806999" cy="18466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95DD"/>
                </a:buClr>
                <a:buSzTx/>
                <a:buFontTx/>
                <a:buNone/>
                <a:tabLst/>
                <a:defRPr/>
              </a:pPr>
              <a:r>
                <a:rPr lang="ko-KR" altLang="en-US" sz="1200" spc="-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기대 효과</a:t>
              </a:r>
              <a:endParaRPr kumimoji="0" lang="ko-KR" altLang="en-US" sz="12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</p:grpSp>
      <p:grpSp>
        <p:nvGrpSpPr>
          <p:cNvPr id="596" name="그룹 595">
            <a:extLst>
              <a:ext uri="{FF2B5EF4-FFF2-40B4-BE49-F238E27FC236}">
                <a16:creationId xmlns:a16="http://schemas.microsoft.com/office/drawing/2014/main" id="{56ADDCA8-26EF-4478-8055-075F52499F3C}"/>
              </a:ext>
            </a:extLst>
          </p:cNvPr>
          <p:cNvGrpSpPr/>
          <p:nvPr/>
        </p:nvGrpSpPr>
        <p:grpSpPr>
          <a:xfrm>
            <a:off x="1713515" y="1423058"/>
            <a:ext cx="4672157" cy="2143151"/>
            <a:chOff x="7130168" y="1481758"/>
            <a:chExt cx="5022197" cy="2410745"/>
          </a:xfrm>
        </p:grpSpPr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26823049-35D4-42E0-97B4-F157BD30439E}"/>
                </a:ext>
              </a:extLst>
            </p:cNvPr>
            <p:cNvSpPr/>
            <p:nvPr/>
          </p:nvSpPr>
          <p:spPr>
            <a:xfrm>
              <a:off x="7132330" y="1817957"/>
              <a:ext cx="4797464" cy="2074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288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872" marR="0" lvl="1" indent="0" algn="l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D0F41870-3942-4A7F-A732-BC42BF41C80C}"/>
                </a:ext>
              </a:extLst>
            </p:cNvPr>
            <p:cNvSpPr txBox="1"/>
            <p:nvPr/>
          </p:nvSpPr>
          <p:spPr>
            <a:xfrm>
              <a:off x="8914166" y="2644683"/>
              <a:ext cx="13292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Mobile Web Server</a:t>
              </a:r>
              <a:endParaRPr lang="ko-KR" altLang="en-US" sz="1000" b="1" dirty="0"/>
            </a:p>
          </p:txBody>
        </p:sp>
        <p:pic>
          <p:nvPicPr>
            <p:cNvPr id="599" name="Picture 5">
              <a:extLst>
                <a:ext uri="{FF2B5EF4-FFF2-40B4-BE49-F238E27FC236}">
                  <a16:creationId xmlns:a16="http://schemas.microsoft.com/office/drawing/2014/main" id="{8FB4EABB-BA8D-4C27-8284-B1C47F798A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1048" y="1890131"/>
              <a:ext cx="629989" cy="83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0" name="Picture 228" descr="database_grey">
              <a:extLst>
                <a:ext uri="{FF2B5EF4-FFF2-40B4-BE49-F238E27FC236}">
                  <a16:creationId xmlns:a16="http://schemas.microsoft.com/office/drawing/2014/main" id="{B10378DB-534D-4AC5-8047-3E84C9D9F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4783" y="3172318"/>
              <a:ext cx="425627" cy="50035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9BBEF54E-727B-4356-8503-960E3845F616}"/>
                </a:ext>
              </a:extLst>
            </p:cNvPr>
            <p:cNvSpPr txBox="1"/>
            <p:nvPr/>
          </p:nvSpPr>
          <p:spPr>
            <a:xfrm>
              <a:off x="9244425" y="3607964"/>
              <a:ext cx="565498" cy="242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예약</a:t>
              </a:r>
              <a:r>
                <a:rPr lang="en-US" altLang="ko-KR" sz="800" b="1" dirty="0"/>
                <a:t>DB</a:t>
              </a:r>
              <a:endParaRPr lang="ko-KR" altLang="en-US" sz="800" b="1" dirty="0"/>
            </a:p>
          </p:txBody>
        </p:sp>
        <p:cxnSp>
          <p:nvCxnSpPr>
            <p:cNvPr id="602" name="직선 화살표 연결선 601">
              <a:extLst>
                <a:ext uri="{FF2B5EF4-FFF2-40B4-BE49-F238E27FC236}">
                  <a16:creationId xmlns:a16="http://schemas.microsoft.com/office/drawing/2014/main" id="{A15D03E6-5502-4D4A-8D41-43E942C72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0828" y="2826875"/>
              <a:ext cx="1263" cy="3448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직선 화살표 연결선 602">
              <a:extLst>
                <a:ext uri="{FF2B5EF4-FFF2-40B4-BE49-F238E27FC236}">
                  <a16:creationId xmlns:a16="http://schemas.microsoft.com/office/drawing/2014/main" id="{63BCA7BA-BD57-4DB4-A3B4-5D5C997225B4}"/>
                </a:ext>
              </a:extLst>
            </p:cNvPr>
            <p:cNvCxnSpPr>
              <a:cxnSpLocks/>
            </p:cNvCxnSpPr>
            <p:nvPr/>
          </p:nvCxnSpPr>
          <p:spPr>
            <a:xfrm>
              <a:off x="9574934" y="2841300"/>
              <a:ext cx="0" cy="34421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사각형: 둥근 모서리 603">
              <a:extLst>
                <a:ext uri="{FF2B5EF4-FFF2-40B4-BE49-F238E27FC236}">
                  <a16:creationId xmlns:a16="http://schemas.microsoft.com/office/drawing/2014/main" id="{A478B19A-4364-4460-894A-0E89F2B9037A}"/>
                </a:ext>
              </a:extLst>
            </p:cNvPr>
            <p:cNvSpPr/>
            <p:nvPr/>
          </p:nvSpPr>
          <p:spPr>
            <a:xfrm>
              <a:off x="11054690" y="2139029"/>
              <a:ext cx="797552" cy="134702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948E7141-27D0-44A4-9BC0-CB19D51C731A}"/>
                </a:ext>
              </a:extLst>
            </p:cNvPr>
            <p:cNvSpPr/>
            <p:nvPr/>
          </p:nvSpPr>
          <p:spPr>
            <a:xfrm>
              <a:off x="11085463" y="2234412"/>
              <a:ext cx="738610" cy="67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606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298A55E9-C1A3-426E-8FB9-EAA80E9944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264404" y="2244215"/>
              <a:ext cx="594527" cy="5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07" name="직선 화살표 연결선 606">
              <a:extLst>
                <a:ext uri="{FF2B5EF4-FFF2-40B4-BE49-F238E27FC236}">
                  <a16:creationId xmlns:a16="http://schemas.microsoft.com/office/drawing/2014/main" id="{875AC903-F521-422B-BD4B-D066FD3BD898}"/>
                </a:ext>
              </a:extLst>
            </p:cNvPr>
            <p:cNvCxnSpPr>
              <a:cxnSpLocks/>
            </p:cNvCxnSpPr>
            <p:nvPr/>
          </p:nvCxnSpPr>
          <p:spPr>
            <a:xfrm>
              <a:off x="8206711" y="2895020"/>
              <a:ext cx="600139" cy="55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직선 화살표 연결선 608">
              <a:extLst>
                <a:ext uri="{FF2B5EF4-FFF2-40B4-BE49-F238E27FC236}">
                  <a16:creationId xmlns:a16="http://schemas.microsoft.com/office/drawing/2014/main" id="{9A82C828-2765-4574-8881-F3423021DD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96970" y="2888029"/>
              <a:ext cx="600139" cy="55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사각형: 둥근 모서리 610">
              <a:extLst>
                <a:ext uri="{FF2B5EF4-FFF2-40B4-BE49-F238E27FC236}">
                  <a16:creationId xmlns:a16="http://schemas.microsoft.com/office/drawing/2014/main" id="{922A47D5-1D62-4A2F-AAF4-4F54501F4FF7}"/>
                </a:ext>
              </a:extLst>
            </p:cNvPr>
            <p:cNvSpPr/>
            <p:nvPr/>
          </p:nvSpPr>
          <p:spPr>
            <a:xfrm>
              <a:off x="8945400" y="1893562"/>
              <a:ext cx="1216349" cy="1929846"/>
            </a:xfrm>
            <a:prstGeom prst="roundRect">
              <a:avLst>
                <a:gd name="adj" fmla="val 6355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12" name="그룹 611">
              <a:extLst>
                <a:ext uri="{FF2B5EF4-FFF2-40B4-BE49-F238E27FC236}">
                  <a16:creationId xmlns:a16="http://schemas.microsoft.com/office/drawing/2014/main" id="{F6533929-6E7C-4637-B636-CE59AA43A62A}"/>
                </a:ext>
              </a:extLst>
            </p:cNvPr>
            <p:cNvGrpSpPr/>
            <p:nvPr/>
          </p:nvGrpSpPr>
          <p:grpSpPr>
            <a:xfrm>
              <a:off x="7130168" y="1481758"/>
              <a:ext cx="4795732" cy="335184"/>
              <a:chOff x="3349422" y="4520043"/>
              <a:chExt cx="1894641" cy="243810"/>
            </a:xfrm>
          </p:grpSpPr>
          <p:sp>
            <p:nvSpPr>
              <p:cNvPr id="624" name="직사각형 214">
                <a:extLst>
                  <a:ext uri="{FF2B5EF4-FFF2-40B4-BE49-F238E27FC236}">
                    <a16:creationId xmlns:a16="http://schemas.microsoft.com/office/drawing/2014/main" id="{7D58CAC8-1E44-4CA3-AC46-CE2735D46EA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349424" y="4520043"/>
                <a:ext cx="1894639" cy="243810"/>
              </a:xfrm>
              <a:prstGeom prst="round2SameRect">
                <a:avLst/>
              </a:prstGeom>
              <a:solidFill>
                <a:srgbClr val="376092"/>
              </a:soli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00" b="1" i="0" u="none" strike="noStrike" kern="1200" cap="none" spc="-50" normalizeH="0" baseline="0" noProof="0" dirty="0">
                    <a:ln w="12700">
                      <a:solidFill>
                        <a:srgbClr val="0A507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식수 예약 신청 프로세스</a:t>
                </a:r>
              </a:p>
            </p:txBody>
          </p:sp>
          <p:sp>
            <p:nvSpPr>
              <p:cNvPr id="625" name="직각 삼각형 624">
                <a:extLst>
                  <a:ext uri="{FF2B5EF4-FFF2-40B4-BE49-F238E27FC236}">
                    <a16:creationId xmlns:a16="http://schemas.microsoft.com/office/drawing/2014/main" id="{345FDE94-5C55-458F-AEF5-0B744BC44AC0}"/>
                  </a:ext>
                </a:extLst>
              </p:cNvPr>
              <p:cNvSpPr/>
              <p:nvPr/>
            </p:nvSpPr>
            <p:spPr>
              <a:xfrm>
                <a:off x="3349422" y="4576451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626" name="직각 삼각형 625">
                <a:extLst>
                  <a:ext uri="{FF2B5EF4-FFF2-40B4-BE49-F238E27FC236}">
                    <a16:creationId xmlns:a16="http://schemas.microsoft.com/office/drawing/2014/main" id="{12B4896E-F529-440A-865C-6B066DD18522}"/>
                  </a:ext>
                </a:extLst>
              </p:cNvPr>
              <p:cNvSpPr/>
              <p:nvPr/>
            </p:nvSpPr>
            <p:spPr>
              <a:xfrm flipH="1">
                <a:off x="5110163" y="4576452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F7E78F46-EEBB-4FDF-98CA-812CE2F9A943}"/>
                </a:ext>
              </a:extLst>
            </p:cNvPr>
            <p:cNvSpPr txBox="1"/>
            <p:nvPr/>
          </p:nvSpPr>
          <p:spPr>
            <a:xfrm>
              <a:off x="8012884" y="2578216"/>
              <a:ext cx="957287" cy="31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식단 확인 후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금일 식사 예약 신청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982FAB9E-27B7-46CB-84B0-3E296202DBD5}"/>
                </a:ext>
              </a:extLst>
            </p:cNvPr>
            <p:cNvSpPr txBox="1"/>
            <p:nvPr/>
          </p:nvSpPr>
          <p:spPr>
            <a:xfrm>
              <a:off x="10158320" y="2545218"/>
              <a:ext cx="882195" cy="31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금일 식사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예약자 수 확인</a:t>
              </a: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3AFC1961-32E7-42BC-812E-922C8485B499}"/>
                </a:ext>
              </a:extLst>
            </p:cNvPr>
            <p:cNvSpPr/>
            <p:nvPr/>
          </p:nvSpPr>
          <p:spPr>
            <a:xfrm>
              <a:off x="11095060" y="2313507"/>
              <a:ext cx="729013" cy="10830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460046D6-0860-408F-B073-3913278D2A28}"/>
                </a:ext>
              </a:extLst>
            </p:cNvPr>
            <p:cNvSpPr txBox="1"/>
            <p:nvPr/>
          </p:nvSpPr>
          <p:spPr>
            <a:xfrm>
              <a:off x="11076206" y="2647871"/>
              <a:ext cx="1076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JOINTREE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7" name="그림 616">
              <a:extLst>
                <a:ext uri="{FF2B5EF4-FFF2-40B4-BE49-F238E27FC236}">
                  <a16:creationId xmlns:a16="http://schemas.microsoft.com/office/drawing/2014/main" id="{F3668AFD-056C-4BE9-9C85-35177407B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8071" y="3177970"/>
              <a:ext cx="516444" cy="486820"/>
            </a:xfrm>
            <a:prstGeom prst="rect">
              <a:avLst/>
            </a:prstGeom>
          </p:spPr>
        </p:pic>
        <p:sp>
          <p:nvSpPr>
            <p:cNvPr id="618" name="사각형: 둥근 모서리 617">
              <a:extLst>
                <a:ext uri="{FF2B5EF4-FFF2-40B4-BE49-F238E27FC236}">
                  <a16:creationId xmlns:a16="http://schemas.microsoft.com/office/drawing/2014/main" id="{81FDB98F-4246-43F3-8E33-CA2225408660}"/>
                </a:ext>
              </a:extLst>
            </p:cNvPr>
            <p:cNvSpPr/>
            <p:nvPr/>
          </p:nvSpPr>
          <p:spPr>
            <a:xfrm>
              <a:off x="7237708" y="2139029"/>
              <a:ext cx="797552" cy="134702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197EAC86-D241-4BBE-872C-D1E84FC9A7B0}"/>
                </a:ext>
              </a:extLst>
            </p:cNvPr>
            <p:cNvSpPr/>
            <p:nvPr/>
          </p:nvSpPr>
          <p:spPr>
            <a:xfrm>
              <a:off x="7268481" y="2234412"/>
              <a:ext cx="738610" cy="67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620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8BF058D0-5037-4A74-831D-3474B1BD1C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47422" y="2244215"/>
              <a:ext cx="594527" cy="5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6C359BC9-23AA-4D94-AEAE-6802F1EE996F}"/>
                </a:ext>
              </a:extLst>
            </p:cNvPr>
            <p:cNvSpPr/>
            <p:nvPr/>
          </p:nvSpPr>
          <p:spPr>
            <a:xfrm>
              <a:off x="7278078" y="2313507"/>
              <a:ext cx="729013" cy="10830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E4AAAC4D-84CA-4E4D-92E5-3753177B7E26}"/>
                </a:ext>
              </a:extLst>
            </p:cNvPr>
            <p:cNvSpPr txBox="1"/>
            <p:nvPr/>
          </p:nvSpPr>
          <p:spPr>
            <a:xfrm>
              <a:off x="7259224" y="2647871"/>
              <a:ext cx="1076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JOINTREE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3" name="그림 622">
              <a:extLst>
                <a:ext uri="{FF2B5EF4-FFF2-40B4-BE49-F238E27FC236}">
                  <a16:creationId xmlns:a16="http://schemas.microsoft.com/office/drawing/2014/main" id="{C1E4DE68-4F53-4E86-AD3B-AB855AD20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65863" y="3139938"/>
              <a:ext cx="358355" cy="487259"/>
            </a:xfrm>
            <a:prstGeom prst="rect">
              <a:avLst/>
            </a:prstGeom>
          </p:spPr>
        </p:pic>
      </p:grpSp>
      <p:pic>
        <p:nvPicPr>
          <p:cNvPr id="627" name="Picture 151" descr="바닦">
            <a:extLst>
              <a:ext uri="{FF2B5EF4-FFF2-40B4-BE49-F238E27FC236}">
                <a16:creationId xmlns:a16="http://schemas.microsoft.com/office/drawing/2014/main" id="{E4AA692D-B2F5-4009-B2A7-1F6149D6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gray">
          <a:xfrm>
            <a:off x="6867365" y="4910813"/>
            <a:ext cx="5090585" cy="169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28" name="그룹 627">
            <a:extLst>
              <a:ext uri="{FF2B5EF4-FFF2-40B4-BE49-F238E27FC236}">
                <a16:creationId xmlns:a16="http://schemas.microsoft.com/office/drawing/2014/main" id="{5587E953-E92E-4597-826A-40EBAFC6177E}"/>
              </a:ext>
            </a:extLst>
          </p:cNvPr>
          <p:cNvGrpSpPr/>
          <p:nvPr/>
        </p:nvGrpSpPr>
        <p:grpSpPr>
          <a:xfrm>
            <a:off x="1516755" y="3687709"/>
            <a:ext cx="5114496" cy="153888"/>
            <a:chOff x="661049" y="3360220"/>
            <a:chExt cx="5114496" cy="153888"/>
          </a:xfrm>
        </p:grpSpPr>
        <p:sp>
          <p:nvSpPr>
            <p:cNvPr id="629" name="텍스트 개체 틀 4">
              <a:extLst>
                <a:ext uri="{FF2B5EF4-FFF2-40B4-BE49-F238E27FC236}">
                  <a16:creationId xmlns:a16="http://schemas.microsoft.com/office/drawing/2014/main" id="{D41977A2-729F-4266-A07E-AE6F247C5B88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식수 예약 신청 기능 화면 예시</a:t>
              </a:r>
            </a:p>
          </p:txBody>
        </p:sp>
        <p:grpSp>
          <p:nvGrpSpPr>
            <p:cNvPr id="630" name="그룹 629">
              <a:extLst>
                <a:ext uri="{FF2B5EF4-FFF2-40B4-BE49-F238E27FC236}">
                  <a16:creationId xmlns:a16="http://schemas.microsoft.com/office/drawing/2014/main" id="{1C034086-AB3E-4533-A2D1-BFDFBC1FAEA7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631" name="자유형 126">
                <a:extLst>
                  <a:ext uri="{FF2B5EF4-FFF2-40B4-BE49-F238E27FC236}">
                    <a16:creationId xmlns:a16="http://schemas.microsoft.com/office/drawing/2014/main" id="{D5876F93-9F33-4C01-9CBD-0C432AA406EB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632" name="자유형 127">
                <a:extLst>
                  <a:ext uri="{FF2B5EF4-FFF2-40B4-BE49-F238E27FC236}">
                    <a16:creationId xmlns:a16="http://schemas.microsoft.com/office/drawing/2014/main" id="{25405441-BFB8-4846-83DA-E9062C5B0F9E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633" name="자유형 128">
                <a:extLst>
                  <a:ext uri="{FF2B5EF4-FFF2-40B4-BE49-F238E27FC236}">
                    <a16:creationId xmlns:a16="http://schemas.microsoft.com/office/drawing/2014/main" id="{C98BBDC3-5A6F-48C5-8BB0-6AD5D1C2CD11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F77E5B80-10DE-48FD-95B7-1F0572618F34}"/>
              </a:ext>
            </a:extLst>
          </p:cNvPr>
          <p:cNvGrpSpPr/>
          <p:nvPr/>
        </p:nvGrpSpPr>
        <p:grpSpPr>
          <a:xfrm>
            <a:off x="7016432" y="3801147"/>
            <a:ext cx="5114496" cy="153888"/>
            <a:chOff x="661049" y="3360220"/>
            <a:chExt cx="5114496" cy="153888"/>
          </a:xfrm>
        </p:grpSpPr>
        <p:sp>
          <p:nvSpPr>
            <p:cNvPr id="635" name="텍스트 개체 틀 4">
              <a:extLst>
                <a:ext uri="{FF2B5EF4-FFF2-40B4-BE49-F238E27FC236}">
                  <a16:creationId xmlns:a16="http://schemas.microsoft.com/office/drawing/2014/main" id="{AB087F9C-CA65-4E42-B7AD-3F772D6D7613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식수 예약 신청 기능 기대효과</a:t>
              </a: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0EBD7BA0-5AAE-4D90-9BD1-A900FD9AB643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637" name="자유형 126">
                <a:extLst>
                  <a:ext uri="{FF2B5EF4-FFF2-40B4-BE49-F238E27FC236}">
                    <a16:creationId xmlns:a16="http://schemas.microsoft.com/office/drawing/2014/main" id="{B4688652-339B-4254-BEDA-7B0F1D833E22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638" name="자유형 127">
                <a:extLst>
                  <a:ext uri="{FF2B5EF4-FFF2-40B4-BE49-F238E27FC236}">
                    <a16:creationId xmlns:a16="http://schemas.microsoft.com/office/drawing/2014/main" id="{1FDE7485-823A-4F88-886D-7B5200BBD935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639" name="자유형 128">
                <a:extLst>
                  <a:ext uri="{FF2B5EF4-FFF2-40B4-BE49-F238E27FC236}">
                    <a16:creationId xmlns:a16="http://schemas.microsoft.com/office/drawing/2014/main" id="{A26977AB-763B-4067-9234-542F754BC327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D788ABA-3997-4FC3-AC08-BA39FE759920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354" y="5253305"/>
            <a:ext cx="2267974" cy="1346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9E2990-20BF-44EB-8057-A856480D21C7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40" y="4844570"/>
            <a:ext cx="2831014" cy="174216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5396EDE-9B0E-4CF7-B11B-F63DB6CDD403}"/>
              </a:ext>
            </a:extLst>
          </p:cNvPr>
          <p:cNvSpPr/>
          <p:nvPr/>
        </p:nvSpPr>
        <p:spPr>
          <a:xfrm>
            <a:off x="7419130" y="5034741"/>
            <a:ext cx="543384" cy="1176785"/>
          </a:xfrm>
          <a:prstGeom prst="roundRect">
            <a:avLst>
              <a:gd name="adj" fmla="val 127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139D0564-300A-4B53-B85E-3019132AC236}"/>
              </a:ext>
            </a:extLst>
          </p:cNvPr>
          <p:cNvSpPr txBox="1"/>
          <p:nvPr/>
        </p:nvSpPr>
        <p:spPr>
          <a:xfrm>
            <a:off x="7360353" y="5031791"/>
            <a:ext cx="468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***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님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3BF8E598-D766-4B81-B9E2-223E6F60C969}"/>
              </a:ext>
            </a:extLst>
          </p:cNvPr>
          <p:cNvSpPr txBox="1"/>
          <p:nvPr/>
        </p:nvSpPr>
        <p:spPr>
          <a:xfrm>
            <a:off x="7426713" y="5221115"/>
            <a:ext cx="64307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</a:rPr>
              <a:t>2021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일 </a:t>
            </a:r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B970501B-F77A-4605-9CB9-511AF5B4F9A7}"/>
              </a:ext>
            </a:extLst>
          </p:cNvPr>
          <p:cNvSpPr/>
          <p:nvPr/>
        </p:nvSpPr>
        <p:spPr>
          <a:xfrm>
            <a:off x="7447277" y="5843834"/>
            <a:ext cx="483625" cy="1297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예약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FC1C73B8-FD6B-46DA-8B40-502BAB0C7566}"/>
              </a:ext>
            </a:extLst>
          </p:cNvPr>
          <p:cNvSpPr txBox="1"/>
          <p:nvPr/>
        </p:nvSpPr>
        <p:spPr>
          <a:xfrm>
            <a:off x="7450741" y="5382905"/>
            <a:ext cx="480162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흰밥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떡만두국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잡채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</a:rPr>
              <a:t>진미채볶음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배추김치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0" name="사각형: 둥근 모서리 649">
            <a:extLst>
              <a:ext uri="{FF2B5EF4-FFF2-40B4-BE49-F238E27FC236}">
                <a16:creationId xmlns:a16="http://schemas.microsoft.com/office/drawing/2014/main" id="{067CBBF2-C7A3-4E5F-A206-50069163F283}"/>
              </a:ext>
            </a:extLst>
          </p:cNvPr>
          <p:cNvSpPr/>
          <p:nvPr/>
        </p:nvSpPr>
        <p:spPr>
          <a:xfrm>
            <a:off x="7418653" y="5044945"/>
            <a:ext cx="543384" cy="1176785"/>
          </a:xfrm>
          <a:prstGeom prst="roundRect">
            <a:avLst>
              <a:gd name="adj" fmla="val 12701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3" name="사각형: 둥근 모서리 652">
            <a:extLst>
              <a:ext uri="{FF2B5EF4-FFF2-40B4-BE49-F238E27FC236}">
                <a16:creationId xmlns:a16="http://schemas.microsoft.com/office/drawing/2014/main" id="{FE3258C7-FE6D-4A87-BF44-6C09CEDD4E5E}"/>
              </a:ext>
            </a:extLst>
          </p:cNvPr>
          <p:cNvSpPr/>
          <p:nvPr/>
        </p:nvSpPr>
        <p:spPr>
          <a:xfrm>
            <a:off x="8272009" y="5133651"/>
            <a:ext cx="504000" cy="1077874"/>
          </a:xfrm>
          <a:prstGeom prst="roundRect">
            <a:avLst>
              <a:gd name="adj" fmla="val 1386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F92D2240-9EA4-4913-BA5F-919793667377}"/>
              </a:ext>
            </a:extLst>
          </p:cNvPr>
          <p:cNvSpPr txBox="1"/>
          <p:nvPr/>
        </p:nvSpPr>
        <p:spPr>
          <a:xfrm>
            <a:off x="8134554" y="5532372"/>
            <a:ext cx="76356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Tx/>
              <a:buFontTx/>
              <a:buNone/>
              <a:tabLst/>
              <a:defRPr/>
            </a:pPr>
            <a:r>
              <a:rPr lang="en-US" altLang="ko-KR" sz="900" spc="-100" dirty="0"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JOINTREE</a:t>
            </a:r>
            <a:endParaRPr kumimoji="0" lang="ko-KR" altLang="en-US" sz="900" b="0" i="0" u="none" strike="noStrike" kern="1200" cap="none" spc="-10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55" name="사각형: 둥근 모서리 654">
            <a:extLst>
              <a:ext uri="{FF2B5EF4-FFF2-40B4-BE49-F238E27FC236}">
                <a16:creationId xmlns:a16="http://schemas.microsoft.com/office/drawing/2014/main" id="{B722AC64-C5DD-41FA-98F8-D76077109E7D}"/>
              </a:ext>
            </a:extLst>
          </p:cNvPr>
          <p:cNvSpPr/>
          <p:nvPr/>
        </p:nvSpPr>
        <p:spPr>
          <a:xfrm>
            <a:off x="8275389" y="5127352"/>
            <a:ext cx="500620" cy="1090472"/>
          </a:xfrm>
          <a:prstGeom prst="roundRect">
            <a:avLst>
              <a:gd name="adj" fmla="val 12701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1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17284DE0-A57C-4FDE-B396-E5CE82043F20}"/>
              </a:ext>
            </a:extLst>
          </p:cNvPr>
          <p:cNvGrpSpPr/>
          <p:nvPr/>
        </p:nvGrpSpPr>
        <p:grpSpPr>
          <a:xfrm>
            <a:off x="9714191" y="6273362"/>
            <a:ext cx="2512730" cy="610038"/>
            <a:chOff x="6965313" y="3605663"/>
            <a:chExt cx="2466753" cy="610038"/>
          </a:xfrm>
        </p:grpSpPr>
        <p:pic>
          <p:nvPicPr>
            <p:cNvPr id="285" name="그림 284">
              <a:extLst>
                <a:ext uri="{FF2B5EF4-FFF2-40B4-BE49-F238E27FC236}">
                  <a16:creationId xmlns:a16="http://schemas.microsoft.com/office/drawing/2014/main" id="{AC20182E-6F72-483C-A292-998F1F6D6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8B67E5A-8DFA-4C9E-8331-C8E1E4D840E3}"/>
                </a:ext>
              </a:extLst>
            </p:cNvPr>
            <p:cNvSpPr txBox="1"/>
            <p:nvPr/>
          </p:nvSpPr>
          <p:spPr>
            <a:xfrm>
              <a:off x="7742180" y="39848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4688064" y="6183080"/>
            <a:ext cx="2477806" cy="584638"/>
            <a:chOff x="6965313" y="3605663"/>
            <a:chExt cx="2432467" cy="5846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07894" y="39594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제목 2">
            <a:extLst>
              <a:ext uri="{FF2B5EF4-FFF2-40B4-BE49-F238E27FC236}">
                <a16:creationId xmlns:a16="http://schemas.microsoft.com/office/drawing/2014/main" id="{1C0F43EA-4E13-47B9-81E3-7A45452653B3}"/>
              </a:ext>
            </a:extLst>
          </p:cNvPr>
          <p:cNvSpPr txBox="1">
            <a:spLocks/>
          </p:cNvSpPr>
          <p:nvPr/>
        </p:nvSpPr>
        <p:spPr>
          <a:xfrm>
            <a:off x="1376019" y="211859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19" name="제목 2">
            <a:extLst>
              <a:ext uri="{FF2B5EF4-FFF2-40B4-BE49-F238E27FC236}">
                <a16:creationId xmlns:a16="http://schemas.microsoft.com/office/drawing/2014/main" id="{7956FF4D-3982-409A-9071-BD361E9B81B2}"/>
              </a:ext>
            </a:extLst>
          </p:cNvPr>
          <p:cNvSpPr txBox="1">
            <a:spLocks/>
          </p:cNvSpPr>
          <p:nvPr/>
        </p:nvSpPr>
        <p:spPr>
          <a:xfrm>
            <a:off x="1376019" y="426713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 err="1"/>
              <a:t>식수자</a:t>
            </a:r>
            <a:r>
              <a:rPr lang="ko-KR" altLang="en-US" dirty="0"/>
              <a:t> 관리▶ </a:t>
            </a:r>
            <a:r>
              <a:rPr lang="en-US" altLang="ko-KR" dirty="0"/>
              <a:t>2) QR</a:t>
            </a:r>
            <a:r>
              <a:rPr lang="ko-KR" altLang="en-US" dirty="0"/>
              <a:t>코드 확인 등록 기능 </a:t>
            </a:r>
            <a:r>
              <a:rPr lang="en-US" altLang="ko-KR" dirty="0"/>
              <a:t>(1/2)</a:t>
            </a:r>
          </a:p>
        </p:txBody>
      </p: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33F8F9D4-2EE4-4195-813F-4F9DC9713D35}"/>
              </a:ext>
            </a:extLst>
          </p:cNvPr>
          <p:cNvGrpSpPr/>
          <p:nvPr/>
        </p:nvGrpSpPr>
        <p:grpSpPr>
          <a:xfrm>
            <a:off x="1448526" y="3469944"/>
            <a:ext cx="5114496" cy="153888"/>
            <a:chOff x="661049" y="3360220"/>
            <a:chExt cx="5114496" cy="153888"/>
          </a:xfrm>
        </p:grpSpPr>
        <p:sp>
          <p:nvSpPr>
            <p:cNvPr id="347" name="텍스트 개체 틀 4">
              <a:extLst>
                <a:ext uri="{FF2B5EF4-FFF2-40B4-BE49-F238E27FC236}">
                  <a16:creationId xmlns:a16="http://schemas.microsoft.com/office/drawing/2014/main" id="{2F57427E-57EE-4A3E-894E-CC0F8C3A49CC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ko-KR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QR</a:t>
              </a: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코드 확인 등록 화면 예시</a:t>
              </a:r>
            </a:p>
          </p:txBody>
        </p:sp>
        <p:grpSp>
          <p:nvGrpSpPr>
            <p:cNvPr id="348" name="그룹 347">
              <a:extLst>
                <a:ext uri="{FF2B5EF4-FFF2-40B4-BE49-F238E27FC236}">
                  <a16:creationId xmlns:a16="http://schemas.microsoft.com/office/drawing/2014/main" id="{3BBB5749-9542-47D1-8CE9-828E34857116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349" name="자유형 126">
                <a:extLst>
                  <a:ext uri="{FF2B5EF4-FFF2-40B4-BE49-F238E27FC236}">
                    <a16:creationId xmlns:a16="http://schemas.microsoft.com/office/drawing/2014/main" id="{C6EF396C-79F7-40ED-88C3-20966CFF73B0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50" name="자유형 127">
                <a:extLst>
                  <a:ext uri="{FF2B5EF4-FFF2-40B4-BE49-F238E27FC236}">
                    <a16:creationId xmlns:a16="http://schemas.microsoft.com/office/drawing/2014/main" id="{EE933F1D-145D-4348-8E37-FE53B5E792EE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51" name="자유형 128">
                <a:extLst>
                  <a:ext uri="{FF2B5EF4-FFF2-40B4-BE49-F238E27FC236}">
                    <a16:creationId xmlns:a16="http://schemas.microsoft.com/office/drawing/2014/main" id="{A90F98F6-D4D0-42F3-B815-1EE32CE60107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C907B34A-C203-403D-8093-E51696A2890A}"/>
              </a:ext>
            </a:extLst>
          </p:cNvPr>
          <p:cNvGrpSpPr/>
          <p:nvPr/>
        </p:nvGrpSpPr>
        <p:grpSpPr>
          <a:xfrm>
            <a:off x="1448526" y="1318473"/>
            <a:ext cx="5114496" cy="153888"/>
            <a:chOff x="661049" y="3360220"/>
            <a:chExt cx="5114496" cy="153888"/>
          </a:xfrm>
        </p:grpSpPr>
        <p:sp>
          <p:nvSpPr>
            <p:cNvPr id="353" name="텍스트 개체 틀 4">
              <a:extLst>
                <a:ext uri="{FF2B5EF4-FFF2-40B4-BE49-F238E27FC236}">
                  <a16:creationId xmlns:a16="http://schemas.microsoft.com/office/drawing/2014/main" id="{CB4E4508-5C99-4A66-930A-B0719594D120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ko-KR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QR </a:t>
              </a: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코드 확인 등록기능</a:t>
              </a:r>
            </a:p>
          </p:txBody>
        </p: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40DB10B7-9A29-44D4-BF03-3C2D8A288E3B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355" name="자유형 126">
                <a:extLst>
                  <a:ext uri="{FF2B5EF4-FFF2-40B4-BE49-F238E27FC236}">
                    <a16:creationId xmlns:a16="http://schemas.microsoft.com/office/drawing/2014/main" id="{1E72A306-A7B0-4D0B-BC58-3DF17110E832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56" name="자유형 127">
                <a:extLst>
                  <a:ext uri="{FF2B5EF4-FFF2-40B4-BE49-F238E27FC236}">
                    <a16:creationId xmlns:a16="http://schemas.microsoft.com/office/drawing/2014/main" id="{B0C55203-BEAA-4363-8382-1C6800A22F13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57" name="자유형 128">
                <a:extLst>
                  <a:ext uri="{FF2B5EF4-FFF2-40B4-BE49-F238E27FC236}">
                    <a16:creationId xmlns:a16="http://schemas.microsoft.com/office/drawing/2014/main" id="{F94FB418-867D-4EBE-AD85-1CFACD61492F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358" name="제목 2">
            <a:extLst>
              <a:ext uri="{FF2B5EF4-FFF2-40B4-BE49-F238E27FC236}">
                <a16:creationId xmlns:a16="http://schemas.microsoft.com/office/drawing/2014/main" id="{D28D4DDE-0AA1-453B-8356-10B5B5BA6CD3}"/>
              </a:ext>
            </a:extLst>
          </p:cNvPr>
          <p:cNvSpPr txBox="1">
            <a:spLocks/>
          </p:cNvSpPr>
          <p:nvPr/>
        </p:nvSpPr>
        <p:spPr>
          <a:xfrm>
            <a:off x="7374270" y="208294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359" name="제목 2">
            <a:extLst>
              <a:ext uri="{FF2B5EF4-FFF2-40B4-BE49-F238E27FC236}">
                <a16:creationId xmlns:a16="http://schemas.microsoft.com/office/drawing/2014/main" id="{B21724C6-92F4-4180-B268-607DAA980FE6}"/>
              </a:ext>
            </a:extLst>
          </p:cNvPr>
          <p:cNvSpPr txBox="1">
            <a:spLocks/>
          </p:cNvSpPr>
          <p:nvPr/>
        </p:nvSpPr>
        <p:spPr>
          <a:xfrm>
            <a:off x="7374270" y="423147"/>
            <a:ext cx="3954991" cy="23812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 err="1"/>
              <a:t>식수자</a:t>
            </a:r>
            <a:r>
              <a:rPr lang="ko-KR" altLang="en-US" dirty="0"/>
              <a:t> 관리▶ </a:t>
            </a:r>
            <a:r>
              <a:rPr lang="en-US" altLang="ko-KR" dirty="0"/>
              <a:t>2) QR</a:t>
            </a:r>
            <a:r>
              <a:rPr lang="ko-KR" altLang="en-US" dirty="0"/>
              <a:t>코드 확인 등록 기능 </a:t>
            </a:r>
            <a:r>
              <a:rPr lang="en-US" altLang="ko-KR" dirty="0"/>
              <a:t>(2/2)</a:t>
            </a:r>
          </a:p>
        </p:txBody>
      </p: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9C0B0B28-0C0B-4387-8364-2836805EB853}"/>
              </a:ext>
            </a:extLst>
          </p:cNvPr>
          <p:cNvGrpSpPr/>
          <p:nvPr/>
        </p:nvGrpSpPr>
        <p:grpSpPr>
          <a:xfrm>
            <a:off x="1420184" y="3651097"/>
            <a:ext cx="5751821" cy="3164392"/>
            <a:chOff x="6616423" y="3754527"/>
            <a:chExt cx="5751821" cy="3164392"/>
          </a:xfrm>
        </p:grpSpPr>
        <p:pic>
          <p:nvPicPr>
            <p:cNvPr id="361" name="그림 360">
              <a:extLst>
                <a:ext uri="{FF2B5EF4-FFF2-40B4-BE49-F238E27FC236}">
                  <a16:creationId xmlns:a16="http://schemas.microsoft.com/office/drawing/2014/main" id="{7AA5E867-03BA-4E03-A5F3-3FB7AD19E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1679" y="6404497"/>
              <a:ext cx="2406565" cy="514422"/>
            </a:xfrm>
            <a:prstGeom prst="rect">
              <a:avLst/>
            </a:prstGeom>
          </p:spPr>
        </p:pic>
        <p:grpSp>
          <p:nvGrpSpPr>
            <p:cNvPr id="362" name="그룹 361">
              <a:extLst>
                <a:ext uri="{FF2B5EF4-FFF2-40B4-BE49-F238E27FC236}">
                  <a16:creationId xmlns:a16="http://schemas.microsoft.com/office/drawing/2014/main" id="{CF30C170-0CEE-4283-B5F2-D2C15C375F9A}"/>
                </a:ext>
              </a:extLst>
            </p:cNvPr>
            <p:cNvGrpSpPr/>
            <p:nvPr/>
          </p:nvGrpSpPr>
          <p:grpSpPr>
            <a:xfrm>
              <a:off x="11108917" y="4015832"/>
              <a:ext cx="1165090" cy="1868474"/>
              <a:chOff x="7032273" y="4021742"/>
              <a:chExt cx="1482844" cy="1868474"/>
            </a:xfrm>
          </p:grpSpPr>
          <p:pic>
            <p:nvPicPr>
              <p:cNvPr id="422" name="Picture 4" descr="Qr 코드 스캔 또는 캡처 휴대 전화 바코드 이동성 생성 앱 코딩 읽기 아이콘 인식 또는 평면 스타일로 Qr 코드를 읽는다 계산대에  대한 스톡 벡터 아트 및 기타 이미지 - iStock">
                <a:extLst>
                  <a:ext uri="{FF2B5EF4-FFF2-40B4-BE49-F238E27FC236}">
                    <a16:creationId xmlns:a16="http://schemas.microsoft.com/office/drawing/2014/main" id="{AE6DC5A2-E164-4E9E-B3BC-241B42E35E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032273" y="4021742"/>
                <a:ext cx="1482844" cy="18444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" name="그림 422">
                <a:extLst>
                  <a:ext uri="{FF2B5EF4-FFF2-40B4-BE49-F238E27FC236}">
                    <a16:creationId xmlns:a16="http://schemas.microsoft.com/office/drawing/2014/main" id="{A906D5D9-48BF-4C5C-A204-D4FF7491ED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3513"/>
              <a:stretch/>
            </p:blipFill>
            <p:spPr>
              <a:xfrm>
                <a:off x="7661946" y="5728571"/>
                <a:ext cx="822686" cy="161645"/>
              </a:xfrm>
              <a:prstGeom prst="rect">
                <a:avLst/>
              </a:prstGeom>
            </p:spPr>
          </p:pic>
          <p:pic>
            <p:nvPicPr>
              <p:cNvPr id="424" name="그림 423">
                <a:extLst>
                  <a:ext uri="{FF2B5EF4-FFF2-40B4-BE49-F238E27FC236}">
                    <a16:creationId xmlns:a16="http://schemas.microsoft.com/office/drawing/2014/main" id="{7FEDB4FE-78F2-42D7-B9DB-4C550D8FFA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193" b="92012"/>
              <a:stretch/>
            </p:blipFill>
            <p:spPr>
              <a:xfrm>
                <a:off x="7661946" y="4057922"/>
                <a:ext cx="822686" cy="161645"/>
              </a:xfrm>
              <a:prstGeom prst="rect">
                <a:avLst/>
              </a:prstGeom>
            </p:spPr>
          </p:pic>
        </p:grpSp>
        <p:sp>
          <p:nvSpPr>
            <p:cNvPr id="370" name="AutoShape 18">
              <a:extLst>
                <a:ext uri="{FF2B5EF4-FFF2-40B4-BE49-F238E27FC236}">
                  <a16:creationId xmlns:a16="http://schemas.microsoft.com/office/drawing/2014/main" id="{3B6F27E6-2F0E-4F60-8F2F-B1AD813CAF1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85942" y="6225921"/>
              <a:ext cx="1381765" cy="174188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endPara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3AC74DF0-65A1-4ABF-96C3-65DAC4CB3818}"/>
                </a:ext>
              </a:extLst>
            </p:cNvPr>
            <p:cNvGrpSpPr/>
            <p:nvPr/>
          </p:nvGrpSpPr>
          <p:grpSpPr>
            <a:xfrm>
              <a:off x="8150867" y="4015832"/>
              <a:ext cx="1065882" cy="2007571"/>
              <a:chOff x="8504913" y="4035627"/>
              <a:chExt cx="1065882" cy="2007571"/>
            </a:xfrm>
          </p:grpSpPr>
          <p:pic>
            <p:nvPicPr>
              <p:cNvPr id="409" name="그림 408">
                <a:extLst>
                  <a:ext uri="{FF2B5EF4-FFF2-40B4-BE49-F238E27FC236}">
                    <a16:creationId xmlns:a16="http://schemas.microsoft.com/office/drawing/2014/main" id="{D1E3E7D9-DE77-4E98-BDAB-E4B68CDEA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4913" y="4035627"/>
                <a:ext cx="1065882" cy="2007571"/>
              </a:xfrm>
              <a:prstGeom prst="rect">
                <a:avLst/>
              </a:prstGeom>
            </p:spPr>
          </p:pic>
          <p:grpSp>
            <p:nvGrpSpPr>
              <p:cNvPr id="410" name="그룹 409">
                <a:extLst>
                  <a:ext uri="{FF2B5EF4-FFF2-40B4-BE49-F238E27FC236}">
                    <a16:creationId xmlns:a16="http://schemas.microsoft.com/office/drawing/2014/main" id="{662F1764-3E04-4265-B8C9-BF71ACB7DA09}"/>
                  </a:ext>
                </a:extLst>
              </p:cNvPr>
              <p:cNvGrpSpPr/>
              <p:nvPr/>
            </p:nvGrpSpPr>
            <p:grpSpPr>
              <a:xfrm>
                <a:off x="8826628" y="4208682"/>
                <a:ext cx="720167" cy="1661460"/>
                <a:chOff x="9156481" y="4207064"/>
                <a:chExt cx="720167" cy="1661460"/>
              </a:xfrm>
            </p:grpSpPr>
            <p:sp>
              <p:nvSpPr>
                <p:cNvPr id="411" name="직사각형 410">
                  <a:extLst>
                    <a:ext uri="{FF2B5EF4-FFF2-40B4-BE49-F238E27FC236}">
                      <a16:creationId xmlns:a16="http://schemas.microsoft.com/office/drawing/2014/main" id="{56CEB2A6-033D-44A6-B88D-D7571C41A7E7}"/>
                    </a:ext>
                  </a:extLst>
                </p:cNvPr>
                <p:cNvSpPr/>
                <p:nvPr/>
              </p:nvSpPr>
              <p:spPr>
                <a:xfrm>
                  <a:off x="9215062" y="4207064"/>
                  <a:ext cx="655479" cy="1661460"/>
                </a:xfrm>
                <a:prstGeom prst="rect">
                  <a:avLst/>
                </a:prstGeom>
                <a:solidFill>
                  <a:srgbClr val="1D80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412" name="그룹 411">
                  <a:extLst>
                    <a:ext uri="{FF2B5EF4-FFF2-40B4-BE49-F238E27FC236}">
                      <a16:creationId xmlns:a16="http://schemas.microsoft.com/office/drawing/2014/main" id="{2B71C3AF-8405-4938-A66A-6EF6C115CD36}"/>
                    </a:ext>
                  </a:extLst>
                </p:cNvPr>
                <p:cNvGrpSpPr/>
                <p:nvPr/>
              </p:nvGrpSpPr>
              <p:grpSpPr>
                <a:xfrm>
                  <a:off x="9626540" y="4257746"/>
                  <a:ext cx="199338" cy="117446"/>
                  <a:chOff x="5971188" y="4907560"/>
                  <a:chExt cx="199338" cy="117446"/>
                </a:xfrm>
              </p:grpSpPr>
              <p:cxnSp>
                <p:nvCxnSpPr>
                  <p:cNvPr id="419" name="직선 연결선 418">
                    <a:extLst>
                      <a:ext uri="{FF2B5EF4-FFF2-40B4-BE49-F238E27FC236}">
                        <a16:creationId xmlns:a16="http://schemas.microsoft.com/office/drawing/2014/main" id="{435A4C11-BA4B-4E84-ABCA-363287578A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1188" y="4907560"/>
                    <a:ext cx="19933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직선 연결선 419">
                    <a:extLst>
                      <a:ext uri="{FF2B5EF4-FFF2-40B4-BE49-F238E27FC236}">
                        <a16:creationId xmlns:a16="http://schemas.microsoft.com/office/drawing/2014/main" id="{0E0C4187-1ED1-4D72-B44A-7D3DBD0A8D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1188" y="4966283"/>
                    <a:ext cx="19933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직선 연결선 420">
                    <a:extLst>
                      <a:ext uri="{FF2B5EF4-FFF2-40B4-BE49-F238E27FC236}">
                        <a16:creationId xmlns:a16="http://schemas.microsoft.com/office/drawing/2014/main" id="{C6803C90-2283-4B2C-8E1D-CC701A72FD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1188" y="5025006"/>
                    <a:ext cx="19933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80FCE333-5C7B-4491-8C5D-BEA266D2F27A}"/>
                    </a:ext>
                  </a:extLst>
                </p:cNvPr>
                <p:cNvSpPr txBox="1"/>
                <p:nvPr/>
              </p:nvSpPr>
              <p:spPr>
                <a:xfrm>
                  <a:off x="9156481" y="4544153"/>
                  <a:ext cx="5976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식수확인</a:t>
                  </a:r>
                </a:p>
              </p:txBody>
            </p:sp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F96D76D2-5661-4613-83A3-BFA393D28C24}"/>
                    </a:ext>
                  </a:extLst>
                </p:cNvPr>
                <p:cNvSpPr txBox="1"/>
                <p:nvPr/>
              </p:nvSpPr>
              <p:spPr>
                <a:xfrm>
                  <a:off x="9156481" y="4853346"/>
                  <a:ext cx="5976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공지사항</a:t>
                  </a:r>
                </a:p>
              </p:txBody>
            </p:sp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D281347B-5456-4C86-8A1F-99DEA81F9309}"/>
                    </a:ext>
                  </a:extLst>
                </p:cNvPr>
                <p:cNvSpPr txBox="1"/>
                <p:nvPr/>
              </p:nvSpPr>
              <p:spPr>
                <a:xfrm>
                  <a:off x="9156481" y="5160401"/>
                  <a:ext cx="5976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요청사항</a:t>
                  </a:r>
                </a:p>
              </p:txBody>
            </p:sp>
            <p:grpSp>
              <p:nvGrpSpPr>
                <p:cNvPr id="416" name="그룹 415">
                  <a:extLst>
                    <a:ext uri="{FF2B5EF4-FFF2-40B4-BE49-F238E27FC236}">
                      <a16:creationId xmlns:a16="http://schemas.microsoft.com/office/drawing/2014/main" id="{77E7C572-0D09-48B9-AABD-CE85061D6BFE}"/>
                    </a:ext>
                  </a:extLst>
                </p:cNvPr>
                <p:cNvGrpSpPr/>
                <p:nvPr/>
              </p:nvGrpSpPr>
              <p:grpSpPr>
                <a:xfrm>
                  <a:off x="9484722" y="4453984"/>
                  <a:ext cx="391926" cy="387625"/>
                  <a:chOff x="5471979" y="4885920"/>
                  <a:chExt cx="373470" cy="320074"/>
                </a:xfrm>
              </p:grpSpPr>
              <p:sp>
                <p:nvSpPr>
                  <p:cNvPr id="417" name="타원 416">
                    <a:extLst>
                      <a:ext uri="{FF2B5EF4-FFF2-40B4-BE49-F238E27FC236}">
                        <a16:creationId xmlns:a16="http://schemas.microsoft.com/office/drawing/2014/main" id="{B38D5030-D32A-496B-97B6-C2D6DC73A62A}"/>
                      </a:ext>
                    </a:extLst>
                  </p:cNvPr>
                  <p:cNvSpPr/>
                  <p:nvPr/>
                </p:nvSpPr>
                <p:spPr>
                  <a:xfrm flipH="1">
                    <a:off x="5471979" y="4885920"/>
                    <a:ext cx="373470" cy="320074"/>
                  </a:xfrm>
                  <a:prstGeom prst="ellipse">
                    <a:avLst/>
                  </a:prstGeom>
                  <a:solidFill>
                    <a:srgbClr val="E53F22">
                      <a:alpha val="20000"/>
                    </a:srgbClr>
                  </a:solidFill>
                  <a:ln w="19050" cmpd="sng">
                    <a:gradFill>
                      <a:gsLst>
                        <a:gs pos="35000">
                          <a:srgbClr val="F79646"/>
                        </a:gs>
                        <a:gs pos="50000">
                          <a:sysClr val="window" lastClr="FFFFFF"/>
                        </a:gs>
                        <a:gs pos="65000">
                          <a:srgbClr val="F79646"/>
                        </a:gs>
                      </a:gsLst>
                      <a:lin ang="5400000" scaled="0"/>
                    </a:gradFill>
                  </a:ln>
                  <a:effectLst>
                    <a:outerShdw blurRad="50800" dist="25400" dir="2700000" algn="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anchor="t"/>
                  <a:lstStyle/>
                  <a:p>
                    <a:pPr marL="0" marR="0" lvl="0" indent="0" algn="ctr" defTabSz="129593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900" b="1" i="0" u="none" strike="noStrike" kern="0" cap="none" spc="-3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D44537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KoPub돋움체 Bold" pitchFamily="18" charset="-127"/>
                        <a:ea typeface="KoPub돋움체 Bold" pitchFamily="18" charset="-127"/>
                      </a:rPr>
                      <a:t>Click!</a:t>
                    </a:r>
                  </a:p>
                  <a:p>
                    <a:pPr marL="0" marR="0" lvl="0" indent="0" algn="ctr" defTabSz="129593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900" b="1" i="0" u="none" strike="noStrike" kern="0" cap="none" spc="-30" normalizeH="0" baseline="0" noProof="0" dirty="0">
                      <a:ln>
                        <a:solidFill>
                          <a:prstClr val="white">
                            <a:lumMod val="65000"/>
                            <a:alpha val="0"/>
                          </a:prstClr>
                        </a:solidFill>
                      </a:ln>
                      <a:solidFill>
                        <a:srgbClr val="D44537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KoPub돋움체 Bold" pitchFamily="18" charset="-127"/>
                      <a:ea typeface="KoPub돋움체 Bold" pitchFamily="18" charset="-127"/>
                    </a:endParaRPr>
                  </a:p>
                </p:txBody>
              </p:sp>
              <p:pic>
                <p:nvPicPr>
                  <p:cNvPr id="418" name="Picture 2" descr="신차추천!! 2016 링컨 뉴 MKX 사전계약 신청/ 시승신청 하기 : 네이버 블로그">
                    <a:extLst>
                      <a:ext uri="{FF2B5EF4-FFF2-40B4-BE49-F238E27FC236}">
                        <a16:creationId xmlns:a16="http://schemas.microsoft.com/office/drawing/2014/main" id="{C24C4A57-FB96-44E8-8115-338E183F26A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screen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0"/>
                  <a:stretch/>
                </p:blipFill>
                <p:spPr bwMode="auto">
                  <a:xfrm>
                    <a:off x="5524511" y="5046911"/>
                    <a:ext cx="247561" cy="15908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83F88784-0B81-4B08-B008-820CD117808D}"/>
                </a:ext>
              </a:extLst>
            </p:cNvPr>
            <p:cNvGrpSpPr/>
            <p:nvPr/>
          </p:nvGrpSpPr>
          <p:grpSpPr>
            <a:xfrm>
              <a:off x="9628449" y="4005493"/>
              <a:ext cx="1065883" cy="2007571"/>
              <a:chOff x="10331146" y="4035627"/>
              <a:chExt cx="1386721" cy="2007571"/>
            </a:xfrm>
          </p:grpSpPr>
          <p:pic>
            <p:nvPicPr>
              <p:cNvPr id="407" name="그림 406">
                <a:extLst>
                  <a:ext uri="{FF2B5EF4-FFF2-40B4-BE49-F238E27FC236}">
                    <a16:creationId xmlns:a16="http://schemas.microsoft.com/office/drawing/2014/main" id="{BC8FB45B-4BA8-4A5C-A12A-FEEE0C211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1146" y="4035627"/>
                <a:ext cx="1386721" cy="2007571"/>
              </a:xfrm>
              <a:prstGeom prst="rect">
                <a:avLst/>
              </a:prstGeom>
            </p:spPr>
          </p:pic>
          <p:pic>
            <p:nvPicPr>
              <p:cNvPr id="408" name="Picture 2" descr="Qr 코드 스캔 - 무료 보안개 아이콘">
                <a:extLst>
                  <a:ext uri="{FF2B5EF4-FFF2-40B4-BE49-F238E27FC236}">
                    <a16:creationId xmlns:a16="http://schemas.microsoft.com/office/drawing/2014/main" id="{6F120EB1-3376-419C-B50E-489B403F5C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422509" y="4427060"/>
                <a:ext cx="1258858" cy="1270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313DEB41-E868-4F1F-8D2B-BF1F2CD0B098}"/>
                </a:ext>
              </a:extLst>
            </p:cNvPr>
            <p:cNvGrpSpPr/>
            <p:nvPr/>
          </p:nvGrpSpPr>
          <p:grpSpPr>
            <a:xfrm>
              <a:off x="6665124" y="3754527"/>
              <a:ext cx="3990818" cy="2258537"/>
              <a:chOff x="1454006" y="4107277"/>
              <a:chExt cx="5238855" cy="2635307"/>
            </a:xfrm>
          </p:grpSpPr>
          <p:grpSp>
            <p:nvGrpSpPr>
              <p:cNvPr id="396" name="그룹 395">
                <a:extLst>
                  <a:ext uri="{FF2B5EF4-FFF2-40B4-BE49-F238E27FC236}">
                    <a16:creationId xmlns:a16="http://schemas.microsoft.com/office/drawing/2014/main" id="{9FD6D60F-9ADC-4781-902C-F9DA65A84345}"/>
                  </a:ext>
                </a:extLst>
              </p:cNvPr>
              <p:cNvGrpSpPr/>
              <p:nvPr/>
            </p:nvGrpSpPr>
            <p:grpSpPr>
              <a:xfrm>
                <a:off x="1454006" y="4400110"/>
                <a:ext cx="1399211" cy="2342474"/>
                <a:chOff x="1454005" y="4400110"/>
                <a:chExt cx="1482426" cy="2342474"/>
              </a:xfrm>
            </p:grpSpPr>
            <p:grpSp>
              <p:nvGrpSpPr>
                <p:cNvPr id="403" name="그룹 402">
                  <a:extLst>
                    <a:ext uri="{FF2B5EF4-FFF2-40B4-BE49-F238E27FC236}">
                      <a16:creationId xmlns:a16="http://schemas.microsoft.com/office/drawing/2014/main" id="{5EE13446-BD7F-47FB-A828-B476A4866F33}"/>
                    </a:ext>
                  </a:extLst>
                </p:cNvPr>
                <p:cNvGrpSpPr/>
                <p:nvPr/>
              </p:nvGrpSpPr>
              <p:grpSpPr>
                <a:xfrm>
                  <a:off x="1454005" y="4400110"/>
                  <a:ext cx="1482426" cy="2342474"/>
                  <a:chOff x="1454005" y="4390804"/>
                  <a:chExt cx="1482426" cy="2342474"/>
                </a:xfrm>
              </p:grpSpPr>
              <p:pic>
                <p:nvPicPr>
                  <p:cNvPr id="405" name="그림 404">
                    <a:extLst>
                      <a:ext uri="{FF2B5EF4-FFF2-40B4-BE49-F238E27FC236}">
                        <a16:creationId xmlns:a16="http://schemas.microsoft.com/office/drawing/2014/main" id="{93E98B11-FB65-45DD-B422-3C6A793467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4005" y="4390804"/>
                    <a:ext cx="1482426" cy="2342474"/>
                  </a:xfrm>
                  <a:prstGeom prst="rect">
                    <a:avLst/>
                  </a:prstGeom>
                </p:spPr>
              </p:pic>
              <p:sp>
                <p:nvSpPr>
                  <p:cNvPr id="406" name="직사각형 405">
                    <a:extLst>
                      <a:ext uri="{FF2B5EF4-FFF2-40B4-BE49-F238E27FC236}">
                        <a16:creationId xmlns:a16="http://schemas.microsoft.com/office/drawing/2014/main" id="{40FC1574-E349-4FB3-B192-D2C613558A9A}"/>
                      </a:ext>
                    </a:extLst>
                  </p:cNvPr>
                  <p:cNvSpPr/>
                  <p:nvPr/>
                </p:nvSpPr>
                <p:spPr>
                  <a:xfrm>
                    <a:off x="1481115" y="4585187"/>
                    <a:ext cx="1405740" cy="1938625"/>
                  </a:xfrm>
                  <a:prstGeom prst="rect">
                    <a:avLst/>
                  </a:prstGeom>
                  <a:solidFill>
                    <a:srgbClr val="F9C61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         ID : </a:t>
                    </a:r>
                  </a:p>
                  <a:p>
                    <a:r>
                      <a:rPr lang="en-US" altLang="ko-KR" sz="900" dirty="0"/>
                      <a:t>        PW :</a:t>
                    </a:r>
                  </a:p>
                  <a:p>
                    <a:pPr algn="ctr"/>
                    <a:endParaRPr lang="en-US" altLang="ko-KR" sz="900" dirty="0"/>
                  </a:p>
                  <a:p>
                    <a:pPr algn="ctr"/>
                    <a:r>
                      <a:rPr lang="en-US" altLang="ko-KR" sz="1100" dirty="0"/>
                      <a:t> </a:t>
                    </a:r>
                    <a:endParaRPr lang="ko-KR" altLang="en-US" sz="1100" dirty="0"/>
                  </a:p>
                </p:txBody>
              </p:sp>
            </p:grpSp>
            <p:sp>
              <p:nvSpPr>
                <p:cNvPr id="404" name="직사각형 403">
                  <a:extLst>
                    <a:ext uri="{FF2B5EF4-FFF2-40B4-BE49-F238E27FC236}">
                      <a16:creationId xmlns:a16="http://schemas.microsoft.com/office/drawing/2014/main" id="{BE4B575E-1F47-41C8-B675-26ED8B44674B}"/>
                    </a:ext>
                  </a:extLst>
                </p:cNvPr>
                <p:cNvSpPr/>
                <p:nvPr/>
              </p:nvSpPr>
              <p:spPr>
                <a:xfrm>
                  <a:off x="1908174" y="5699641"/>
                  <a:ext cx="600593" cy="202473"/>
                </a:xfrm>
                <a:prstGeom prst="rect">
                  <a:avLst/>
                </a:prstGeom>
                <a:solidFill>
                  <a:srgbClr val="1D80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/>
                    <a:t>Login</a:t>
                  </a:r>
                  <a:endParaRPr lang="ko-KR" altLang="en-US" sz="800" dirty="0"/>
                </a:p>
              </p:txBody>
            </p:sp>
          </p:grpSp>
          <p:grpSp>
            <p:nvGrpSpPr>
              <p:cNvPr id="397" name="그룹 396">
                <a:extLst>
                  <a:ext uri="{FF2B5EF4-FFF2-40B4-BE49-F238E27FC236}">
                    <a16:creationId xmlns:a16="http://schemas.microsoft.com/office/drawing/2014/main" id="{B4F6F2A7-A703-4220-BB9D-0E0DD0B61678}"/>
                  </a:ext>
                </a:extLst>
              </p:cNvPr>
              <p:cNvGrpSpPr/>
              <p:nvPr/>
            </p:nvGrpSpPr>
            <p:grpSpPr>
              <a:xfrm>
                <a:off x="2030607" y="4107277"/>
                <a:ext cx="4662254" cy="1000221"/>
                <a:chOff x="5044039" y="-46486"/>
                <a:chExt cx="4127580" cy="848375"/>
              </a:xfrm>
            </p:grpSpPr>
            <p:sp>
              <p:nvSpPr>
                <p:cNvPr id="398" name="사다리꼴 397">
                  <a:extLst>
                    <a:ext uri="{FF2B5EF4-FFF2-40B4-BE49-F238E27FC236}">
                      <a16:creationId xmlns:a16="http://schemas.microsoft.com/office/drawing/2014/main" id="{683ABA5C-D2BA-4C7B-B613-9638C0E1DDDD}"/>
                    </a:ext>
                  </a:extLst>
                </p:cNvPr>
                <p:cNvSpPr/>
                <p:nvPr/>
              </p:nvSpPr>
              <p:spPr>
                <a:xfrm rot="2700000">
                  <a:off x="5113541" y="249071"/>
                  <a:ext cx="848374" cy="257259"/>
                </a:xfrm>
                <a:prstGeom prst="trapezoid">
                  <a:avLst>
                    <a:gd name="adj" fmla="val 100605"/>
                  </a:avLst>
                </a:prstGeom>
                <a:gradFill flip="none" rotWithShape="1">
                  <a:gsLst>
                    <a:gs pos="0">
                      <a:srgbClr val="E86E7D"/>
                    </a:gs>
                    <a:gs pos="100000">
                      <a:srgbClr val="E03B4D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57150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399" name="이등변 삼각형 398">
                  <a:extLst>
                    <a:ext uri="{FF2B5EF4-FFF2-40B4-BE49-F238E27FC236}">
                      <a16:creationId xmlns:a16="http://schemas.microsoft.com/office/drawing/2014/main" id="{7D8154DE-9DB1-488F-8942-0F9CBD5774FB}"/>
                    </a:ext>
                  </a:extLst>
                </p:cNvPr>
                <p:cNvSpPr/>
                <p:nvPr/>
              </p:nvSpPr>
              <p:spPr>
                <a:xfrm>
                  <a:off x="5044039" y="152756"/>
                  <a:ext cx="130948" cy="65215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B62912"/>
                    </a:gs>
                    <a:gs pos="100000">
                      <a:srgbClr val="69180B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57150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485FF2B4-9881-4A77-9E34-2BF008CA09EB}"/>
                    </a:ext>
                  </a:extLst>
                </p:cNvPr>
                <p:cNvSpPr txBox="1"/>
                <p:nvPr/>
              </p:nvSpPr>
              <p:spPr>
                <a:xfrm rot="2700000">
                  <a:off x="5126207" y="330628"/>
                  <a:ext cx="814717" cy="941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algn="ctr" latinLnBrk="0">
                    <a:spcBef>
                      <a:spcPts val="400"/>
                    </a:spcBef>
                  </a:pPr>
                  <a:r>
                    <a:rPr lang="ko-KR" altLang="en-US" sz="900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KoPub돋움체 Bold" pitchFamily="18" charset="-127"/>
                      <a:ea typeface="KoPub돋움체 Bold" pitchFamily="18" charset="-127"/>
                      <a:cs typeface="Arial" pitchFamily="34" charset="0"/>
                    </a:rPr>
                    <a:t>예 시</a:t>
                  </a:r>
                </a:p>
              </p:txBody>
            </p:sp>
            <p:sp>
              <p:nvSpPr>
                <p:cNvPr id="401" name="사다리꼴 400">
                  <a:extLst>
                    <a:ext uri="{FF2B5EF4-FFF2-40B4-BE49-F238E27FC236}">
                      <a16:creationId xmlns:a16="http://schemas.microsoft.com/office/drawing/2014/main" id="{6C8E9037-BE49-4725-9EDE-3CFA8432A292}"/>
                    </a:ext>
                  </a:extLst>
                </p:cNvPr>
                <p:cNvSpPr/>
                <p:nvPr/>
              </p:nvSpPr>
              <p:spPr>
                <a:xfrm rot="2700000">
                  <a:off x="8618803" y="249072"/>
                  <a:ext cx="848374" cy="257259"/>
                </a:xfrm>
                <a:prstGeom prst="trapezoid">
                  <a:avLst>
                    <a:gd name="adj" fmla="val 100605"/>
                  </a:avLst>
                </a:prstGeom>
                <a:gradFill flip="none" rotWithShape="1">
                  <a:gsLst>
                    <a:gs pos="0">
                      <a:srgbClr val="E86E7D"/>
                    </a:gs>
                    <a:gs pos="100000">
                      <a:srgbClr val="E03B4D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57150"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6C729A81-4F73-4662-862A-9C61F0E1EBF2}"/>
                    </a:ext>
                  </a:extLst>
                </p:cNvPr>
                <p:cNvSpPr txBox="1"/>
                <p:nvPr/>
              </p:nvSpPr>
              <p:spPr>
                <a:xfrm rot="2700000">
                  <a:off x="8631469" y="330629"/>
                  <a:ext cx="814717" cy="941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algn="ctr" latinLnBrk="0">
                    <a:spcBef>
                      <a:spcPts val="400"/>
                    </a:spcBef>
                  </a:pPr>
                  <a:r>
                    <a:rPr lang="ko-KR" altLang="en-US" sz="900" dirty="0">
                      <a:ln w="57150"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KoPub돋움체 Bold" pitchFamily="18" charset="-127"/>
                      <a:ea typeface="KoPub돋움체 Bold" pitchFamily="18" charset="-127"/>
                      <a:cs typeface="Arial" pitchFamily="34" charset="0"/>
                    </a:rPr>
                    <a:t>예 시</a:t>
                  </a:r>
                </a:p>
              </p:txBody>
            </p:sp>
          </p:grp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5FC47028-ED39-4CD2-9F14-AD8B557E16B6}"/>
                </a:ext>
              </a:extLst>
            </p:cNvPr>
            <p:cNvGrpSpPr/>
            <p:nvPr/>
          </p:nvGrpSpPr>
          <p:grpSpPr>
            <a:xfrm>
              <a:off x="6616423" y="6081192"/>
              <a:ext cx="1241436" cy="742071"/>
              <a:chOff x="1493331" y="6081192"/>
              <a:chExt cx="1504131" cy="742071"/>
            </a:xfrm>
          </p:grpSpPr>
          <p:sp>
            <p:nvSpPr>
              <p:cNvPr id="394" name="Rectangle 13">
                <a:extLst>
                  <a:ext uri="{FF2B5EF4-FFF2-40B4-BE49-F238E27FC236}">
                    <a16:creationId xmlns:a16="http://schemas.microsoft.com/office/drawing/2014/main" id="{59E852B0-2E85-40DC-81EB-335472B24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331" y="6081192"/>
                <a:ext cx="1504131" cy="742071"/>
              </a:xfrm>
              <a:prstGeom prst="rect">
                <a:avLst/>
              </a:prstGeom>
              <a:gradFill rotWithShape="1">
                <a:gsLst>
                  <a:gs pos="0">
                    <a:sysClr val="window" lastClr="FFFFFF">
                      <a:lumMod val="97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ln>
                <a:noFill/>
              </a:ln>
              <a:effectLst>
                <a:outerShdw dist="25400" dir="16200000" rotWithShape="0">
                  <a:srgbClr val="44546A">
                    <a:lumMod val="60000"/>
                    <a:lumOff val="40000"/>
                  </a:srgbClr>
                </a:outerShdw>
              </a:effectLst>
            </p:spPr>
            <p:txBody>
              <a:bodyPr wrap="none" lIns="107712" tIns="53857" rIns="107712" bIns="53857" anchor="ctr"/>
              <a:lstStyle>
                <a:lvl1pPr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95" name="AutoShape 18">
                <a:extLst>
                  <a:ext uri="{FF2B5EF4-FFF2-40B4-BE49-F238E27FC236}">
                    <a16:creationId xmlns:a16="http://schemas.microsoft.com/office/drawing/2014/main" id="{07912CEF-7B0C-44DD-A991-9AA8F44E26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36972" y="6224881"/>
                <a:ext cx="1381765" cy="427553"/>
              </a:xfrm>
              <a:prstGeom prst="roundRect">
                <a:avLst>
                  <a:gd name="adj" fmla="val 5046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6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8DBE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marL="92075" indent="-92075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lvl="0" indent="0" algn="ctr" eaLnBrk="1" fontAlgn="base" latinLnBrk="0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defRPr/>
                </a:pPr>
                <a:r>
                  <a:rPr lang="ko-KR" alt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금일 식수 확인</a:t>
                </a:r>
                <a:r>
                  <a:rPr lang="en-US" altLang="ko-KR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     </a:t>
                </a:r>
                <a:r>
                  <a:rPr lang="ko-KR" alt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등록을 위해         로그인</a:t>
                </a:r>
                <a:endPara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377" name="화살표: 왼쪽 376">
              <a:extLst>
                <a:ext uri="{FF2B5EF4-FFF2-40B4-BE49-F238E27FC236}">
                  <a16:creationId xmlns:a16="http://schemas.microsoft.com/office/drawing/2014/main" id="{0B0C5846-C9DE-45C9-ADEA-4A49E02AA95E}"/>
                </a:ext>
              </a:extLst>
            </p:cNvPr>
            <p:cNvSpPr/>
            <p:nvPr/>
          </p:nvSpPr>
          <p:spPr>
            <a:xfrm flipH="1">
              <a:off x="7730568" y="4795811"/>
              <a:ext cx="409543" cy="323420"/>
            </a:xfrm>
            <a:prstGeom prst="leftArrow">
              <a:avLst>
                <a:gd name="adj1" fmla="val 50000"/>
                <a:gd name="adj2" fmla="val 74565"/>
              </a:avLst>
            </a:prstGeom>
            <a:gradFill flip="none" rotWithShape="1">
              <a:gsLst>
                <a:gs pos="0">
                  <a:srgbClr val="2E75B6">
                    <a:tint val="66000"/>
                    <a:satMod val="160000"/>
                  </a:srgbClr>
                </a:gs>
                <a:gs pos="50000">
                  <a:srgbClr val="2E75B6">
                    <a:tint val="44500"/>
                    <a:satMod val="160000"/>
                  </a:srgbClr>
                </a:gs>
                <a:gs pos="100000">
                  <a:srgbClr val="2E75B6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8" name="그룹 377">
              <a:extLst>
                <a:ext uri="{FF2B5EF4-FFF2-40B4-BE49-F238E27FC236}">
                  <a16:creationId xmlns:a16="http://schemas.microsoft.com/office/drawing/2014/main" id="{6B0F98C8-0126-475A-9EDB-A26FF991932C}"/>
                </a:ext>
              </a:extLst>
            </p:cNvPr>
            <p:cNvGrpSpPr/>
            <p:nvPr/>
          </p:nvGrpSpPr>
          <p:grpSpPr>
            <a:xfrm>
              <a:off x="8087495" y="6081192"/>
              <a:ext cx="1241436" cy="742071"/>
              <a:chOff x="1493331" y="6081192"/>
              <a:chExt cx="1504131" cy="742071"/>
            </a:xfrm>
          </p:grpSpPr>
          <p:sp>
            <p:nvSpPr>
              <p:cNvPr id="392" name="Rectangle 13">
                <a:extLst>
                  <a:ext uri="{FF2B5EF4-FFF2-40B4-BE49-F238E27FC236}">
                    <a16:creationId xmlns:a16="http://schemas.microsoft.com/office/drawing/2014/main" id="{71DAA371-3EFD-46CB-B465-61ADDD7E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331" y="6081192"/>
                <a:ext cx="1504131" cy="742071"/>
              </a:xfrm>
              <a:prstGeom prst="rect">
                <a:avLst/>
              </a:prstGeom>
              <a:gradFill rotWithShape="1">
                <a:gsLst>
                  <a:gs pos="0">
                    <a:sysClr val="window" lastClr="FFFFFF">
                      <a:lumMod val="97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ln>
                <a:noFill/>
              </a:ln>
              <a:effectLst>
                <a:outerShdw dist="25400" dir="16200000" rotWithShape="0">
                  <a:srgbClr val="44546A">
                    <a:lumMod val="60000"/>
                    <a:lumOff val="40000"/>
                  </a:srgbClr>
                </a:outerShdw>
              </a:effectLst>
            </p:spPr>
            <p:txBody>
              <a:bodyPr wrap="none" lIns="107712" tIns="53857" rIns="107712" bIns="53857" anchor="ctr"/>
              <a:lstStyle>
                <a:lvl1pPr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93" name="AutoShape 18">
                <a:extLst>
                  <a:ext uri="{FF2B5EF4-FFF2-40B4-BE49-F238E27FC236}">
                    <a16:creationId xmlns:a16="http://schemas.microsoft.com/office/drawing/2014/main" id="{F9900534-F124-45AD-91B2-58EC9CF03F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37065" y="6305296"/>
                <a:ext cx="1381765" cy="285036"/>
              </a:xfrm>
              <a:prstGeom prst="roundRect">
                <a:avLst>
                  <a:gd name="adj" fmla="val 5046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6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8DBE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marL="92075" indent="-92075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lvl="0" indent="0" algn="ctr" eaLnBrk="1" fontAlgn="base" latinLnBrk="0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defRPr/>
                </a:pPr>
                <a:r>
                  <a:rPr lang="ko-KR" alt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사이드 메뉴바에서 식수확인 메뉴 클릭</a:t>
                </a:r>
                <a:endPara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380" name="화살표: 왼쪽 379">
              <a:extLst>
                <a:ext uri="{FF2B5EF4-FFF2-40B4-BE49-F238E27FC236}">
                  <a16:creationId xmlns:a16="http://schemas.microsoft.com/office/drawing/2014/main" id="{010B2A69-0235-4BAF-AB20-20E1FA63FC85}"/>
                </a:ext>
              </a:extLst>
            </p:cNvPr>
            <p:cNvSpPr/>
            <p:nvPr/>
          </p:nvSpPr>
          <p:spPr>
            <a:xfrm flipH="1">
              <a:off x="9213462" y="4795811"/>
              <a:ext cx="409543" cy="323420"/>
            </a:xfrm>
            <a:prstGeom prst="leftArrow">
              <a:avLst>
                <a:gd name="adj1" fmla="val 50000"/>
                <a:gd name="adj2" fmla="val 74565"/>
              </a:avLst>
            </a:prstGeom>
            <a:gradFill flip="none" rotWithShape="1">
              <a:gsLst>
                <a:gs pos="0">
                  <a:srgbClr val="2E75B6">
                    <a:tint val="66000"/>
                    <a:satMod val="160000"/>
                  </a:srgbClr>
                </a:gs>
                <a:gs pos="50000">
                  <a:srgbClr val="2E75B6">
                    <a:tint val="44500"/>
                    <a:satMod val="160000"/>
                  </a:srgbClr>
                </a:gs>
                <a:gs pos="100000">
                  <a:srgbClr val="2E75B6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이등변 삼각형 380">
              <a:extLst>
                <a:ext uri="{FF2B5EF4-FFF2-40B4-BE49-F238E27FC236}">
                  <a16:creationId xmlns:a16="http://schemas.microsoft.com/office/drawing/2014/main" id="{CA10FB62-7C29-49CD-B205-B36D099EC1CF}"/>
                </a:ext>
              </a:extLst>
            </p:cNvPr>
            <p:cNvSpPr/>
            <p:nvPr/>
          </p:nvSpPr>
          <p:spPr>
            <a:xfrm>
              <a:off x="10124973" y="3963665"/>
              <a:ext cx="112674" cy="65895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190440C9-58C9-4123-BBBC-040991FD598A}"/>
                </a:ext>
              </a:extLst>
            </p:cNvPr>
            <p:cNvGrpSpPr/>
            <p:nvPr/>
          </p:nvGrpSpPr>
          <p:grpSpPr>
            <a:xfrm>
              <a:off x="9584721" y="6069600"/>
              <a:ext cx="1241436" cy="742071"/>
              <a:chOff x="1493331" y="6081192"/>
              <a:chExt cx="1504131" cy="742071"/>
            </a:xfrm>
          </p:grpSpPr>
          <p:sp>
            <p:nvSpPr>
              <p:cNvPr id="387" name="Rectangle 13">
                <a:extLst>
                  <a:ext uri="{FF2B5EF4-FFF2-40B4-BE49-F238E27FC236}">
                    <a16:creationId xmlns:a16="http://schemas.microsoft.com/office/drawing/2014/main" id="{D011765F-1DE2-4C33-B73E-A220F48DB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331" y="6081192"/>
                <a:ext cx="1504131" cy="742071"/>
              </a:xfrm>
              <a:prstGeom prst="rect">
                <a:avLst/>
              </a:prstGeom>
              <a:gradFill rotWithShape="1">
                <a:gsLst>
                  <a:gs pos="0">
                    <a:sysClr val="window" lastClr="FFFFFF">
                      <a:lumMod val="97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ln>
                <a:noFill/>
              </a:ln>
              <a:effectLst>
                <a:outerShdw dist="25400" dir="16200000" rotWithShape="0">
                  <a:srgbClr val="44546A">
                    <a:lumMod val="60000"/>
                    <a:lumOff val="40000"/>
                  </a:srgbClr>
                </a:outerShdw>
              </a:effectLst>
            </p:spPr>
            <p:txBody>
              <a:bodyPr wrap="none" lIns="107712" tIns="53857" rIns="107712" bIns="53857" anchor="ctr"/>
              <a:lstStyle>
                <a:lvl1pPr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88" name="AutoShape 18">
                <a:extLst>
                  <a:ext uri="{FF2B5EF4-FFF2-40B4-BE49-F238E27FC236}">
                    <a16:creationId xmlns:a16="http://schemas.microsoft.com/office/drawing/2014/main" id="{C4EBD17F-7F8C-4A45-9E15-D524A2DDEBB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39126" y="6367398"/>
                <a:ext cx="1381765" cy="142518"/>
              </a:xfrm>
              <a:prstGeom prst="roundRect">
                <a:avLst>
                  <a:gd name="adj" fmla="val 5046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6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8DBE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marL="92075" indent="-92075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lvl="0" indent="0" algn="ctr" eaLnBrk="1" fontAlgn="base" latinLnBrk="0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defRPr/>
                </a:pPr>
                <a:r>
                  <a:rPr lang="en-US" altLang="ko-KR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QR</a:t>
                </a:r>
                <a:r>
                  <a:rPr lang="ko-KR" alt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코드 인식 화면</a:t>
                </a:r>
                <a:endPara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383" name="그룹 382">
              <a:extLst>
                <a:ext uri="{FF2B5EF4-FFF2-40B4-BE49-F238E27FC236}">
                  <a16:creationId xmlns:a16="http://schemas.microsoft.com/office/drawing/2014/main" id="{58269D65-02A4-4EAC-A17D-FB0F1DA5E7C2}"/>
                </a:ext>
              </a:extLst>
            </p:cNvPr>
            <p:cNvGrpSpPr/>
            <p:nvPr/>
          </p:nvGrpSpPr>
          <p:grpSpPr>
            <a:xfrm>
              <a:off x="11088014" y="6081192"/>
              <a:ext cx="1241436" cy="742071"/>
              <a:chOff x="1493331" y="6081192"/>
              <a:chExt cx="1504131" cy="742071"/>
            </a:xfrm>
          </p:grpSpPr>
          <p:sp>
            <p:nvSpPr>
              <p:cNvPr id="385" name="Rectangle 13">
                <a:extLst>
                  <a:ext uri="{FF2B5EF4-FFF2-40B4-BE49-F238E27FC236}">
                    <a16:creationId xmlns:a16="http://schemas.microsoft.com/office/drawing/2014/main" id="{AB07319B-BD21-489C-AE36-E36D04FC1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331" y="6081192"/>
                <a:ext cx="1504131" cy="742071"/>
              </a:xfrm>
              <a:prstGeom prst="rect">
                <a:avLst/>
              </a:prstGeom>
              <a:gradFill rotWithShape="1">
                <a:gsLst>
                  <a:gs pos="0">
                    <a:sysClr val="window" lastClr="FFFFFF">
                      <a:lumMod val="97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1"/>
              </a:gradFill>
              <a:ln>
                <a:noFill/>
              </a:ln>
              <a:effectLst>
                <a:outerShdw dist="25400" dir="16200000" rotWithShape="0">
                  <a:srgbClr val="44546A">
                    <a:lumMod val="60000"/>
                    <a:lumOff val="40000"/>
                  </a:srgbClr>
                </a:outerShdw>
              </a:effectLst>
            </p:spPr>
            <p:txBody>
              <a:bodyPr wrap="none" lIns="107712" tIns="53857" rIns="107712" bIns="53857" anchor="ctr"/>
              <a:lstStyle>
                <a:lvl1pPr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86" name="AutoShape 18">
                <a:extLst>
                  <a:ext uri="{FF2B5EF4-FFF2-40B4-BE49-F238E27FC236}">
                    <a16:creationId xmlns:a16="http://schemas.microsoft.com/office/drawing/2014/main" id="{62A5FAE0-ABD9-4AEA-83E9-1D26086468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86562" y="6306209"/>
                <a:ext cx="1381765" cy="285036"/>
              </a:xfrm>
              <a:prstGeom prst="roundRect">
                <a:avLst>
                  <a:gd name="adj" fmla="val 5046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6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8DBE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marL="92075" indent="-92075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1pPr>
                <a:lvl2pPr marL="742950" indent="-28575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2pPr>
                <a:lvl3pPr marL="11430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3pPr>
                <a:lvl4pPr marL="16002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4pPr>
                <a:lvl5pPr marL="2057400" indent="-228600" eaLnBrk="0" hangingPunct="0"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나눔고딕" panose="020D0604000000000000" pitchFamily="50" charset="-127"/>
                  </a:defRPr>
                </a:lvl9pPr>
              </a:lstStyle>
              <a:p>
                <a:pPr marL="0" lvl="0" indent="0" algn="ctr" eaLnBrk="1" fontAlgn="base" latinLnBrk="0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defRPr/>
                </a:pPr>
                <a:r>
                  <a:rPr lang="ko-KR" alt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식당에 있는        </a:t>
                </a:r>
                <a:r>
                  <a:rPr lang="en-US" altLang="ko-KR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QR</a:t>
                </a:r>
                <a:r>
                  <a:rPr lang="ko-KR" altLang="en-US" sz="9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코드 인식</a:t>
                </a:r>
                <a:endPara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384" name="화살표: 왼쪽 383">
              <a:extLst>
                <a:ext uri="{FF2B5EF4-FFF2-40B4-BE49-F238E27FC236}">
                  <a16:creationId xmlns:a16="http://schemas.microsoft.com/office/drawing/2014/main" id="{A165EF1D-27A1-4C40-B0B4-6A631D0D8531}"/>
                </a:ext>
              </a:extLst>
            </p:cNvPr>
            <p:cNvSpPr/>
            <p:nvPr/>
          </p:nvSpPr>
          <p:spPr>
            <a:xfrm flipH="1">
              <a:off x="10690948" y="4795811"/>
              <a:ext cx="409543" cy="323420"/>
            </a:xfrm>
            <a:prstGeom prst="leftArrow">
              <a:avLst>
                <a:gd name="adj1" fmla="val 50000"/>
                <a:gd name="adj2" fmla="val 74565"/>
              </a:avLst>
            </a:prstGeom>
            <a:gradFill flip="none" rotWithShape="1">
              <a:gsLst>
                <a:gs pos="0">
                  <a:srgbClr val="2E75B6">
                    <a:tint val="66000"/>
                    <a:satMod val="160000"/>
                  </a:srgbClr>
                </a:gs>
                <a:gs pos="50000">
                  <a:srgbClr val="2E75B6">
                    <a:tint val="44500"/>
                    <a:satMod val="160000"/>
                  </a:srgbClr>
                </a:gs>
                <a:gs pos="100000">
                  <a:srgbClr val="2E75B6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3" name="텍스트 개체 틀 68">
            <a:extLst>
              <a:ext uri="{FF2B5EF4-FFF2-40B4-BE49-F238E27FC236}">
                <a16:creationId xmlns:a16="http://schemas.microsoft.com/office/drawing/2014/main" id="{A0106D14-3868-4C65-931F-471E234142A5}"/>
              </a:ext>
            </a:extLst>
          </p:cNvPr>
          <p:cNvSpPr txBox="1">
            <a:spLocks/>
          </p:cNvSpPr>
          <p:nvPr/>
        </p:nvSpPr>
        <p:spPr>
          <a:xfrm>
            <a:off x="1716832" y="970302"/>
            <a:ext cx="4834463" cy="148285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>
            <a:lvl1pPr marL="0" indent="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ko-KR" altLang="en-US" sz="1100" b="1" kern="1200" spc="-4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42900" indent="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8817F6C-693E-4400-B722-29757C939EEB}"/>
              </a:ext>
            </a:extLst>
          </p:cNvPr>
          <p:cNvGrpSpPr/>
          <p:nvPr/>
        </p:nvGrpSpPr>
        <p:grpSpPr>
          <a:xfrm>
            <a:off x="1434857" y="890563"/>
            <a:ext cx="5797490" cy="259641"/>
            <a:chOff x="6394510" y="876271"/>
            <a:chExt cx="5797490" cy="259641"/>
          </a:xfrm>
        </p:grpSpPr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B5201437-4130-4C32-8F45-139E21A450DD}"/>
                </a:ext>
              </a:extLst>
            </p:cNvPr>
            <p:cNvSpPr/>
            <p:nvPr/>
          </p:nvSpPr>
          <p:spPr>
            <a:xfrm>
              <a:off x="6394510" y="876271"/>
              <a:ext cx="5797490" cy="259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텍스트 개체 틀 68">
              <a:extLst>
                <a:ext uri="{FF2B5EF4-FFF2-40B4-BE49-F238E27FC236}">
                  <a16:creationId xmlns:a16="http://schemas.microsoft.com/office/drawing/2014/main" id="{A45889EA-A0F7-44EB-A081-C1F25B3A1051}"/>
                </a:ext>
              </a:extLst>
            </p:cNvPr>
            <p:cNvSpPr txBox="1">
              <a:spLocks/>
            </p:cNvSpPr>
            <p:nvPr/>
          </p:nvSpPr>
          <p:spPr>
            <a:xfrm>
              <a:off x="6727546" y="948309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+mj-ea"/>
                  <a:ea typeface="+mj-ea"/>
                </a:rPr>
                <a:t>QR</a:t>
              </a:r>
              <a:r>
                <a:rPr lang="ko-KR" altLang="en-US" dirty="0">
                  <a:latin typeface="+mj-ea"/>
                  <a:ea typeface="+mj-ea"/>
                </a:rPr>
                <a:t>코드 확인 등록 기능</a:t>
              </a:r>
            </a:p>
          </p:txBody>
        </p: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C2ED6FBA-C4E6-4509-8B04-03E40F423E94}"/>
              </a:ext>
            </a:extLst>
          </p:cNvPr>
          <p:cNvSpPr txBox="1"/>
          <p:nvPr/>
        </p:nvSpPr>
        <p:spPr>
          <a:xfrm>
            <a:off x="4066056" y="4709903"/>
            <a:ext cx="261290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en-US" altLang="ko-KR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Ⅲ- 15</a:t>
            </a:r>
            <a:endParaRPr lang="ko-KR" altLang="en-US" sz="700" b="1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4" name="화살표: 아래쪽 453">
            <a:extLst>
              <a:ext uri="{FF2B5EF4-FFF2-40B4-BE49-F238E27FC236}">
                <a16:creationId xmlns:a16="http://schemas.microsoft.com/office/drawing/2014/main" id="{40AC262B-007C-4B1A-9E8B-1088A1860C2F}"/>
              </a:ext>
            </a:extLst>
          </p:cNvPr>
          <p:cNvSpPr/>
          <p:nvPr/>
        </p:nvSpPr>
        <p:spPr>
          <a:xfrm rot="16200000">
            <a:off x="2805824" y="2141057"/>
            <a:ext cx="192533" cy="383944"/>
          </a:xfrm>
          <a:prstGeom prst="downArrow">
            <a:avLst>
              <a:gd name="adj1" fmla="val 25266"/>
              <a:gd name="adj2" fmla="val 71130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65" name="자유형: 도형 156">
            <a:extLst>
              <a:ext uri="{FF2B5EF4-FFF2-40B4-BE49-F238E27FC236}">
                <a16:creationId xmlns:a16="http://schemas.microsoft.com/office/drawing/2014/main" id="{79D289CF-676F-4162-83B3-17A0F664A44C}"/>
              </a:ext>
            </a:extLst>
          </p:cNvPr>
          <p:cNvSpPr/>
          <p:nvPr/>
        </p:nvSpPr>
        <p:spPr>
          <a:xfrm>
            <a:off x="8474731" y="42553"/>
            <a:ext cx="1349248" cy="396218"/>
          </a:xfrm>
          <a:custGeom>
            <a:avLst/>
            <a:gdLst>
              <a:gd name="connsiteX0" fmla="*/ 0 w 1416462"/>
              <a:gd name="connsiteY0" fmla="*/ 0 h 415956"/>
              <a:gd name="connsiteX1" fmla="*/ 1416463 w 1416462"/>
              <a:gd name="connsiteY1" fmla="*/ 0 h 415956"/>
              <a:gd name="connsiteX2" fmla="*/ 1416463 w 1416462"/>
              <a:gd name="connsiteY2" fmla="*/ 415957 h 415956"/>
              <a:gd name="connsiteX3" fmla="*/ 0 w 1416462"/>
              <a:gd name="connsiteY3" fmla="*/ 415957 h 41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462" h="415956">
                <a:moveTo>
                  <a:pt x="0" y="0"/>
                </a:moveTo>
                <a:lnTo>
                  <a:pt x="1416463" y="0"/>
                </a:lnTo>
                <a:lnTo>
                  <a:pt x="1416463" y="415957"/>
                </a:lnTo>
                <a:lnTo>
                  <a:pt x="0" y="415957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800"/>
          </a:p>
        </p:txBody>
      </p:sp>
      <p:grpSp>
        <p:nvGrpSpPr>
          <p:cNvPr id="490" name="그룹 489">
            <a:extLst>
              <a:ext uri="{FF2B5EF4-FFF2-40B4-BE49-F238E27FC236}">
                <a16:creationId xmlns:a16="http://schemas.microsoft.com/office/drawing/2014/main" id="{9AF91B3C-D984-41B7-BF99-1C49B824B591}"/>
              </a:ext>
            </a:extLst>
          </p:cNvPr>
          <p:cNvGrpSpPr/>
          <p:nvPr/>
        </p:nvGrpSpPr>
        <p:grpSpPr>
          <a:xfrm>
            <a:off x="1729220" y="1957222"/>
            <a:ext cx="872433" cy="832966"/>
            <a:chOff x="12801600" y="4733493"/>
            <a:chExt cx="1030046" cy="1028296"/>
          </a:xfrm>
        </p:grpSpPr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5625A75E-A1AD-4A52-8C42-B09F0178B22F}"/>
                </a:ext>
              </a:extLst>
            </p:cNvPr>
            <p:cNvGrpSpPr/>
            <p:nvPr/>
          </p:nvGrpSpPr>
          <p:grpSpPr>
            <a:xfrm>
              <a:off x="12801600" y="4733493"/>
              <a:ext cx="1030046" cy="1028296"/>
              <a:chOff x="12403813" y="8121842"/>
              <a:chExt cx="1030046" cy="1028296"/>
            </a:xfrm>
          </p:grpSpPr>
          <p:sp>
            <p:nvSpPr>
              <p:cNvPr id="499" name="타원 498">
                <a:extLst>
                  <a:ext uri="{FF2B5EF4-FFF2-40B4-BE49-F238E27FC236}">
                    <a16:creationId xmlns:a16="http://schemas.microsoft.com/office/drawing/2014/main" id="{1B685DAC-4198-4B3B-86E3-DC2B74ABAC3C}"/>
                  </a:ext>
                </a:extLst>
              </p:cNvPr>
              <p:cNvSpPr/>
              <p:nvPr/>
            </p:nvSpPr>
            <p:spPr>
              <a:xfrm>
                <a:off x="12403813" y="8121842"/>
                <a:ext cx="1030046" cy="10282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 lIns="0" tIns="0" rIns="0" bIns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00" name="타원 499">
                <a:extLst>
                  <a:ext uri="{FF2B5EF4-FFF2-40B4-BE49-F238E27FC236}">
                    <a16:creationId xmlns:a16="http://schemas.microsoft.com/office/drawing/2014/main" id="{1905B7F8-7F7F-4017-BEFE-7214718A914C}"/>
                  </a:ext>
                </a:extLst>
              </p:cNvPr>
              <p:cNvSpPr/>
              <p:nvPr/>
            </p:nvSpPr>
            <p:spPr>
              <a:xfrm>
                <a:off x="12474619" y="8192530"/>
                <a:ext cx="888434" cy="886921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80000" rtlCol="0" anchor="ctr"/>
              <a:lstStyle/>
              <a:p>
                <a:pPr marL="0" marR="0" lvl="1" indent="0" algn="ctr" defTabSz="7620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70000"/>
                  <a:buFontTx/>
                  <a:buNone/>
                  <a:tabLst>
                    <a:tab pos="814888" algn="l"/>
                  </a:tabLst>
                  <a:defRPr/>
                </a:pPr>
                <a:endPara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417">
                        <a:prstClr val="black">
                          <a:lumMod val="75000"/>
                          <a:lumOff val="25000"/>
                        </a:prstClr>
                      </a:gs>
                      <a:gs pos="24583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2400000" scaled="0"/>
                  </a:gra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502D3274-FB38-4B17-B147-C879A257223E}"/>
                </a:ext>
              </a:extLst>
            </p:cNvPr>
            <p:cNvSpPr/>
            <p:nvPr/>
          </p:nvSpPr>
          <p:spPr>
            <a:xfrm>
              <a:off x="12974525" y="5127666"/>
              <a:ext cx="667710" cy="322957"/>
            </a:xfrm>
            <a:prstGeom prst="rect">
              <a:avLst/>
            </a:prstGeom>
          </p:spPr>
          <p:txBody>
            <a:bodyPr wrap="none" anchor="ctr" anchorCtr="0">
              <a:spAutoFit/>
              <a:scene3d>
                <a:camera prst="orthographicFront"/>
                <a:lightRig rig="threePt" dir="t"/>
              </a:scene3d>
              <a:sp3d>
                <a:bevelB w="12700"/>
              </a:sp3d>
            </a:bodyPr>
            <a:lstStyle/>
            <a:p>
              <a:pPr algn="ctr"/>
              <a:r>
                <a:rPr lang="ko-KR" altLang="en-US" sz="1100" b="1" spc="-11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anose="020B0604020202020204" pitchFamily="50" charset="-127"/>
                </a:rPr>
                <a:t>로그인</a:t>
              </a:r>
              <a:endParaRPr lang="ko-KR" altLang="en-US" sz="10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anose="020B0604020202020204" pitchFamily="50" charset="-127"/>
              </a:endParaRPr>
            </a:p>
          </p:txBody>
        </p:sp>
      </p:grpSp>
      <p:sp>
        <p:nvSpPr>
          <p:cNvPr id="505" name="화살표: 아래쪽 504">
            <a:extLst>
              <a:ext uri="{FF2B5EF4-FFF2-40B4-BE49-F238E27FC236}">
                <a16:creationId xmlns:a16="http://schemas.microsoft.com/office/drawing/2014/main" id="{006B7C89-98B4-4E4F-8642-22A7AE64DAF0}"/>
              </a:ext>
            </a:extLst>
          </p:cNvPr>
          <p:cNvSpPr/>
          <p:nvPr/>
        </p:nvSpPr>
        <p:spPr>
          <a:xfrm rot="16200000">
            <a:off x="4214197" y="2141057"/>
            <a:ext cx="192533" cy="383944"/>
          </a:xfrm>
          <a:prstGeom prst="downArrow">
            <a:avLst>
              <a:gd name="adj1" fmla="val 25266"/>
              <a:gd name="adj2" fmla="val 71130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07DF238B-C773-4DDA-885C-927A80A0E9B1}"/>
              </a:ext>
            </a:extLst>
          </p:cNvPr>
          <p:cNvGrpSpPr/>
          <p:nvPr/>
        </p:nvGrpSpPr>
        <p:grpSpPr>
          <a:xfrm>
            <a:off x="3137593" y="1957222"/>
            <a:ext cx="872433" cy="832966"/>
            <a:chOff x="12801600" y="4733493"/>
            <a:chExt cx="1030046" cy="1028296"/>
          </a:xfrm>
        </p:grpSpPr>
        <p:grpSp>
          <p:nvGrpSpPr>
            <p:cNvPr id="507" name="그룹 506">
              <a:extLst>
                <a:ext uri="{FF2B5EF4-FFF2-40B4-BE49-F238E27FC236}">
                  <a16:creationId xmlns:a16="http://schemas.microsoft.com/office/drawing/2014/main" id="{5FB12F92-E47F-4FD1-A318-9F517016D646}"/>
                </a:ext>
              </a:extLst>
            </p:cNvPr>
            <p:cNvGrpSpPr/>
            <p:nvPr/>
          </p:nvGrpSpPr>
          <p:grpSpPr>
            <a:xfrm>
              <a:off x="12801600" y="4733493"/>
              <a:ext cx="1030046" cy="1028296"/>
              <a:chOff x="12403813" y="8121842"/>
              <a:chExt cx="1030046" cy="1028296"/>
            </a:xfrm>
          </p:grpSpPr>
          <p:sp>
            <p:nvSpPr>
              <p:cNvPr id="509" name="타원 508">
                <a:extLst>
                  <a:ext uri="{FF2B5EF4-FFF2-40B4-BE49-F238E27FC236}">
                    <a16:creationId xmlns:a16="http://schemas.microsoft.com/office/drawing/2014/main" id="{7BE8F03E-189F-4B02-A557-2FF5A46EDD61}"/>
                  </a:ext>
                </a:extLst>
              </p:cNvPr>
              <p:cNvSpPr/>
              <p:nvPr/>
            </p:nvSpPr>
            <p:spPr>
              <a:xfrm>
                <a:off x="12403813" y="8121842"/>
                <a:ext cx="1030046" cy="10282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 lIns="0" tIns="0" rIns="0" bIns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10" name="타원 509">
                <a:extLst>
                  <a:ext uri="{FF2B5EF4-FFF2-40B4-BE49-F238E27FC236}">
                    <a16:creationId xmlns:a16="http://schemas.microsoft.com/office/drawing/2014/main" id="{5DC8000F-EF70-436C-8EF4-7BC5EB27705F}"/>
                  </a:ext>
                </a:extLst>
              </p:cNvPr>
              <p:cNvSpPr/>
              <p:nvPr/>
            </p:nvSpPr>
            <p:spPr>
              <a:xfrm>
                <a:off x="12474619" y="8192530"/>
                <a:ext cx="888434" cy="886921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80000" rtlCol="0" anchor="ctr"/>
              <a:lstStyle/>
              <a:p>
                <a:pPr marL="0" marR="0" lvl="1" indent="0" algn="ctr" defTabSz="7620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70000"/>
                  <a:buFontTx/>
                  <a:buNone/>
                  <a:tabLst>
                    <a:tab pos="814888" algn="l"/>
                  </a:tabLst>
                  <a:defRPr/>
                </a:pPr>
                <a:endPara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417">
                        <a:prstClr val="black">
                          <a:lumMod val="75000"/>
                          <a:lumOff val="25000"/>
                        </a:prstClr>
                      </a:gs>
                      <a:gs pos="24583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2400000" scaled="0"/>
                  </a:gra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ECF02981-B588-4801-884E-9E69B6E98E08}"/>
                </a:ext>
              </a:extLst>
            </p:cNvPr>
            <p:cNvSpPr/>
            <p:nvPr/>
          </p:nvSpPr>
          <p:spPr>
            <a:xfrm>
              <a:off x="12951439" y="5023181"/>
              <a:ext cx="713889" cy="531930"/>
            </a:xfrm>
            <a:prstGeom prst="rect">
              <a:avLst/>
            </a:prstGeom>
          </p:spPr>
          <p:txBody>
            <a:bodyPr wrap="none" anchor="ctr" anchorCtr="0">
              <a:spAutoFit/>
              <a:scene3d>
                <a:camera prst="orthographicFront"/>
                <a:lightRig rig="threePt" dir="t"/>
              </a:scene3d>
              <a:sp3d>
                <a:bevelB w="12700"/>
              </a:sp3d>
            </a:bodyPr>
            <a:lstStyle/>
            <a:p>
              <a:pPr algn="ctr"/>
              <a:r>
                <a:rPr lang="en-US" altLang="ko-KR" sz="1100" b="1" spc="-11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anose="020B0604020202020204" pitchFamily="50" charset="-127"/>
                </a:rPr>
                <a:t>QR</a:t>
              </a:r>
              <a:r>
                <a:rPr lang="ko-KR" altLang="en-US" sz="1100" b="1" spc="-11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anose="020B0604020202020204" pitchFamily="50" charset="-127"/>
                </a:rPr>
                <a:t>코드 </a:t>
              </a:r>
              <a:endParaRPr lang="en-US" altLang="ko-KR" sz="1100" b="1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anose="020B0604020202020204" pitchFamily="50" charset="-127"/>
              </a:endParaRPr>
            </a:p>
            <a:p>
              <a:pPr algn="ctr"/>
              <a:r>
                <a:rPr lang="ko-KR" altLang="en-US" sz="1100" b="1" spc="-11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anose="020B0604020202020204" pitchFamily="50" charset="-127"/>
                </a:rPr>
                <a:t>인식</a:t>
              </a:r>
              <a:endParaRPr lang="ko-KR" altLang="en-US" sz="10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anose="020B0604020202020204" pitchFamily="50" charset="-127"/>
              </a:endParaRPr>
            </a:p>
          </p:txBody>
        </p:sp>
      </p:grpSp>
      <p:sp>
        <p:nvSpPr>
          <p:cNvPr id="517" name="화살표: 아래쪽 516">
            <a:extLst>
              <a:ext uri="{FF2B5EF4-FFF2-40B4-BE49-F238E27FC236}">
                <a16:creationId xmlns:a16="http://schemas.microsoft.com/office/drawing/2014/main" id="{FA8EAAC7-0123-4A50-8FBA-28315880CE90}"/>
              </a:ext>
            </a:extLst>
          </p:cNvPr>
          <p:cNvSpPr/>
          <p:nvPr/>
        </p:nvSpPr>
        <p:spPr>
          <a:xfrm rot="16200000">
            <a:off x="5590415" y="2141057"/>
            <a:ext cx="192533" cy="383944"/>
          </a:xfrm>
          <a:prstGeom prst="downArrow">
            <a:avLst>
              <a:gd name="adj1" fmla="val 25266"/>
              <a:gd name="adj2" fmla="val 71130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6F1BA4BE-D564-4B56-8E36-646FFDE002D2}"/>
              </a:ext>
            </a:extLst>
          </p:cNvPr>
          <p:cNvGrpSpPr/>
          <p:nvPr/>
        </p:nvGrpSpPr>
        <p:grpSpPr>
          <a:xfrm>
            <a:off x="4513811" y="1957222"/>
            <a:ext cx="2314840" cy="832966"/>
            <a:chOff x="12801600" y="4733493"/>
            <a:chExt cx="2733037" cy="1028296"/>
          </a:xfrm>
        </p:grpSpPr>
        <p:grpSp>
          <p:nvGrpSpPr>
            <p:cNvPr id="519" name="그룹 518">
              <a:extLst>
                <a:ext uri="{FF2B5EF4-FFF2-40B4-BE49-F238E27FC236}">
                  <a16:creationId xmlns:a16="http://schemas.microsoft.com/office/drawing/2014/main" id="{3876C349-760F-4CA3-90D3-C9B8355A4F88}"/>
                </a:ext>
              </a:extLst>
            </p:cNvPr>
            <p:cNvGrpSpPr/>
            <p:nvPr/>
          </p:nvGrpSpPr>
          <p:grpSpPr>
            <a:xfrm>
              <a:off x="12801600" y="4733493"/>
              <a:ext cx="2733037" cy="1028296"/>
              <a:chOff x="12403813" y="8121842"/>
              <a:chExt cx="2733037" cy="1028296"/>
            </a:xfrm>
          </p:grpSpPr>
          <p:sp>
            <p:nvSpPr>
              <p:cNvPr id="521" name="타원 520">
                <a:extLst>
                  <a:ext uri="{FF2B5EF4-FFF2-40B4-BE49-F238E27FC236}">
                    <a16:creationId xmlns:a16="http://schemas.microsoft.com/office/drawing/2014/main" id="{6C51F869-55DE-4B5A-A0E5-9B838443FD08}"/>
                  </a:ext>
                </a:extLst>
              </p:cNvPr>
              <p:cNvSpPr/>
              <p:nvPr/>
            </p:nvSpPr>
            <p:spPr>
              <a:xfrm>
                <a:off x="12403813" y="8121842"/>
                <a:ext cx="1030046" cy="10282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 lIns="0" tIns="0" rIns="0" bIns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22" name="타원 521">
                <a:extLst>
                  <a:ext uri="{FF2B5EF4-FFF2-40B4-BE49-F238E27FC236}">
                    <a16:creationId xmlns:a16="http://schemas.microsoft.com/office/drawing/2014/main" id="{7634316D-C66E-44ED-9E4B-3C09E40FA94E}"/>
                  </a:ext>
                </a:extLst>
              </p:cNvPr>
              <p:cNvSpPr/>
              <p:nvPr/>
            </p:nvSpPr>
            <p:spPr>
              <a:xfrm>
                <a:off x="12474619" y="8192530"/>
                <a:ext cx="888434" cy="886921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80000" rtlCol="0" anchor="ctr"/>
              <a:lstStyle/>
              <a:p>
                <a:pPr marL="0" marR="0" lvl="1" indent="0" algn="ctr" defTabSz="7620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70000"/>
                  <a:buFontTx/>
                  <a:buNone/>
                  <a:tabLst>
                    <a:tab pos="814888" algn="l"/>
                  </a:tabLst>
                  <a:defRPr/>
                </a:pPr>
                <a:endPara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417">
                        <a:prstClr val="black">
                          <a:lumMod val="75000"/>
                          <a:lumOff val="25000"/>
                        </a:prstClr>
                      </a:gs>
                      <a:gs pos="24583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2400000" scaled="0"/>
                  </a:gra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23" name="타원 522">
                <a:extLst>
                  <a:ext uri="{FF2B5EF4-FFF2-40B4-BE49-F238E27FC236}">
                    <a16:creationId xmlns:a16="http://schemas.microsoft.com/office/drawing/2014/main" id="{396FB0E5-06E7-4F7F-A1D1-C3D50569C1D9}"/>
                  </a:ext>
                </a:extLst>
              </p:cNvPr>
              <p:cNvSpPr/>
              <p:nvPr/>
            </p:nvSpPr>
            <p:spPr>
              <a:xfrm>
                <a:off x="14106804" y="8121842"/>
                <a:ext cx="1030046" cy="10282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 lIns="0" tIns="0" rIns="0" bIns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24" name="타원 523">
                <a:extLst>
                  <a:ext uri="{FF2B5EF4-FFF2-40B4-BE49-F238E27FC236}">
                    <a16:creationId xmlns:a16="http://schemas.microsoft.com/office/drawing/2014/main" id="{C98C5872-B9B2-4BB3-8A92-26FC86879D22}"/>
                  </a:ext>
                </a:extLst>
              </p:cNvPr>
              <p:cNvSpPr/>
              <p:nvPr/>
            </p:nvSpPr>
            <p:spPr>
              <a:xfrm>
                <a:off x="14177610" y="8192529"/>
                <a:ext cx="888434" cy="886921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80000" rtlCol="0" anchor="ctr"/>
              <a:lstStyle/>
              <a:p>
                <a:pPr marL="0" marR="0" lvl="1" indent="0" algn="ctr" defTabSz="7620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70000"/>
                  <a:buFontTx/>
                  <a:buNone/>
                  <a:tabLst>
                    <a:tab pos="814888" algn="l"/>
                  </a:tabLst>
                  <a:defRPr/>
                </a:pPr>
                <a:endPara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417">
                        <a:prstClr val="black">
                          <a:lumMod val="75000"/>
                          <a:lumOff val="25000"/>
                        </a:prstClr>
                      </a:gs>
                      <a:gs pos="24583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2400000" scaled="0"/>
                  </a:gra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25" name="타원 524">
                <a:extLst>
                  <a:ext uri="{FF2B5EF4-FFF2-40B4-BE49-F238E27FC236}">
                    <a16:creationId xmlns:a16="http://schemas.microsoft.com/office/drawing/2014/main" id="{8489ACE7-D541-4283-9A85-F610D08025DC}"/>
                  </a:ext>
                </a:extLst>
              </p:cNvPr>
              <p:cNvSpPr/>
              <p:nvPr/>
            </p:nvSpPr>
            <p:spPr>
              <a:xfrm>
                <a:off x="14177785" y="8192529"/>
                <a:ext cx="888434" cy="886921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80000" rtlCol="0" anchor="ctr"/>
              <a:lstStyle/>
              <a:p>
                <a:pPr marL="0" marR="0" lvl="1" indent="0" algn="ctr" defTabSz="7620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70000"/>
                  <a:buFontTx/>
                  <a:buNone/>
                  <a:tabLst>
                    <a:tab pos="814888" algn="l"/>
                  </a:tabLst>
                  <a:defRPr/>
                </a:pPr>
                <a:endPara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417">
                        <a:prstClr val="black">
                          <a:lumMod val="75000"/>
                          <a:lumOff val="25000"/>
                        </a:prstClr>
                      </a:gs>
                      <a:gs pos="24583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2400000" scaled="0"/>
                  </a:gra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520" name="직사각형 519">
              <a:extLst>
                <a:ext uri="{FF2B5EF4-FFF2-40B4-BE49-F238E27FC236}">
                  <a16:creationId xmlns:a16="http://schemas.microsoft.com/office/drawing/2014/main" id="{305410FE-4072-4C68-8B1A-4209A62AAA9A}"/>
                </a:ext>
              </a:extLst>
            </p:cNvPr>
            <p:cNvSpPr/>
            <p:nvPr/>
          </p:nvSpPr>
          <p:spPr>
            <a:xfrm>
              <a:off x="12899578" y="5127666"/>
              <a:ext cx="817604" cy="322957"/>
            </a:xfrm>
            <a:prstGeom prst="rect">
              <a:avLst/>
            </a:prstGeom>
          </p:spPr>
          <p:txBody>
            <a:bodyPr wrap="none" anchor="ctr" anchorCtr="0">
              <a:spAutoFit/>
              <a:scene3d>
                <a:camera prst="orthographicFront"/>
                <a:lightRig rig="threePt" dir="t"/>
              </a:scene3d>
              <a:sp3d>
                <a:bevelB w="12700"/>
              </a:sp3d>
            </a:bodyPr>
            <a:lstStyle/>
            <a:p>
              <a:pPr algn="ctr"/>
              <a:r>
                <a:rPr lang="ko-KR" altLang="en-US" sz="1100" b="1" spc="-11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anose="020B0604020202020204" pitchFamily="50" charset="-127"/>
                </a:rPr>
                <a:t>서버전송</a:t>
              </a:r>
              <a:endParaRPr lang="ko-KR" altLang="en-US" sz="10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anose="020B0604020202020204" pitchFamily="50" charset="-127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86C9B43F-2E0A-4A8E-8210-37A71AA6BF95}"/>
                </a:ext>
              </a:extLst>
            </p:cNvPr>
            <p:cNvSpPr/>
            <p:nvPr/>
          </p:nvSpPr>
          <p:spPr>
            <a:xfrm>
              <a:off x="14677691" y="5023181"/>
              <a:ext cx="667709" cy="531930"/>
            </a:xfrm>
            <a:prstGeom prst="rect">
              <a:avLst/>
            </a:prstGeom>
          </p:spPr>
          <p:txBody>
            <a:bodyPr wrap="none" anchor="ctr" anchorCtr="0">
              <a:spAutoFit/>
              <a:scene3d>
                <a:camera prst="orthographicFront"/>
                <a:lightRig rig="threePt" dir="t"/>
              </a:scene3d>
              <a:sp3d>
                <a:bevelB w="12700"/>
              </a:sp3d>
            </a:bodyPr>
            <a:lstStyle/>
            <a:p>
              <a:pPr algn="ctr"/>
              <a:r>
                <a:rPr lang="ko-KR" altLang="en-US" sz="1100" b="1" spc="-11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anose="020B0604020202020204" pitchFamily="50" charset="-127"/>
                </a:rPr>
                <a:t>식수자</a:t>
              </a:r>
              <a:endParaRPr lang="en-US" altLang="ko-KR" sz="1100" b="1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anose="020B0604020202020204" pitchFamily="50" charset="-127"/>
              </a:endParaRPr>
            </a:p>
            <a:p>
              <a:pPr algn="ctr"/>
              <a:r>
                <a:rPr lang="ko-KR" altLang="en-US" sz="1100" b="1" spc="-11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anose="020B0604020202020204" pitchFamily="50" charset="-127"/>
                </a:rPr>
                <a:t>저장</a:t>
              </a:r>
              <a:endParaRPr lang="ko-KR" altLang="en-US" sz="10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anose="020B0604020202020204" pitchFamily="50" charset="-127"/>
              </a:endParaRPr>
            </a:p>
          </p:txBody>
        </p:sp>
      </p:grpSp>
      <p:pic>
        <p:nvPicPr>
          <p:cNvPr id="527" name="그래픽 526" descr="인터넷">
            <a:extLst>
              <a:ext uri="{FF2B5EF4-FFF2-40B4-BE49-F238E27FC236}">
                <a16:creationId xmlns:a16="http://schemas.microsoft.com/office/drawing/2014/main" id="{AA1A4D8C-0591-4D74-9831-F01D0C390CE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639" y="1524872"/>
            <a:ext cx="467390" cy="467390"/>
          </a:xfrm>
          <a:prstGeom prst="rect">
            <a:avLst/>
          </a:prstGeom>
        </p:spPr>
      </p:pic>
      <p:sp>
        <p:nvSpPr>
          <p:cNvPr id="528" name="TextBox 527">
            <a:extLst>
              <a:ext uri="{FF2B5EF4-FFF2-40B4-BE49-F238E27FC236}">
                <a16:creationId xmlns:a16="http://schemas.microsoft.com/office/drawing/2014/main" id="{8F27CAD8-6D05-47BE-8857-F068D8107B42}"/>
              </a:ext>
            </a:extLst>
          </p:cNvPr>
          <p:cNvSpPr txBox="1"/>
          <p:nvPr/>
        </p:nvSpPr>
        <p:spPr>
          <a:xfrm>
            <a:off x="3862425" y="1867861"/>
            <a:ext cx="739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1B7E58D-518A-40D2-AAB9-85C33CE8ED98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72BE311-3D36-4535-97CD-9818FD02FDCB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17D5123-DFAE-490E-89B8-44E470B3CBD3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SFR-05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5" name="표 204">
            <a:extLst>
              <a:ext uri="{FF2B5EF4-FFF2-40B4-BE49-F238E27FC236}">
                <a16:creationId xmlns:a16="http://schemas.microsoft.com/office/drawing/2014/main" id="{F024A093-06D1-4D52-B9AF-2E14BB2CB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6405"/>
              </p:ext>
            </p:extLst>
          </p:nvPr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206" name="TextBox 205">
            <a:extLst>
              <a:ext uri="{FF2B5EF4-FFF2-40B4-BE49-F238E27FC236}">
                <a16:creationId xmlns:a16="http://schemas.microsoft.com/office/drawing/2014/main" id="{28ABC362-B0AB-4F03-A961-E1ACEA0E1648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DA49FCC-6FB8-426A-A185-6D5DAF05DB6D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0" name="AutoShape 607">
            <a:extLst>
              <a:ext uri="{FF2B5EF4-FFF2-40B4-BE49-F238E27FC236}">
                <a16:creationId xmlns:a16="http://schemas.microsoft.com/office/drawing/2014/main" id="{219A6E77-67E9-47D7-A2B6-4727F3915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282" y="1496758"/>
            <a:ext cx="4464751" cy="3032539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6350">
            <a:noFill/>
          </a:ln>
          <a:effectLst>
            <a:outerShdw dist="25400" dir="5400000" algn="t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03998" indent="-103998" defTabSz="1092999">
              <a:spcBef>
                <a:spcPts val="600"/>
              </a:spcBef>
              <a:spcAft>
                <a:spcPts val="308"/>
              </a:spcAft>
              <a:buClr>
                <a:prstClr val="black">
                  <a:lumMod val="75000"/>
                  <a:lumOff val="25000"/>
                </a:prstClr>
              </a:buClr>
              <a:buSzPct val="100000"/>
              <a:buFont typeface="Arial" pitchFamily="34" charset="0"/>
              <a:buChar char="•"/>
            </a:pPr>
            <a:endParaRPr lang="ko-KR" altLang="ko-KR" sz="13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  <p:graphicFrame>
        <p:nvGraphicFramePr>
          <p:cNvPr id="219" name="표 1145">
            <a:extLst>
              <a:ext uri="{FF2B5EF4-FFF2-40B4-BE49-F238E27FC236}">
                <a16:creationId xmlns:a16="http://schemas.microsoft.com/office/drawing/2014/main" id="{DAFA50A7-523E-4ABD-A32C-8489A49E5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00097"/>
              </p:ext>
            </p:extLst>
          </p:nvPr>
        </p:nvGraphicFramePr>
        <p:xfrm>
          <a:off x="7831423" y="1963089"/>
          <a:ext cx="1821992" cy="1523808"/>
        </p:xfrm>
        <a:graphic>
          <a:graphicData uri="http://schemas.openxmlformats.org/drawingml/2006/table">
            <a:tbl>
              <a:tblPr firstRow="1" bandRow="1"/>
              <a:tblGrid>
                <a:gridCol w="182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332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2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Arial" pitchFamily="34" charset="0"/>
                        </a:rPr>
                        <a:t>WebView</a:t>
                      </a:r>
                      <a:endParaRPr kumimoji="1" lang="en-US" sz="12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Arial" pitchFamily="34" charset="0"/>
                      </a:endParaRPr>
                    </a:p>
                  </a:txBody>
                  <a:tcPr marL="8382" marR="8382" marT="7620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5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5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476">
                <a:tc>
                  <a:txBody>
                    <a:bodyPr/>
                    <a:lstStyle/>
                    <a:p>
                      <a:pPr marL="0" algn="ctr" defTabSz="640080" rtl="0" eaLnBrk="1" fontAlgn="ctr" latinLnBrk="1" hangingPunct="1"/>
                      <a:endParaRPr kumimoji="1" lang="en-US" altLang="ko-KR" sz="9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Arial" pitchFamily="34" charset="0"/>
                      </a:endParaRPr>
                    </a:p>
                    <a:p>
                      <a:pPr marL="0" algn="ctr" defTabSz="640080" rtl="0" eaLnBrk="1" fontAlgn="ctr" latinLnBrk="1" hangingPunct="1"/>
                      <a:endParaRPr kumimoji="1" lang="en-US" sz="9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Arial" pitchFamily="34" charset="0"/>
                      </a:endParaRPr>
                    </a:p>
                  </a:txBody>
                  <a:tcPr marL="8382" marR="8382" marT="7620" marB="0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5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5E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889707"/>
                  </a:ext>
                </a:extLst>
              </a:tr>
            </a:tbl>
          </a:graphicData>
        </a:graphic>
      </p:graphicFrame>
      <p:pic>
        <p:nvPicPr>
          <p:cNvPr id="220" name="Picture 6" descr="JS] HTML &amp; CSS + JS!">
            <a:extLst>
              <a:ext uri="{FF2B5EF4-FFF2-40B4-BE49-F238E27FC236}">
                <a16:creationId xmlns:a16="http://schemas.microsoft.com/office/drawing/2014/main" id="{0A1562F2-4B62-4548-8EDA-1F6B7D06F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09250" y="2822705"/>
            <a:ext cx="316611" cy="428434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F095682D-8D3F-452F-8EF6-CFBC9B3C4D2C}"/>
              </a:ext>
            </a:extLst>
          </p:cNvPr>
          <p:cNvSpPr/>
          <p:nvPr/>
        </p:nvSpPr>
        <p:spPr>
          <a:xfrm>
            <a:off x="7953995" y="2832712"/>
            <a:ext cx="1545479" cy="44151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9050" cap="rnd" cmpd="sng" algn="ctr">
            <a:solidFill>
              <a:srgbClr val="72C7F3"/>
            </a:solidFill>
            <a:prstDash val="solid"/>
          </a:ln>
          <a:effectLst/>
        </p:spPr>
        <p:txBody>
          <a:bodyPr rtlCol="0" anchor="t"/>
          <a:lstStyle/>
          <a:p>
            <a:pPr algn="r" defTabSz="914400" latinLnBrk="1"/>
            <a:endParaRPr lang="ko-KR" altLang="en-US" sz="1000" b="1" kern="0" dirty="0">
              <a:solidFill>
                <a:srgbClr val="F79646">
                  <a:lumMod val="75000"/>
                </a:srgb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Arial" charset="0"/>
            </a:endParaRPr>
          </a:p>
        </p:txBody>
      </p:sp>
      <p:pic>
        <p:nvPicPr>
          <p:cNvPr id="222" name="Picture 6" descr="JS] HTML &amp; CSS + JS!">
            <a:extLst>
              <a:ext uri="{FF2B5EF4-FFF2-40B4-BE49-F238E27FC236}">
                <a16:creationId xmlns:a16="http://schemas.microsoft.com/office/drawing/2014/main" id="{D8816D42-5B1F-49F0-B862-6D21F63DC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78672" y="2341239"/>
            <a:ext cx="430067" cy="290446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5F8B1575-E0AD-44E5-A465-13D25E8C8BAA}"/>
              </a:ext>
            </a:extLst>
          </p:cNvPr>
          <p:cNvSpPr/>
          <p:nvPr/>
        </p:nvSpPr>
        <p:spPr>
          <a:xfrm>
            <a:off x="8356223" y="2363064"/>
            <a:ext cx="1206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40080" fontAlgn="ctr" latinLnBrk="1"/>
            <a:r>
              <a:rPr kumimoji="1" lang="en-US" altLang="ko-KR" sz="14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HTML + CSS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BF94B65-7EF7-4D75-854E-9446BCEC50F1}"/>
              </a:ext>
            </a:extLst>
          </p:cNvPr>
          <p:cNvSpPr/>
          <p:nvPr/>
        </p:nvSpPr>
        <p:spPr>
          <a:xfrm>
            <a:off x="8086976" y="2905162"/>
            <a:ext cx="1008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40080" fontAlgn="ctr" latinLnBrk="1"/>
            <a:r>
              <a:rPr kumimoji="1" lang="en-US" altLang="ko-KR" sz="14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JavaScript</a:t>
            </a:r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230105A9-6F74-4B40-8504-B6235EA993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76946" y="1728771"/>
            <a:ext cx="1708170" cy="184666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buClr>
                <a:srgbClr val="3869B0"/>
              </a:buClr>
              <a:defRPr/>
            </a:pPr>
            <a:r>
              <a:rPr lang="en-US" altLang="ko-KR" sz="1200" b="1" spc="-3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WEB </a:t>
            </a:r>
            <a:r>
              <a:rPr lang="ko-KR" altLang="en-US" sz="1200" b="1" spc="-3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기술</a:t>
            </a:r>
            <a:endParaRPr lang="en-US" altLang="ko-KR" sz="1200" b="1" spc="-3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7" name="양쪽 모서리가 둥근 사각형 280">
            <a:extLst>
              <a:ext uri="{FF2B5EF4-FFF2-40B4-BE49-F238E27FC236}">
                <a16:creationId xmlns:a16="http://schemas.microsoft.com/office/drawing/2014/main" id="{04ED9C4D-C5EF-477B-BE12-627A99E1C7C8}"/>
              </a:ext>
            </a:extLst>
          </p:cNvPr>
          <p:cNvSpPr/>
          <p:nvPr/>
        </p:nvSpPr>
        <p:spPr bwMode="auto">
          <a:xfrm flipH="1">
            <a:off x="7571685" y="1305799"/>
            <a:ext cx="4457348" cy="30565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75000"/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5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>
                        <a:lumMod val="0"/>
                        <a:lumOff val="100000"/>
                      </a:prstClr>
                    </a:gs>
                    <a:gs pos="100000">
                      <a:prstClr val="white">
                        <a:lumMod val="0"/>
                        <a:lumOff val="100000"/>
                      </a:prstClr>
                    </a:gs>
                  </a:gsLst>
                  <a:lin ang="60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Mobile</a:t>
            </a:r>
            <a:r>
              <a:rPr kumimoji="0" lang="ko-KR" altLang="en-US" sz="1600" b="0" i="0" u="none" strike="noStrike" kern="0" cap="none" spc="-5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>
                        <a:lumMod val="0"/>
                        <a:lumOff val="100000"/>
                      </a:prstClr>
                    </a:gs>
                    <a:gs pos="100000">
                      <a:prstClr val="white">
                        <a:lumMod val="0"/>
                        <a:lumOff val="100000"/>
                      </a:prstClr>
                    </a:gs>
                  </a:gsLst>
                  <a:lin ang="60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-5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>
                        <a:lumMod val="0"/>
                        <a:lumOff val="100000"/>
                      </a:prstClr>
                    </a:gs>
                    <a:gs pos="100000">
                      <a:prstClr val="white">
                        <a:lumMod val="0"/>
                        <a:lumOff val="100000"/>
                      </a:prstClr>
                    </a:gs>
                  </a:gsLst>
                  <a:lin ang="60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Web</a:t>
            </a:r>
            <a:endParaRPr kumimoji="0" lang="ko-KR" altLang="en-US" sz="1600" b="0" i="0" u="none" strike="noStrike" kern="0" cap="none" spc="-50" normalizeH="0" baseline="0" noProof="0" dirty="0">
              <a:ln>
                <a:noFill/>
              </a:ln>
              <a:gradFill flip="none" rotWithShape="1">
                <a:gsLst>
                  <a:gs pos="0">
                    <a:prstClr val="white">
                      <a:lumMod val="0"/>
                      <a:lumOff val="100000"/>
                    </a:prstClr>
                  </a:gs>
                  <a:gs pos="100000">
                    <a:prstClr val="white">
                      <a:lumMod val="0"/>
                      <a:lumOff val="100000"/>
                    </a:prstClr>
                  </a:gs>
                </a:gsLst>
                <a:lin ang="60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A0BADFBD-1015-4A44-856B-10D923A71990}"/>
              </a:ext>
            </a:extLst>
          </p:cNvPr>
          <p:cNvGrpSpPr/>
          <p:nvPr/>
        </p:nvGrpSpPr>
        <p:grpSpPr>
          <a:xfrm>
            <a:off x="7830284" y="3578429"/>
            <a:ext cx="1821991" cy="501276"/>
            <a:chOff x="6069374" y="5361967"/>
            <a:chExt cx="1821992" cy="304819"/>
          </a:xfrm>
        </p:grpSpPr>
        <p:sp>
          <p:nvSpPr>
            <p:cNvPr id="230" name="직사각형 20">
              <a:extLst>
                <a:ext uri="{FF2B5EF4-FFF2-40B4-BE49-F238E27FC236}">
                  <a16:creationId xmlns:a16="http://schemas.microsoft.com/office/drawing/2014/main" id="{703FD712-245E-45BB-ABD8-AA6531869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374" y="5361967"/>
              <a:ext cx="1821992" cy="30481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10000"/>
              </a:schemeClr>
            </a:solidFill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19190" latinLnBrk="1"/>
              <a:endPara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charset="0"/>
              </a:endParaRPr>
            </a:p>
          </p:txBody>
        </p:sp>
        <p:pic>
          <p:nvPicPr>
            <p:cNvPr id="231" name="Picture 2">
              <a:extLst>
                <a:ext uri="{FF2B5EF4-FFF2-40B4-BE49-F238E27FC236}">
                  <a16:creationId xmlns:a16="http://schemas.microsoft.com/office/drawing/2014/main" id="{2C46916A-D1F6-4EEF-8534-7DD30B2DC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7407" y="5380663"/>
              <a:ext cx="1785297" cy="264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2" name="Picture 4" descr="자바(Java)가 죽었다구요? 천만에 말씀!” : 동아사이언스">
            <a:extLst>
              <a:ext uri="{FF2B5EF4-FFF2-40B4-BE49-F238E27FC236}">
                <a16:creationId xmlns:a16="http://schemas.microsoft.com/office/drawing/2014/main" id="{B5207BE5-C75F-4C2C-B7CC-DFAE7E994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355" y="1950406"/>
            <a:ext cx="1291281" cy="533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1EE7AED4-43C4-4796-AB1A-8F701BCE1D4A}"/>
              </a:ext>
            </a:extLst>
          </p:cNvPr>
          <p:cNvGrpSpPr/>
          <p:nvPr/>
        </p:nvGrpSpPr>
        <p:grpSpPr>
          <a:xfrm>
            <a:off x="9492844" y="4513540"/>
            <a:ext cx="604369" cy="399758"/>
            <a:chOff x="3592032" y="6543549"/>
            <a:chExt cx="553368" cy="399758"/>
          </a:xfrm>
        </p:grpSpPr>
        <p:sp>
          <p:nvSpPr>
            <p:cNvPr id="234" name="AutoShape 172">
              <a:extLst>
                <a:ext uri="{FF2B5EF4-FFF2-40B4-BE49-F238E27FC236}">
                  <a16:creationId xmlns:a16="http://schemas.microsoft.com/office/drawing/2014/main" id="{39E34D4D-FFBC-4FD4-BD35-C6B47D2804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92032" y="6614040"/>
              <a:ext cx="553368" cy="329267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0" rIns="36000" bIns="0" anchor="ctr"/>
            <a:lstStyle/>
            <a:p>
              <a:pPr latinLnBrk="0"/>
              <a:endParaRPr lang="ko-KR" altLang="en-US">
                <a:solidFill>
                  <a:prstClr val="black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  <p:sp>
          <p:nvSpPr>
            <p:cNvPr id="235" name="AutoShape 172">
              <a:extLst>
                <a:ext uri="{FF2B5EF4-FFF2-40B4-BE49-F238E27FC236}">
                  <a16:creationId xmlns:a16="http://schemas.microsoft.com/office/drawing/2014/main" id="{7B1AE83B-BBD7-4F3B-9E2E-81506E5C1EC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15178" y="6606525"/>
              <a:ext cx="489346" cy="291174"/>
            </a:xfrm>
            <a:prstGeom prst="triangle">
              <a:avLst>
                <a:gd name="adj" fmla="val 50000"/>
              </a:avLst>
            </a:prstGeom>
            <a:solidFill>
              <a:srgbClr val="2457B2"/>
            </a:solidFill>
            <a:ln>
              <a:noFill/>
            </a:ln>
          </p:spPr>
          <p:txBody>
            <a:bodyPr wrap="none" anchor="ctr"/>
            <a:lstStyle/>
            <a:p>
              <a:pPr fontAlgn="auto" latinLnBrk="0">
                <a:spcAft>
                  <a:spcPts val="0"/>
                </a:spcAft>
              </a:pPr>
              <a:endParaRPr lang="ko-KR" altLang="en-US" sz="1982">
                <a:solidFill>
                  <a:prstClr val="black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  <p:sp>
          <p:nvSpPr>
            <p:cNvPr id="236" name="AutoShape 173">
              <a:extLst>
                <a:ext uri="{FF2B5EF4-FFF2-40B4-BE49-F238E27FC236}">
                  <a16:creationId xmlns:a16="http://schemas.microsoft.com/office/drawing/2014/main" id="{4F462886-EEE7-43E5-ADB9-A589C47EFE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92032" y="6543549"/>
              <a:ext cx="553368" cy="329267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pPr latinLnBrk="0"/>
              <a:endParaRPr lang="ko-KR" altLang="en-US" dirty="0">
                <a:solidFill>
                  <a:prstClr val="black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  <p:sp>
        <p:nvSpPr>
          <p:cNvPr id="237" name="AutoShape 607">
            <a:extLst>
              <a:ext uri="{FF2B5EF4-FFF2-40B4-BE49-F238E27FC236}">
                <a16:creationId xmlns:a16="http://schemas.microsoft.com/office/drawing/2014/main" id="{0934FE8A-2C6F-4111-A668-0B79E6850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7892" y="1661104"/>
            <a:ext cx="4216234" cy="2768738"/>
          </a:xfrm>
          <a:prstGeom prst="parallelogram">
            <a:avLst>
              <a:gd name="adj" fmla="val 0"/>
            </a:avLst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9190" latinLnBrk="1"/>
            <a:endParaRPr lang="ko-KR" altLang="ko-KR" sz="700" dirty="0">
              <a:solidFill>
                <a:prstClr val="white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31325BDF-023C-4592-80F9-F9B9EF5C1E7E}"/>
              </a:ext>
            </a:extLst>
          </p:cNvPr>
          <p:cNvGrpSpPr/>
          <p:nvPr/>
        </p:nvGrpSpPr>
        <p:grpSpPr>
          <a:xfrm>
            <a:off x="8869856" y="4951258"/>
            <a:ext cx="1737267" cy="1526936"/>
            <a:chOff x="2486612" y="5188490"/>
            <a:chExt cx="1781360" cy="1489713"/>
          </a:xfrm>
        </p:grpSpPr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932F498D-CC2B-4A03-970F-01E04DF0BA74}"/>
                </a:ext>
              </a:extLst>
            </p:cNvPr>
            <p:cNvGrpSpPr/>
            <p:nvPr/>
          </p:nvGrpSpPr>
          <p:grpSpPr>
            <a:xfrm>
              <a:off x="3474606" y="5219069"/>
              <a:ext cx="793366" cy="1459134"/>
              <a:chOff x="3525932" y="5308984"/>
              <a:chExt cx="793366" cy="1459134"/>
            </a:xfrm>
          </p:grpSpPr>
          <p:pic>
            <p:nvPicPr>
              <p:cNvPr id="243" name="그림 242">
                <a:extLst>
                  <a:ext uri="{FF2B5EF4-FFF2-40B4-BE49-F238E27FC236}">
                    <a16:creationId xmlns:a16="http://schemas.microsoft.com/office/drawing/2014/main" id="{86A66FAE-D614-4653-AA1D-4D57C849EA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932" y="5308984"/>
                <a:ext cx="793366" cy="1459134"/>
              </a:xfrm>
              <a:prstGeom prst="rect">
                <a:avLst/>
              </a:prstGeom>
            </p:spPr>
          </p:pic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A4C05A21-A8B5-4862-8B58-A85B1FFC0A41}"/>
                  </a:ext>
                </a:extLst>
              </p:cNvPr>
              <p:cNvSpPr/>
              <p:nvPr/>
            </p:nvSpPr>
            <p:spPr>
              <a:xfrm>
                <a:off x="3557187" y="5423786"/>
                <a:ext cx="734117" cy="1222355"/>
              </a:xfrm>
              <a:prstGeom prst="rect">
                <a:avLst/>
              </a:prstGeom>
              <a:solidFill>
                <a:srgbClr val="F9C6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 </a:t>
                </a:r>
                <a:endParaRPr lang="ko-KR" altLang="en-US" sz="1100" dirty="0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64B6DC63-A281-409C-80AF-CB93EA81C867}"/>
                  </a:ext>
                </a:extLst>
              </p:cNvPr>
              <p:cNvSpPr txBox="1"/>
              <p:nvPr/>
            </p:nvSpPr>
            <p:spPr>
              <a:xfrm>
                <a:off x="3557187" y="5911852"/>
                <a:ext cx="7496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accent2"/>
                    </a:solidFill>
                  </a:rPr>
                  <a:t>JOINTREE</a:t>
                </a:r>
                <a:endParaRPr lang="ko-KR" altLang="en-US" sz="1000" b="1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241" name="Picture 6" descr="QR 코드 - 위키백과, 우리 모두의 백과사전">
              <a:extLst>
                <a:ext uri="{FF2B5EF4-FFF2-40B4-BE49-F238E27FC236}">
                  <a16:creationId xmlns:a16="http://schemas.microsoft.com/office/drawing/2014/main" id="{EEFEBB0F-4660-495A-9294-2B2BB3016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612" y="5727740"/>
              <a:ext cx="909364" cy="909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8" descr="카메라 아이콘 벡터 일러스트 디자인 갇힌에 대한 스톡 벡터 아트 및 기타 이미지 - iStock">
              <a:extLst>
                <a:ext uri="{FF2B5EF4-FFF2-40B4-BE49-F238E27FC236}">
                  <a16:creationId xmlns:a16="http://schemas.microsoft.com/office/drawing/2014/main" id="{26704214-C56D-4FD7-82F9-DBF0216E07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35904" y="5188490"/>
              <a:ext cx="719379" cy="5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C057972A-B398-4331-9F02-72C25CADD64A}"/>
              </a:ext>
            </a:extLst>
          </p:cNvPr>
          <p:cNvGrpSpPr/>
          <p:nvPr/>
        </p:nvGrpSpPr>
        <p:grpSpPr>
          <a:xfrm>
            <a:off x="9861497" y="2575386"/>
            <a:ext cx="1895809" cy="1641572"/>
            <a:chOff x="4018473" y="2869276"/>
            <a:chExt cx="1895809" cy="1641572"/>
          </a:xfrm>
        </p:grpSpPr>
        <p:grpSp>
          <p:nvGrpSpPr>
            <p:cNvPr id="247" name="그룹 246">
              <a:extLst>
                <a:ext uri="{FF2B5EF4-FFF2-40B4-BE49-F238E27FC236}">
                  <a16:creationId xmlns:a16="http://schemas.microsoft.com/office/drawing/2014/main" id="{106D9A2E-F249-490C-8D41-3399911D035E}"/>
                </a:ext>
              </a:extLst>
            </p:cNvPr>
            <p:cNvGrpSpPr/>
            <p:nvPr/>
          </p:nvGrpSpPr>
          <p:grpSpPr>
            <a:xfrm>
              <a:off x="4018473" y="3198110"/>
              <a:ext cx="654349" cy="588359"/>
              <a:chOff x="8154500" y="4839756"/>
              <a:chExt cx="870938" cy="783107"/>
            </a:xfrm>
          </p:grpSpPr>
          <p:sp>
            <p:nvSpPr>
              <p:cNvPr id="276" name="Freeform 8">
                <a:extLst>
                  <a:ext uri="{FF2B5EF4-FFF2-40B4-BE49-F238E27FC236}">
                    <a16:creationId xmlns:a16="http://schemas.microsoft.com/office/drawing/2014/main" id="{5FBA1705-6662-47CA-9DFC-24457A517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00" y="4839756"/>
                <a:ext cx="870938" cy="783107"/>
              </a:xfrm>
              <a:prstGeom prst="hexagon">
                <a:avLst/>
              </a:prstGeom>
              <a:gradFill>
                <a:gsLst>
                  <a:gs pos="7000">
                    <a:schemeClr val="bg1">
                      <a:lumMod val="95000"/>
                    </a:schemeClr>
                  </a:gs>
                  <a:gs pos="50000">
                    <a:schemeClr val="bg1">
                      <a:lumMod val="93000"/>
                      <a:lumOff val="7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0"/>
                      <a:lumOff val="100000"/>
                    </a:schemeClr>
                  </a:gs>
                </a:gsLst>
                <a:lin ang="12600000" scaled="0"/>
              </a:gra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12700" dir="5400000" algn="t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77" name="Freeform 8">
                <a:extLst>
                  <a:ext uri="{FF2B5EF4-FFF2-40B4-BE49-F238E27FC236}">
                    <a16:creationId xmlns:a16="http://schemas.microsoft.com/office/drawing/2014/main" id="{07583A09-9F46-4BDF-8F60-991BD436C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0858" y="4880706"/>
                <a:ext cx="813822" cy="733341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ea"/>
                </a:endParaRPr>
              </a:p>
            </p:txBody>
          </p:sp>
          <p:sp>
            <p:nvSpPr>
              <p:cNvPr id="278" name="Rectangle 77">
                <a:extLst>
                  <a:ext uri="{FF2B5EF4-FFF2-40B4-BE49-F238E27FC236}">
                    <a16:creationId xmlns:a16="http://schemas.microsoft.com/office/drawing/2014/main" id="{791BAB3F-2568-4B2B-9696-5C83E8711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299307" y="5144963"/>
                <a:ext cx="576924" cy="20482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buClr>
                    <a:srgbClr val="3869B0"/>
                  </a:buClr>
                  <a:defRPr/>
                </a:pPr>
                <a:r>
                  <a:rPr lang="ko-KR" altLang="en-US" sz="1000" spc="-3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식사예약</a:t>
                </a:r>
                <a:endParaRPr lang="en-US" altLang="ko-KR" sz="1000" spc="-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7C10C7BF-F4D0-44A6-B706-CA20F68C594D}"/>
                </a:ext>
              </a:extLst>
            </p:cNvPr>
            <p:cNvGrpSpPr/>
            <p:nvPr/>
          </p:nvGrpSpPr>
          <p:grpSpPr>
            <a:xfrm>
              <a:off x="4018473" y="3922489"/>
              <a:ext cx="654349" cy="588359"/>
              <a:chOff x="8154500" y="4839756"/>
              <a:chExt cx="870938" cy="783107"/>
            </a:xfrm>
          </p:grpSpPr>
          <p:sp>
            <p:nvSpPr>
              <p:cNvPr id="273" name="Freeform 8">
                <a:extLst>
                  <a:ext uri="{FF2B5EF4-FFF2-40B4-BE49-F238E27FC236}">
                    <a16:creationId xmlns:a16="http://schemas.microsoft.com/office/drawing/2014/main" id="{CB5058DD-8089-43A9-9144-1DB3402F1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00" y="4839756"/>
                <a:ext cx="870938" cy="783107"/>
              </a:xfrm>
              <a:prstGeom prst="hexagon">
                <a:avLst/>
              </a:prstGeom>
              <a:gradFill>
                <a:gsLst>
                  <a:gs pos="7000">
                    <a:schemeClr val="bg1">
                      <a:lumMod val="95000"/>
                    </a:schemeClr>
                  </a:gs>
                  <a:gs pos="50000">
                    <a:schemeClr val="bg1">
                      <a:lumMod val="93000"/>
                      <a:lumOff val="7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0"/>
                      <a:lumOff val="100000"/>
                    </a:schemeClr>
                  </a:gs>
                </a:gsLst>
                <a:lin ang="12600000" scaled="0"/>
              </a:gra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12700" dir="5400000" algn="t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74" name="Freeform 8">
                <a:extLst>
                  <a:ext uri="{FF2B5EF4-FFF2-40B4-BE49-F238E27FC236}">
                    <a16:creationId xmlns:a16="http://schemas.microsoft.com/office/drawing/2014/main" id="{A6F0DB6E-FC0A-4533-8400-64CD96C81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0858" y="4880706"/>
                <a:ext cx="813822" cy="733341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ea"/>
                </a:endParaRPr>
              </a:p>
            </p:txBody>
          </p:sp>
          <p:sp>
            <p:nvSpPr>
              <p:cNvPr id="275" name="Rectangle 77">
                <a:extLst>
                  <a:ext uri="{FF2B5EF4-FFF2-40B4-BE49-F238E27FC236}">
                    <a16:creationId xmlns:a16="http://schemas.microsoft.com/office/drawing/2014/main" id="{4914F21F-B397-4650-8F39-F7335C829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299307" y="5144963"/>
                <a:ext cx="576924" cy="20482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buClr>
                    <a:srgbClr val="3869B0"/>
                  </a:buClr>
                  <a:defRPr/>
                </a:pPr>
                <a:r>
                  <a:rPr lang="ko-KR" altLang="en-US" sz="1000" spc="-3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식수확인</a:t>
                </a:r>
                <a:endParaRPr lang="en-US" altLang="ko-KR" sz="1000" spc="-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454AA976-94E4-497D-BDE3-25E47090499D}"/>
                </a:ext>
              </a:extLst>
            </p:cNvPr>
            <p:cNvGrpSpPr/>
            <p:nvPr/>
          </p:nvGrpSpPr>
          <p:grpSpPr>
            <a:xfrm>
              <a:off x="5240969" y="3198110"/>
              <a:ext cx="654349" cy="588359"/>
              <a:chOff x="8154500" y="4839756"/>
              <a:chExt cx="870938" cy="783107"/>
            </a:xfrm>
          </p:grpSpPr>
          <p:sp>
            <p:nvSpPr>
              <p:cNvPr id="271" name="Freeform 8">
                <a:extLst>
                  <a:ext uri="{FF2B5EF4-FFF2-40B4-BE49-F238E27FC236}">
                    <a16:creationId xmlns:a16="http://schemas.microsoft.com/office/drawing/2014/main" id="{D0575FCB-F135-4F79-81A3-AD0381E8C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00" y="4839756"/>
                <a:ext cx="870938" cy="783107"/>
              </a:xfrm>
              <a:prstGeom prst="hexagon">
                <a:avLst/>
              </a:prstGeom>
              <a:gradFill>
                <a:gsLst>
                  <a:gs pos="7000">
                    <a:schemeClr val="bg1">
                      <a:lumMod val="95000"/>
                    </a:schemeClr>
                  </a:gs>
                  <a:gs pos="50000">
                    <a:schemeClr val="bg1">
                      <a:lumMod val="93000"/>
                      <a:lumOff val="7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0"/>
                      <a:lumOff val="100000"/>
                    </a:schemeClr>
                  </a:gs>
                </a:gsLst>
                <a:lin ang="12600000" scaled="0"/>
              </a:gradFill>
              <a:ln w="57150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outerShdw blurRad="50800" dist="12700" dir="5400000" algn="t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72" name="Freeform 8">
                <a:extLst>
                  <a:ext uri="{FF2B5EF4-FFF2-40B4-BE49-F238E27FC236}">
                    <a16:creationId xmlns:a16="http://schemas.microsoft.com/office/drawing/2014/main" id="{D1800D79-4852-4F84-AB25-C8EDAED34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0858" y="4880707"/>
                <a:ext cx="813822" cy="733341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ea"/>
                </a:endParaRPr>
              </a:p>
            </p:txBody>
          </p:sp>
        </p:grpSp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0D8B8B59-D29D-496D-89EB-50FF99483E5C}"/>
                </a:ext>
              </a:extLst>
            </p:cNvPr>
            <p:cNvGrpSpPr/>
            <p:nvPr/>
          </p:nvGrpSpPr>
          <p:grpSpPr>
            <a:xfrm>
              <a:off x="4629094" y="3587300"/>
              <a:ext cx="654349" cy="588359"/>
              <a:chOff x="8154500" y="4839756"/>
              <a:chExt cx="870938" cy="783107"/>
            </a:xfrm>
          </p:grpSpPr>
          <p:sp>
            <p:nvSpPr>
              <p:cNvPr id="268" name="Freeform 8">
                <a:extLst>
                  <a:ext uri="{FF2B5EF4-FFF2-40B4-BE49-F238E27FC236}">
                    <a16:creationId xmlns:a16="http://schemas.microsoft.com/office/drawing/2014/main" id="{4A92428A-AE69-4AA1-9FBF-651CAF7C3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00" y="4839756"/>
                <a:ext cx="870938" cy="783107"/>
              </a:xfrm>
              <a:prstGeom prst="hexagon">
                <a:avLst/>
              </a:prstGeom>
              <a:gradFill>
                <a:gsLst>
                  <a:gs pos="7000">
                    <a:schemeClr val="bg1">
                      <a:lumMod val="95000"/>
                    </a:schemeClr>
                  </a:gs>
                  <a:gs pos="50000">
                    <a:schemeClr val="bg1">
                      <a:lumMod val="93000"/>
                      <a:lumOff val="7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0"/>
                      <a:lumOff val="100000"/>
                    </a:schemeClr>
                  </a:gs>
                </a:gsLst>
                <a:lin ang="12600000" scaled="0"/>
              </a:gra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12700" dir="5400000" algn="t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69" name="Freeform 8">
                <a:extLst>
                  <a:ext uri="{FF2B5EF4-FFF2-40B4-BE49-F238E27FC236}">
                    <a16:creationId xmlns:a16="http://schemas.microsoft.com/office/drawing/2014/main" id="{50B94AFC-5C4A-4337-ADC5-CF133DB93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0858" y="4880706"/>
                <a:ext cx="813822" cy="733341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ea"/>
                </a:endParaRPr>
              </a:p>
            </p:txBody>
          </p:sp>
          <p:sp>
            <p:nvSpPr>
              <p:cNvPr id="270" name="Rectangle 77">
                <a:extLst>
                  <a:ext uri="{FF2B5EF4-FFF2-40B4-BE49-F238E27FC236}">
                    <a16:creationId xmlns:a16="http://schemas.microsoft.com/office/drawing/2014/main" id="{42E401D8-58D2-4B87-B26C-FD3E4A704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299307" y="5144963"/>
                <a:ext cx="576924" cy="20482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buClr>
                    <a:srgbClr val="3869B0"/>
                  </a:buClr>
                  <a:defRPr/>
                </a:pPr>
                <a:r>
                  <a:rPr lang="ko-KR" altLang="en-US" sz="1000" spc="-3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회원가입</a:t>
                </a:r>
                <a:endParaRPr lang="en-US" altLang="ko-KR" sz="1000" spc="-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57BB6F1B-6019-45A8-A3E8-768C82DD6834}"/>
                </a:ext>
              </a:extLst>
            </p:cNvPr>
            <p:cNvGrpSpPr/>
            <p:nvPr/>
          </p:nvGrpSpPr>
          <p:grpSpPr>
            <a:xfrm>
              <a:off x="5259933" y="3907689"/>
              <a:ext cx="654349" cy="588359"/>
              <a:chOff x="8154500" y="4839756"/>
              <a:chExt cx="870938" cy="783107"/>
            </a:xfrm>
          </p:grpSpPr>
          <p:sp>
            <p:nvSpPr>
              <p:cNvPr id="259" name="Freeform 8">
                <a:extLst>
                  <a:ext uri="{FF2B5EF4-FFF2-40B4-BE49-F238E27FC236}">
                    <a16:creationId xmlns:a16="http://schemas.microsoft.com/office/drawing/2014/main" id="{4736B929-6584-46F4-A360-8F8894AEE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00" y="4839756"/>
                <a:ext cx="870938" cy="783107"/>
              </a:xfrm>
              <a:prstGeom prst="hexagon">
                <a:avLst/>
              </a:prstGeom>
              <a:gradFill>
                <a:gsLst>
                  <a:gs pos="7000">
                    <a:schemeClr val="bg1">
                      <a:lumMod val="95000"/>
                    </a:schemeClr>
                  </a:gs>
                  <a:gs pos="50000">
                    <a:schemeClr val="bg1">
                      <a:lumMod val="93000"/>
                      <a:lumOff val="7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0"/>
                      <a:lumOff val="100000"/>
                    </a:schemeClr>
                  </a:gs>
                </a:gsLst>
                <a:lin ang="12600000" scaled="0"/>
              </a:gra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12700" dir="5400000" algn="t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60" name="Freeform 8">
                <a:extLst>
                  <a:ext uri="{FF2B5EF4-FFF2-40B4-BE49-F238E27FC236}">
                    <a16:creationId xmlns:a16="http://schemas.microsoft.com/office/drawing/2014/main" id="{798BB76A-48EB-4526-B988-E3B1E7900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0858" y="4880706"/>
                <a:ext cx="813822" cy="733341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rgbClr val="72C7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ea"/>
                </a:endParaRPr>
              </a:p>
            </p:txBody>
          </p:sp>
          <p:sp>
            <p:nvSpPr>
              <p:cNvPr id="262" name="Rectangle 77">
                <a:extLst>
                  <a:ext uri="{FF2B5EF4-FFF2-40B4-BE49-F238E27FC236}">
                    <a16:creationId xmlns:a16="http://schemas.microsoft.com/office/drawing/2014/main" id="{54987AB8-AF2B-41F9-B62F-B5211631D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299307" y="5144963"/>
                <a:ext cx="576924" cy="20482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buClr>
                    <a:srgbClr val="3869B0"/>
                  </a:buClr>
                  <a:defRPr/>
                </a:pPr>
                <a:r>
                  <a:rPr lang="ko-KR" altLang="en-US" sz="1000" spc="-3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예약조회</a:t>
                </a:r>
                <a:endParaRPr lang="en-US" altLang="ko-KR" sz="1000" spc="-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grpSp>
          <p:nvGrpSpPr>
            <p:cNvPr id="252" name="그룹 251">
              <a:extLst>
                <a:ext uri="{FF2B5EF4-FFF2-40B4-BE49-F238E27FC236}">
                  <a16:creationId xmlns:a16="http://schemas.microsoft.com/office/drawing/2014/main" id="{249776C2-F8C2-4AB3-8559-6C27BF13E5AC}"/>
                </a:ext>
              </a:extLst>
            </p:cNvPr>
            <p:cNvGrpSpPr/>
            <p:nvPr/>
          </p:nvGrpSpPr>
          <p:grpSpPr>
            <a:xfrm>
              <a:off x="4638579" y="2869276"/>
              <a:ext cx="654349" cy="588359"/>
              <a:chOff x="8154500" y="4839756"/>
              <a:chExt cx="870938" cy="783107"/>
            </a:xfrm>
          </p:grpSpPr>
          <p:sp>
            <p:nvSpPr>
              <p:cNvPr id="254" name="Freeform 8">
                <a:extLst>
                  <a:ext uri="{FF2B5EF4-FFF2-40B4-BE49-F238E27FC236}">
                    <a16:creationId xmlns:a16="http://schemas.microsoft.com/office/drawing/2014/main" id="{21F05E91-DF84-43B2-BB79-0E5B63581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00" y="4839756"/>
                <a:ext cx="870938" cy="783107"/>
              </a:xfrm>
              <a:prstGeom prst="hexagon">
                <a:avLst/>
              </a:prstGeom>
              <a:gradFill>
                <a:gsLst>
                  <a:gs pos="7000">
                    <a:schemeClr val="bg1">
                      <a:lumMod val="95000"/>
                    </a:schemeClr>
                  </a:gs>
                  <a:gs pos="50000">
                    <a:schemeClr val="bg1">
                      <a:lumMod val="93000"/>
                      <a:lumOff val="7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0"/>
                      <a:lumOff val="100000"/>
                    </a:schemeClr>
                  </a:gs>
                </a:gsLst>
                <a:lin ang="12600000" scaled="0"/>
              </a:gra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12700" dir="5400000" algn="t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55" name="Freeform 8">
                <a:extLst>
                  <a:ext uri="{FF2B5EF4-FFF2-40B4-BE49-F238E27FC236}">
                    <a16:creationId xmlns:a16="http://schemas.microsoft.com/office/drawing/2014/main" id="{FD56C605-C9CE-4445-AEC1-815FEBED8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0858" y="4880706"/>
                <a:ext cx="813822" cy="733341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rgbClr val="DAE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ea"/>
                </a:endParaRPr>
              </a:p>
            </p:txBody>
          </p:sp>
          <p:sp>
            <p:nvSpPr>
              <p:cNvPr id="257" name="Rectangle 77">
                <a:extLst>
                  <a:ext uri="{FF2B5EF4-FFF2-40B4-BE49-F238E27FC236}">
                    <a16:creationId xmlns:a16="http://schemas.microsoft.com/office/drawing/2014/main" id="{753F204F-B9D2-43A0-B9BE-98D23982A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299309" y="5144963"/>
                <a:ext cx="576924" cy="20482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buClr>
                    <a:srgbClr val="3869B0"/>
                  </a:buClr>
                  <a:defRPr/>
                </a:pPr>
                <a:r>
                  <a:rPr lang="ko-KR" altLang="en-US" sz="1000" spc="-3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식단등록</a:t>
                </a:r>
                <a:endParaRPr lang="en-US" altLang="ko-KR" sz="1000" spc="-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253" name="Rectangle 77">
              <a:extLst>
                <a:ext uri="{FF2B5EF4-FFF2-40B4-BE49-F238E27FC236}">
                  <a16:creationId xmlns:a16="http://schemas.microsoft.com/office/drawing/2014/main" id="{6668C577-DDB8-44DD-BEC3-6E7D6E33BA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4520" y="3427416"/>
              <a:ext cx="466474" cy="1538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buClr>
                  <a:srgbClr val="3869B0"/>
                </a:buClr>
                <a:defRPr/>
              </a:pPr>
              <a:r>
                <a:rPr lang="ko-KR" altLang="en-US" sz="1000" spc="-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식단 평가</a:t>
              </a:r>
              <a:endParaRPr lang="en-US" altLang="ko-KR" sz="1000" spc="-3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5B5378-1490-4823-A69B-592863DBB523}"/>
              </a:ext>
            </a:extLst>
          </p:cNvPr>
          <p:cNvGrpSpPr/>
          <p:nvPr/>
        </p:nvGrpSpPr>
        <p:grpSpPr>
          <a:xfrm>
            <a:off x="7402098" y="893208"/>
            <a:ext cx="4789901" cy="259641"/>
            <a:chOff x="7402098" y="893208"/>
            <a:chExt cx="5364020" cy="276983"/>
          </a:xfrm>
        </p:grpSpPr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C549109A-CA8A-4A2E-99C3-BFA0D952EB44}"/>
                </a:ext>
              </a:extLst>
            </p:cNvPr>
            <p:cNvGrpSpPr/>
            <p:nvPr/>
          </p:nvGrpSpPr>
          <p:grpSpPr>
            <a:xfrm>
              <a:off x="7402098" y="893208"/>
              <a:ext cx="5364020" cy="276983"/>
              <a:chOff x="1413741" y="964234"/>
              <a:chExt cx="5771375" cy="223115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E87D4B3D-35C1-4579-8DA5-EEF94C406787}"/>
                  </a:ext>
                </a:extLst>
              </p:cNvPr>
              <p:cNvSpPr/>
              <p:nvPr/>
            </p:nvSpPr>
            <p:spPr>
              <a:xfrm>
                <a:off x="1413741" y="964302"/>
                <a:ext cx="5771375" cy="2230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각 삼각형 280">
                <a:extLst>
                  <a:ext uri="{FF2B5EF4-FFF2-40B4-BE49-F238E27FC236}">
                    <a16:creationId xmlns:a16="http://schemas.microsoft.com/office/drawing/2014/main" id="{4BF533AF-1800-4B3C-A0BB-F702A941BAC0}"/>
                  </a:ext>
                </a:extLst>
              </p:cNvPr>
              <p:cNvSpPr/>
              <p:nvPr/>
            </p:nvSpPr>
            <p:spPr>
              <a:xfrm>
                <a:off x="1413742" y="964302"/>
                <a:ext cx="245757" cy="223047"/>
              </a:xfrm>
              <a:prstGeom prst="rtTriangl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각 삼각형 281">
                <a:extLst>
                  <a:ext uri="{FF2B5EF4-FFF2-40B4-BE49-F238E27FC236}">
                    <a16:creationId xmlns:a16="http://schemas.microsoft.com/office/drawing/2014/main" id="{781BCF1E-4CE0-4206-B004-E3DD23ABBB82}"/>
                  </a:ext>
                </a:extLst>
              </p:cNvPr>
              <p:cNvSpPr/>
              <p:nvPr/>
            </p:nvSpPr>
            <p:spPr>
              <a:xfrm rot="5400000">
                <a:off x="1425096" y="952879"/>
                <a:ext cx="223047" cy="245757"/>
              </a:xfrm>
              <a:prstGeom prst="rtTriangl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3" name="텍스트 개체 틀 68">
              <a:extLst>
                <a:ext uri="{FF2B5EF4-FFF2-40B4-BE49-F238E27FC236}">
                  <a16:creationId xmlns:a16="http://schemas.microsoft.com/office/drawing/2014/main" id="{2522744B-00CD-4BBA-80B3-BA53F7943A97}"/>
                </a:ext>
              </a:extLst>
            </p:cNvPr>
            <p:cNvSpPr txBox="1">
              <a:spLocks/>
            </p:cNvSpPr>
            <p:nvPr/>
          </p:nvSpPr>
          <p:spPr>
            <a:xfrm>
              <a:off x="7697361" y="949355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기술 요소</a:t>
              </a:r>
            </a:p>
          </p:txBody>
        </p:sp>
      </p:grpSp>
      <p:pic>
        <p:nvPicPr>
          <p:cNvPr id="290" name="그림 289">
            <a:extLst>
              <a:ext uri="{FF2B5EF4-FFF2-40B4-BE49-F238E27FC236}">
                <a16:creationId xmlns:a16="http://schemas.microsoft.com/office/drawing/2014/main" id="{C887C59A-FF8A-4E8A-862A-78BF0E4DB19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-650"/>
          <a:stretch/>
        </p:blipFill>
        <p:spPr>
          <a:xfrm>
            <a:off x="11004335" y="1814685"/>
            <a:ext cx="731374" cy="661442"/>
          </a:xfrm>
          <a:prstGeom prst="rect">
            <a:avLst/>
          </a:prstGeom>
        </p:spPr>
      </p:pic>
      <p:sp>
        <p:nvSpPr>
          <p:cNvPr id="296" name="직각 삼각형 295">
            <a:extLst>
              <a:ext uri="{FF2B5EF4-FFF2-40B4-BE49-F238E27FC236}">
                <a16:creationId xmlns:a16="http://schemas.microsoft.com/office/drawing/2014/main" id="{A62377BD-B5DC-4A0B-B7F3-88CDF0F70103}"/>
              </a:ext>
            </a:extLst>
          </p:cNvPr>
          <p:cNvSpPr/>
          <p:nvPr/>
        </p:nvSpPr>
        <p:spPr>
          <a:xfrm rot="5400000">
            <a:off x="1416881" y="910642"/>
            <a:ext cx="259562" cy="228411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각 삼각형 296">
            <a:extLst>
              <a:ext uri="{FF2B5EF4-FFF2-40B4-BE49-F238E27FC236}">
                <a16:creationId xmlns:a16="http://schemas.microsoft.com/office/drawing/2014/main" id="{DBAA9230-A92D-48A2-B965-D43FC3BC3B4B}"/>
              </a:ext>
            </a:extLst>
          </p:cNvPr>
          <p:cNvSpPr/>
          <p:nvPr/>
        </p:nvSpPr>
        <p:spPr>
          <a:xfrm>
            <a:off x="1432457" y="890563"/>
            <a:ext cx="228411" cy="259562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355D2D-E782-4A62-B900-BA99ACC65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102" y="5937599"/>
            <a:ext cx="231489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4" y="6273362"/>
            <a:ext cx="2477806" cy="584638"/>
            <a:chOff x="6965313" y="3605663"/>
            <a:chExt cx="2432467" cy="5846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07894" y="39594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747FC55-08E5-4CC0-BA11-3A0A492B3410}"/>
              </a:ext>
            </a:extLst>
          </p:cNvPr>
          <p:cNvGrpSpPr/>
          <p:nvPr/>
        </p:nvGrpSpPr>
        <p:grpSpPr>
          <a:xfrm>
            <a:off x="1554868" y="1359118"/>
            <a:ext cx="1291904" cy="5240663"/>
            <a:chOff x="1535185" y="1224792"/>
            <a:chExt cx="1291904" cy="5240663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FE88714-B915-4348-8C17-43EE65C81CE0}"/>
                </a:ext>
              </a:extLst>
            </p:cNvPr>
            <p:cNvSpPr/>
            <p:nvPr/>
          </p:nvSpPr>
          <p:spPr>
            <a:xfrm>
              <a:off x="1535186" y="1224792"/>
              <a:ext cx="1291142" cy="5240663"/>
            </a:xfrm>
            <a:prstGeom prst="roundRect">
              <a:avLst>
                <a:gd name="adj" fmla="val 368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B07F5EC-9BBF-43C0-A1EB-20928D6E2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5739" y="1601037"/>
              <a:ext cx="950796" cy="1719667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602A93-153A-41A5-A232-5A72317E960F}"/>
                </a:ext>
              </a:extLst>
            </p:cNvPr>
            <p:cNvSpPr/>
            <p:nvPr/>
          </p:nvSpPr>
          <p:spPr>
            <a:xfrm>
              <a:off x="1535185" y="1240730"/>
              <a:ext cx="1291904" cy="261610"/>
            </a:xfrm>
            <a:prstGeom prst="round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사용자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69F56E8-A54C-44FE-AC91-0BFDBB2F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5739" y="4021947"/>
              <a:ext cx="950796" cy="1719667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0F2F179-B4CE-4F8E-9A02-A350EC36921E}"/>
                </a:ext>
              </a:extLst>
            </p:cNvPr>
            <p:cNvGrpSpPr/>
            <p:nvPr/>
          </p:nvGrpSpPr>
          <p:grpSpPr>
            <a:xfrm>
              <a:off x="1715520" y="3353275"/>
              <a:ext cx="950797" cy="549932"/>
              <a:chOff x="1715520" y="3461571"/>
              <a:chExt cx="950797" cy="549932"/>
            </a:xfrm>
          </p:grpSpPr>
          <p:pic>
            <p:nvPicPr>
              <p:cNvPr id="24" name="Picture 120" descr="'PL' 캐릭터  [v2">
                <a:extLst>
                  <a:ext uri="{FF2B5EF4-FFF2-40B4-BE49-F238E27FC236}">
                    <a16:creationId xmlns:a16="http://schemas.microsoft.com/office/drawing/2014/main" id="{2B0F3334-3883-4D0D-919B-0E2E23E6C3DF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918" y="3461571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모서리가 둥근 직사각형 557">
                <a:extLst>
                  <a:ext uri="{FF2B5EF4-FFF2-40B4-BE49-F238E27FC236}">
                    <a16:creationId xmlns:a16="http://schemas.microsoft.com/office/drawing/2014/main" id="{B75703B8-B13C-4FD7-BC2A-A5CD40748887}"/>
                  </a:ext>
                </a:extLst>
              </p:cNvPr>
              <p:cNvSpPr/>
              <p:nvPr/>
            </p:nvSpPr>
            <p:spPr>
              <a:xfrm>
                <a:off x="1715520" y="3858020"/>
                <a:ext cx="950797" cy="15348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0">
                <a:noAutofit/>
              </a:bodyPr>
              <a:lstStyle/>
              <a:p>
                <a:pPr marL="0" lvl="1" indent="-347796" algn="ctr" defTabSz="457200" fontAlgn="base" latinLnBrk="0">
                  <a:lnSpc>
                    <a:spcPct val="110000"/>
                  </a:lnSpc>
                  <a:spcBef>
                    <a:spcPct val="0"/>
                  </a:spcBef>
                  <a:buSzPct val="140000"/>
                  <a:tabLst>
                    <a:tab pos="5782530" algn="l"/>
                  </a:tabLst>
                  <a:defRPr/>
                </a:pPr>
                <a:r>
                  <a:rPr lang="ko-KR" altLang="en-US" sz="1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사용자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01A5726-8979-436A-B1A0-8B2FEDDD84E5}"/>
                </a:ext>
              </a:extLst>
            </p:cNvPr>
            <p:cNvGrpSpPr/>
            <p:nvPr/>
          </p:nvGrpSpPr>
          <p:grpSpPr>
            <a:xfrm>
              <a:off x="1715520" y="5810718"/>
              <a:ext cx="950797" cy="552274"/>
              <a:chOff x="1715520" y="5969305"/>
              <a:chExt cx="950797" cy="552274"/>
            </a:xfrm>
          </p:grpSpPr>
          <p:pic>
            <p:nvPicPr>
              <p:cNvPr id="25" name="Picture 108" descr="'PL' 캐릭터  [v2">
                <a:extLst>
                  <a:ext uri="{FF2B5EF4-FFF2-40B4-BE49-F238E27FC236}">
                    <a16:creationId xmlns:a16="http://schemas.microsoft.com/office/drawing/2014/main" id="{EBF2E228-BFDA-4696-8885-4E2249D92226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137" y="5969305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모서리가 둥근 직사각형 557">
                <a:extLst>
                  <a:ext uri="{FF2B5EF4-FFF2-40B4-BE49-F238E27FC236}">
                    <a16:creationId xmlns:a16="http://schemas.microsoft.com/office/drawing/2014/main" id="{3AB883EB-CD60-4800-B0A2-F0C84DFEBC55}"/>
                  </a:ext>
                </a:extLst>
              </p:cNvPr>
              <p:cNvSpPr/>
              <p:nvPr/>
            </p:nvSpPr>
            <p:spPr>
              <a:xfrm>
                <a:off x="1715520" y="6368096"/>
                <a:ext cx="950797" cy="15348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0">
                <a:noAutofit/>
              </a:bodyPr>
              <a:lstStyle/>
              <a:p>
                <a:pPr marL="0" lvl="1" indent="-347796" algn="ctr" defTabSz="457200" fontAlgn="base" latinLnBrk="0">
                  <a:lnSpc>
                    <a:spcPct val="110000"/>
                  </a:lnSpc>
                  <a:spcBef>
                    <a:spcPct val="0"/>
                  </a:spcBef>
                  <a:buSzPct val="140000"/>
                  <a:tabLst>
                    <a:tab pos="5782530" algn="l"/>
                  </a:tabLst>
                  <a:defRPr/>
                </a:pPr>
                <a:r>
                  <a:rPr lang="ko-KR" altLang="en-US" sz="1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운영자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C4BAC3D-BA47-491B-B321-0F48AA1374E3}"/>
              </a:ext>
            </a:extLst>
          </p:cNvPr>
          <p:cNvGrpSpPr/>
          <p:nvPr/>
        </p:nvGrpSpPr>
        <p:grpSpPr>
          <a:xfrm>
            <a:off x="10685356" y="1343180"/>
            <a:ext cx="1291904" cy="5240663"/>
            <a:chOff x="10686172" y="1224792"/>
            <a:chExt cx="1291904" cy="524066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9308DBF-7BA9-4C7D-967E-4C81A261AF63}"/>
                </a:ext>
              </a:extLst>
            </p:cNvPr>
            <p:cNvSpPr/>
            <p:nvPr/>
          </p:nvSpPr>
          <p:spPr>
            <a:xfrm>
              <a:off x="10686173" y="1224792"/>
              <a:ext cx="1291142" cy="5240663"/>
            </a:xfrm>
            <a:prstGeom prst="roundRect">
              <a:avLst>
                <a:gd name="adj" fmla="val 368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F78E2CB-54A1-42EC-B468-4094A0C971A6}"/>
                </a:ext>
              </a:extLst>
            </p:cNvPr>
            <p:cNvSpPr/>
            <p:nvPr/>
          </p:nvSpPr>
          <p:spPr>
            <a:xfrm>
              <a:off x="10686172" y="1240730"/>
              <a:ext cx="1291904" cy="261610"/>
            </a:xfrm>
            <a:prstGeom prst="roundRect">
              <a:avLst/>
            </a:prstGeom>
            <a:solidFill>
              <a:srgbClr val="213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076238E-283F-4807-AA05-1A8180CB3786}"/>
                </a:ext>
              </a:extLst>
            </p:cNvPr>
            <p:cNvGrpSpPr/>
            <p:nvPr/>
          </p:nvGrpSpPr>
          <p:grpSpPr>
            <a:xfrm>
              <a:off x="10855909" y="3451453"/>
              <a:ext cx="950797" cy="552274"/>
              <a:chOff x="1715520" y="5969305"/>
              <a:chExt cx="950797" cy="552274"/>
            </a:xfrm>
          </p:grpSpPr>
          <p:pic>
            <p:nvPicPr>
              <p:cNvPr id="53" name="Picture 108" descr="'PL' 캐릭터  [v2">
                <a:extLst>
                  <a:ext uri="{FF2B5EF4-FFF2-40B4-BE49-F238E27FC236}">
                    <a16:creationId xmlns:a16="http://schemas.microsoft.com/office/drawing/2014/main" id="{857696D4-C96E-4752-9E25-B120C629C23D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1137" y="5969305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모서리가 둥근 직사각형 557">
                <a:extLst>
                  <a:ext uri="{FF2B5EF4-FFF2-40B4-BE49-F238E27FC236}">
                    <a16:creationId xmlns:a16="http://schemas.microsoft.com/office/drawing/2014/main" id="{9DAEB5C6-A85F-47DC-B468-B77D5BD00278}"/>
                  </a:ext>
                </a:extLst>
              </p:cNvPr>
              <p:cNvSpPr/>
              <p:nvPr/>
            </p:nvSpPr>
            <p:spPr>
              <a:xfrm>
                <a:off x="1715520" y="6368096"/>
                <a:ext cx="950797" cy="15348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0">
                <a:noAutofit/>
              </a:bodyPr>
              <a:lstStyle/>
              <a:p>
                <a:pPr marL="0" lvl="1" indent="-347796" algn="ctr" defTabSz="457200" fontAlgn="base" latinLnBrk="0">
                  <a:lnSpc>
                    <a:spcPct val="110000"/>
                  </a:lnSpc>
                  <a:spcBef>
                    <a:spcPct val="0"/>
                  </a:spcBef>
                  <a:buSzPct val="140000"/>
                  <a:tabLst>
                    <a:tab pos="5782530" algn="l"/>
                  </a:tabLst>
                  <a:defRPr/>
                </a:pPr>
                <a:r>
                  <a:rPr lang="ko-KR" altLang="en-US" sz="1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총괄관리자</a:t>
                </a:r>
              </a:p>
            </p:txBody>
          </p:sp>
        </p:grp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6AEBEE3-DC22-426F-9275-FB91D81950C1}"/>
              </a:ext>
            </a:extLst>
          </p:cNvPr>
          <p:cNvSpPr/>
          <p:nvPr/>
        </p:nvSpPr>
        <p:spPr>
          <a:xfrm>
            <a:off x="3055397" y="1359117"/>
            <a:ext cx="7238071" cy="5240663"/>
          </a:xfrm>
          <a:prstGeom prst="roundRect">
            <a:avLst>
              <a:gd name="adj" fmla="val 368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D5BAF8D-C8F4-48B9-957B-BC74409C8461}"/>
              </a:ext>
            </a:extLst>
          </p:cNvPr>
          <p:cNvSpPr/>
          <p:nvPr/>
        </p:nvSpPr>
        <p:spPr>
          <a:xfrm>
            <a:off x="3138957" y="1365631"/>
            <a:ext cx="7238071" cy="261610"/>
          </a:xfrm>
          <a:prstGeom prst="round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조인트리 중식 예약 프로그램</a:t>
            </a:r>
          </a:p>
        </p:txBody>
      </p:sp>
      <p:sp>
        <p:nvSpPr>
          <p:cNvPr id="29" name="화살표: 왼쪽/오른쪽 28">
            <a:extLst>
              <a:ext uri="{FF2B5EF4-FFF2-40B4-BE49-F238E27FC236}">
                <a16:creationId xmlns:a16="http://schemas.microsoft.com/office/drawing/2014/main" id="{467F782B-250E-4344-8F2D-EEFD4E16304B}"/>
              </a:ext>
            </a:extLst>
          </p:cNvPr>
          <p:cNvSpPr/>
          <p:nvPr/>
        </p:nvSpPr>
        <p:spPr>
          <a:xfrm>
            <a:off x="2740942" y="3402315"/>
            <a:ext cx="515326" cy="261600"/>
          </a:xfrm>
          <a:prstGeom prst="left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왼쪽/오른쪽 63">
            <a:extLst>
              <a:ext uri="{FF2B5EF4-FFF2-40B4-BE49-F238E27FC236}">
                <a16:creationId xmlns:a16="http://schemas.microsoft.com/office/drawing/2014/main" id="{17DDF6EF-F2C8-47B4-A749-7A6FE239666B}"/>
              </a:ext>
            </a:extLst>
          </p:cNvPr>
          <p:cNvSpPr/>
          <p:nvPr/>
        </p:nvSpPr>
        <p:spPr>
          <a:xfrm>
            <a:off x="2656535" y="5861699"/>
            <a:ext cx="515326" cy="261600"/>
          </a:xfrm>
          <a:prstGeom prst="left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왼쪽/오른쪽 64">
            <a:extLst>
              <a:ext uri="{FF2B5EF4-FFF2-40B4-BE49-F238E27FC236}">
                <a16:creationId xmlns:a16="http://schemas.microsoft.com/office/drawing/2014/main" id="{5C1F1CC2-CFB3-4607-9EAB-6B2E8C14DAAE}"/>
              </a:ext>
            </a:extLst>
          </p:cNvPr>
          <p:cNvSpPr/>
          <p:nvPr/>
        </p:nvSpPr>
        <p:spPr>
          <a:xfrm>
            <a:off x="10283203" y="3500653"/>
            <a:ext cx="515326" cy="261600"/>
          </a:xfrm>
          <a:prstGeom prst="left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ECA4A6-1088-4DD1-99F6-B17F8A3632EF}"/>
              </a:ext>
            </a:extLst>
          </p:cNvPr>
          <p:cNvGrpSpPr/>
          <p:nvPr/>
        </p:nvGrpSpPr>
        <p:grpSpPr>
          <a:xfrm>
            <a:off x="6239042" y="3402340"/>
            <a:ext cx="1154549" cy="1293460"/>
            <a:chOff x="6215627" y="1994445"/>
            <a:chExt cx="1154549" cy="129346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6D8FFC1-DEB6-42EE-9E3D-CDE99800FB36}"/>
                </a:ext>
              </a:extLst>
            </p:cNvPr>
            <p:cNvSpPr/>
            <p:nvPr/>
          </p:nvSpPr>
          <p:spPr>
            <a:xfrm>
              <a:off x="6215627" y="1994446"/>
              <a:ext cx="1154549" cy="1293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891927D-28D2-4CCC-AB38-450EA7AC24A6}"/>
                </a:ext>
              </a:extLst>
            </p:cNvPr>
            <p:cNvSpPr/>
            <p:nvPr/>
          </p:nvSpPr>
          <p:spPr>
            <a:xfrm>
              <a:off x="6215627" y="1994445"/>
              <a:ext cx="1154549" cy="2982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암호화 솔루션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1BB4FF-C089-4660-84F1-C2A090E77F24}"/>
              </a:ext>
            </a:extLst>
          </p:cNvPr>
          <p:cNvGrpSpPr/>
          <p:nvPr/>
        </p:nvGrpSpPr>
        <p:grpSpPr>
          <a:xfrm>
            <a:off x="7594761" y="1725938"/>
            <a:ext cx="2632362" cy="4761955"/>
            <a:chOff x="7597853" y="1601037"/>
            <a:chExt cx="2632362" cy="47619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67D7B01-43F8-4AFE-8EEF-61EF384DB333}"/>
                </a:ext>
              </a:extLst>
            </p:cNvPr>
            <p:cNvSpPr/>
            <p:nvPr/>
          </p:nvSpPr>
          <p:spPr>
            <a:xfrm>
              <a:off x="7597853" y="1601038"/>
              <a:ext cx="2632362" cy="4761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73FDFF9-E788-4BF2-9681-9296BA58F434}"/>
                </a:ext>
              </a:extLst>
            </p:cNvPr>
            <p:cNvSpPr/>
            <p:nvPr/>
          </p:nvSpPr>
          <p:spPr>
            <a:xfrm>
              <a:off x="7597853" y="1601037"/>
              <a:ext cx="2632362" cy="29864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관리자용 서비스</a:t>
              </a: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8EA2A522-6413-4821-8411-5B4088CAF757}"/>
                </a:ext>
              </a:extLst>
            </p:cNvPr>
            <p:cNvSpPr/>
            <p:nvPr/>
          </p:nvSpPr>
          <p:spPr>
            <a:xfrm>
              <a:off x="7704186" y="4583655"/>
              <a:ext cx="2438400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회원가입 요청 승인</a:t>
              </a: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C71CEAAA-3463-431C-8E11-C28A9223C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74027" y="1965670"/>
              <a:ext cx="2507055" cy="2073021"/>
            </a:xfrm>
            <a:prstGeom prst="rect">
              <a:avLst/>
            </a:prstGeom>
          </p:spPr>
        </p:pic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297B9709-AF16-479F-AE74-D00DAAEF282A}"/>
                </a:ext>
              </a:extLst>
            </p:cNvPr>
            <p:cNvSpPr/>
            <p:nvPr/>
          </p:nvSpPr>
          <p:spPr>
            <a:xfrm>
              <a:off x="7704186" y="4868590"/>
              <a:ext cx="2438400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사용자 현황 조회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검색</a:t>
              </a: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141DA260-7536-4E4A-87D4-95BC1D1F811F}"/>
                </a:ext>
              </a:extLst>
            </p:cNvPr>
            <p:cNvSpPr/>
            <p:nvPr/>
          </p:nvSpPr>
          <p:spPr>
            <a:xfrm>
              <a:off x="7704186" y="5147599"/>
              <a:ext cx="2438400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회원정보 수정</a:t>
              </a: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3C46C83D-A129-4B0A-B770-1C103B3EF8AD}"/>
                </a:ext>
              </a:extLst>
            </p:cNvPr>
            <p:cNvSpPr/>
            <p:nvPr/>
          </p:nvSpPr>
          <p:spPr>
            <a:xfrm>
              <a:off x="7704186" y="5426608"/>
              <a:ext cx="2438400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 관리 </a:t>
              </a: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6263466B-B7AF-4717-A980-C9B363BB0B7E}"/>
                </a:ext>
              </a:extLst>
            </p:cNvPr>
            <p:cNvSpPr/>
            <p:nvPr/>
          </p:nvSpPr>
          <p:spPr>
            <a:xfrm>
              <a:off x="7704186" y="5704728"/>
              <a:ext cx="2438400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요청사항 관리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CA7D8B94-8C0F-47B4-93E8-CF9E562EDDD5}"/>
                </a:ext>
              </a:extLst>
            </p:cNvPr>
            <p:cNvSpPr/>
            <p:nvPr/>
          </p:nvSpPr>
          <p:spPr>
            <a:xfrm>
              <a:off x="7704186" y="5983445"/>
              <a:ext cx="2438400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일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월별 식수 현황 조회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D14752AB-4C7C-4AA5-870A-52EE3E7A7A20}"/>
                </a:ext>
              </a:extLst>
            </p:cNvPr>
            <p:cNvSpPr/>
            <p:nvPr/>
          </p:nvSpPr>
          <p:spPr>
            <a:xfrm>
              <a:off x="7704186" y="4299754"/>
              <a:ext cx="2438400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로그인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F8D98BD-5299-447B-9838-3566AC148E14}"/>
              </a:ext>
            </a:extLst>
          </p:cNvPr>
          <p:cNvGrpSpPr/>
          <p:nvPr/>
        </p:nvGrpSpPr>
        <p:grpSpPr>
          <a:xfrm>
            <a:off x="3285910" y="4263646"/>
            <a:ext cx="2632559" cy="2268000"/>
            <a:chOff x="3289002" y="4138745"/>
            <a:chExt cx="2632559" cy="22680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2CF9EAA-3D3A-483C-A0C6-282D083B512D}"/>
                </a:ext>
              </a:extLst>
            </p:cNvPr>
            <p:cNvSpPr/>
            <p:nvPr/>
          </p:nvSpPr>
          <p:spPr>
            <a:xfrm>
              <a:off x="3293561" y="4138745"/>
              <a:ext cx="2628000" cy="2268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C29C3E7-D2A0-484B-B28D-52560C5464DD}"/>
                </a:ext>
              </a:extLst>
            </p:cNvPr>
            <p:cNvSpPr/>
            <p:nvPr/>
          </p:nvSpPr>
          <p:spPr>
            <a:xfrm>
              <a:off x="3289002" y="4138745"/>
              <a:ext cx="2632363" cy="29038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운영자용 서비스</a:t>
              </a: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E04FF9E3-9DA9-4057-81F2-C21457A01331}"/>
                </a:ext>
              </a:extLst>
            </p:cNvPr>
            <p:cNvSpPr/>
            <p:nvPr/>
          </p:nvSpPr>
          <p:spPr>
            <a:xfrm>
              <a:off x="3378790" y="4762796"/>
              <a:ext cx="2438400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식단 등록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수정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A064E801-F28F-439A-B876-148D54DF0160}"/>
                </a:ext>
              </a:extLst>
            </p:cNvPr>
            <p:cNvSpPr/>
            <p:nvPr/>
          </p:nvSpPr>
          <p:spPr>
            <a:xfrm>
              <a:off x="3378790" y="5039540"/>
              <a:ext cx="2438400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예약자 확인</a:t>
              </a: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29A15C6B-9363-431A-81C0-45E01463AEDF}"/>
                </a:ext>
              </a:extLst>
            </p:cNvPr>
            <p:cNvSpPr/>
            <p:nvPr/>
          </p:nvSpPr>
          <p:spPr>
            <a:xfrm>
              <a:off x="3378790" y="5311646"/>
              <a:ext cx="2438400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실 </a:t>
              </a:r>
              <a:r>
                <a:rPr lang="ko-KR" altLang="en-US" sz="1200" dirty="0" err="1"/>
                <a:t>식사자</a:t>
              </a:r>
              <a:r>
                <a:rPr lang="ko-KR" altLang="en-US" sz="1200" dirty="0"/>
                <a:t> 확인</a:t>
              </a: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31998D6-5105-4293-94F3-BD82AA521019}"/>
                </a:ext>
              </a:extLst>
            </p:cNvPr>
            <p:cNvSpPr/>
            <p:nvPr/>
          </p:nvSpPr>
          <p:spPr>
            <a:xfrm>
              <a:off x="3378790" y="5590317"/>
              <a:ext cx="2438400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메뉴별</a:t>
              </a:r>
              <a:r>
                <a:rPr lang="ko-KR" altLang="en-US" sz="1200" dirty="0"/>
                <a:t> 좋아요 수 확인</a:t>
              </a: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74D89098-D680-47DE-A9E8-A644F577192E}"/>
                </a:ext>
              </a:extLst>
            </p:cNvPr>
            <p:cNvSpPr/>
            <p:nvPr/>
          </p:nvSpPr>
          <p:spPr>
            <a:xfrm>
              <a:off x="3378790" y="5862279"/>
              <a:ext cx="2438400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 등록</a:t>
              </a: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13DDEEA8-C9DA-42DC-A3D2-3EA7042821C3}"/>
                </a:ext>
              </a:extLst>
            </p:cNvPr>
            <p:cNvSpPr/>
            <p:nvPr/>
          </p:nvSpPr>
          <p:spPr>
            <a:xfrm>
              <a:off x="3378790" y="6139292"/>
              <a:ext cx="2438400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요청사항 조회</a:t>
              </a: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DCB73FCE-A435-43FE-B0B9-8C4417D7E0A2}"/>
                </a:ext>
              </a:extLst>
            </p:cNvPr>
            <p:cNvSpPr/>
            <p:nvPr/>
          </p:nvSpPr>
          <p:spPr>
            <a:xfrm>
              <a:off x="3378790" y="4485467"/>
              <a:ext cx="2438400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메뉴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등록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A96DFE-14CB-4661-99F3-8A893BEFCBFD}"/>
              </a:ext>
            </a:extLst>
          </p:cNvPr>
          <p:cNvGrpSpPr/>
          <p:nvPr/>
        </p:nvGrpSpPr>
        <p:grpSpPr>
          <a:xfrm>
            <a:off x="3303523" y="1683576"/>
            <a:ext cx="2632363" cy="2480016"/>
            <a:chOff x="3306615" y="1558675"/>
            <a:chExt cx="2632363" cy="248001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3B32E6-1836-480A-9211-F353395B8BD4}"/>
                </a:ext>
              </a:extLst>
            </p:cNvPr>
            <p:cNvSpPr/>
            <p:nvPr/>
          </p:nvSpPr>
          <p:spPr>
            <a:xfrm>
              <a:off x="3306615" y="1558675"/>
              <a:ext cx="2628000" cy="2480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C48FC1D-11F5-4E14-AF82-0897E531484B}"/>
                </a:ext>
              </a:extLst>
            </p:cNvPr>
            <p:cNvSpPr/>
            <p:nvPr/>
          </p:nvSpPr>
          <p:spPr>
            <a:xfrm>
              <a:off x="3306615" y="1567481"/>
              <a:ext cx="2632363" cy="2903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사용자용 서비스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B4689E0D-13DA-4BB0-A52D-64D54722CE93}"/>
                </a:ext>
              </a:extLst>
            </p:cNvPr>
            <p:cNvSpPr/>
            <p:nvPr/>
          </p:nvSpPr>
          <p:spPr>
            <a:xfrm>
              <a:off x="3408218" y="1886296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회원가입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로그인</a:t>
              </a: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93B4D901-0999-4F44-AF23-77DB0CBEA95A}"/>
                </a:ext>
              </a:extLst>
            </p:cNvPr>
            <p:cNvSpPr/>
            <p:nvPr/>
          </p:nvSpPr>
          <p:spPr>
            <a:xfrm>
              <a:off x="3408218" y="2153584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정보 수정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B19E1A3D-A04D-4855-8DF5-5BDD4E707EBF}"/>
                </a:ext>
              </a:extLst>
            </p:cNvPr>
            <p:cNvSpPr/>
            <p:nvPr/>
          </p:nvSpPr>
          <p:spPr>
            <a:xfrm>
              <a:off x="3408218" y="2419416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식사 예약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A90470FD-1C58-4EC8-955C-D6E76B731A46}"/>
                </a:ext>
              </a:extLst>
            </p:cNvPr>
            <p:cNvSpPr/>
            <p:nvPr/>
          </p:nvSpPr>
          <p:spPr>
            <a:xfrm>
              <a:off x="3408218" y="2684704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식단 조회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B7245E12-E312-4973-AB14-8BFBA597EB79}"/>
                </a:ext>
              </a:extLst>
            </p:cNvPr>
            <p:cNvSpPr/>
            <p:nvPr/>
          </p:nvSpPr>
          <p:spPr>
            <a:xfrm>
              <a:off x="3408218" y="2949992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식단 평가</a:t>
              </a: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5E234E8D-3991-4F8D-8748-33A1DCBC8EEA}"/>
                </a:ext>
              </a:extLst>
            </p:cNvPr>
            <p:cNvSpPr/>
            <p:nvPr/>
          </p:nvSpPr>
          <p:spPr>
            <a:xfrm>
              <a:off x="3408218" y="3221954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 조회</a:t>
              </a: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AECBECB2-F106-47BB-B137-FD1A0BB68AAE}"/>
                </a:ext>
              </a:extLst>
            </p:cNvPr>
            <p:cNvSpPr/>
            <p:nvPr/>
          </p:nvSpPr>
          <p:spPr>
            <a:xfrm>
              <a:off x="3408218" y="3497867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요청사항 등록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FB4AB880-97F6-4E60-9F48-65285FCBC36E}"/>
                </a:ext>
              </a:extLst>
            </p:cNvPr>
            <p:cNvSpPr/>
            <p:nvPr/>
          </p:nvSpPr>
          <p:spPr>
            <a:xfrm>
              <a:off x="3408218" y="3773651"/>
              <a:ext cx="2438400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QR</a:t>
              </a:r>
              <a:r>
                <a:rPr lang="ko-KR" altLang="en-US" sz="1200" dirty="0"/>
                <a:t>코드 식수 확인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41770C-A5E6-40EC-995E-B2B2C797EEBF}"/>
              </a:ext>
            </a:extLst>
          </p:cNvPr>
          <p:cNvGrpSpPr/>
          <p:nvPr/>
        </p:nvGrpSpPr>
        <p:grpSpPr>
          <a:xfrm>
            <a:off x="1381179" y="899727"/>
            <a:ext cx="10672810" cy="230344"/>
            <a:chOff x="1381179" y="899727"/>
            <a:chExt cx="10672810" cy="230344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931695C-6E62-4F15-9B9C-3B438A0EA5C6}"/>
                </a:ext>
              </a:extLst>
            </p:cNvPr>
            <p:cNvGrpSpPr/>
            <p:nvPr/>
          </p:nvGrpSpPr>
          <p:grpSpPr>
            <a:xfrm>
              <a:off x="1381179" y="899727"/>
              <a:ext cx="10672810" cy="230344"/>
              <a:chOff x="1413742" y="957159"/>
              <a:chExt cx="10672810" cy="230344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0EE56CF-042A-4183-BFD2-E496834CD9A8}"/>
                  </a:ext>
                </a:extLst>
              </p:cNvPr>
              <p:cNvSpPr/>
              <p:nvPr/>
            </p:nvSpPr>
            <p:spPr>
              <a:xfrm>
                <a:off x="1413742" y="964303"/>
                <a:ext cx="10672810" cy="2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각 삼각형 78">
                <a:extLst>
                  <a:ext uri="{FF2B5EF4-FFF2-40B4-BE49-F238E27FC236}">
                    <a16:creationId xmlns:a16="http://schemas.microsoft.com/office/drawing/2014/main" id="{2342EF32-C15D-4161-9321-FA4FF6DA65C0}"/>
                  </a:ext>
                </a:extLst>
              </p:cNvPr>
              <p:cNvSpPr/>
              <p:nvPr/>
            </p:nvSpPr>
            <p:spPr>
              <a:xfrm>
                <a:off x="1425647" y="957159"/>
                <a:ext cx="218101" cy="223047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각 삼각형 79">
                <a:extLst>
                  <a:ext uri="{FF2B5EF4-FFF2-40B4-BE49-F238E27FC236}">
                    <a16:creationId xmlns:a16="http://schemas.microsoft.com/office/drawing/2014/main" id="{B1086EFA-1F9C-4991-90BB-FE57448DE82D}"/>
                  </a:ext>
                </a:extLst>
              </p:cNvPr>
              <p:cNvSpPr/>
              <p:nvPr/>
            </p:nvSpPr>
            <p:spPr>
              <a:xfrm rot="5400000">
                <a:off x="1423174" y="966707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텍스트 개체 틀 68">
              <a:extLst>
                <a:ext uri="{FF2B5EF4-FFF2-40B4-BE49-F238E27FC236}">
                  <a16:creationId xmlns:a16="http://schemas.microsoft.com/office/drawing/2014/main" id="{09341C12-8F0B-4D13-928A-9B15C7B794D7}"/>
                </a:ext>
              </a:extLst>
            </p:cNvPr>
            <p:cNvSpPr txBox="1">
              <a:spLocks/>
            </p:cNvSpPr>
            <p:nvPr/>
          </p:nvSpPr>
          <p:spPr>
            <a:xfrm>
              <a:off x="1707775" y="962405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목표시스템 개념도</a:t>
              </a:r>
            </a:p>
          </p:txBody>
        </p:sp>
      </p:grpSp>
      <p:sp>
        <p:nvSpPr>
          <p:cNvPr id="83" name="제목 2">
            <a:extLst>
              <a:ext uri="{FF2B5EF4-FFF2-40B4-BE49-F238E27FC236}">
                <a16:creationId xmlns:a16="http://schemas.microsoft.com/office/drawing/2014/main" id="{55FCD6F5-EF6A-4F99-826B-772600A0A1AC}"/>
              </a:ext>
            </a:extLst>
          </p:cNvPr>
          <p:cNvSpPr txBox="1">
            <a:spLocks/>
          </p:cNvSpPr>
          <p:nvPr/>
        </p:nvSpPr>
        <p:spPr>
          <a:xfrm>
            <a:off x="1411762" y="207264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 시스템 요구사항</a:t>
            </a:r>
            <a:endParaRPr lang="en-US" altLang="ko-KR" dirty="0"/>
          </a:p>
        </p:txBody>
      </p:sp>
      <p:sp>
        <p:nvSpPr>
          <p:cNvPr id="84" name="제목 2">
            <a:extLst>
              <a:ext uri="{FF2B5EF4-FFF2-40B4-BE49-F238E27FC236}">
                <a16:creationId xmlns:a16="http://schemas.microsoft.com/office/drawing/2014/main" id="{B96773C4-7C84-47F2-921A-AE758DB222E4}"/>
              </a:ext>
            </a:extLst>
          </p:cNvPr>
          <p:cNvSpPr txBox="1">
            <a:spLocks/>
          </p:cNvSpPr>
          <p:nvPr/>
        </p:nvSpPr>
        <p:spPr>
          <a:xfrm>
            <a:off x="1411762" y="422118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목표시스템 개념도</a:t>
            </a:r>
            <a:endParaRPr lang="en-US" altLang="ko-KR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C575039-C719-4892-BC54-8925C5B00533}"/>
              </a:ext>
            </a:extLst>
          </p:cNvPr>
          <p:cNvGrpSpPr/>
          <p:nvPr/>
        </p:nvGrpSpPr>
        <p:grpSpPr>
          <a:xfrm>
            <a:off x="1749947" y="1874077"/>
            <a:ext cx="896116" cy="1422898"/>
            <a:chOff x="1769506" y="1874077"/>
            <a:chExt cx="518266" cy="96884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EC7A687-1309-4073-9A27-87D0776AA888}"/>
                </a:ext>
              </a:extLst>
            </p:cNvPr>
            <p:cNvSpPr/>
            <p:nvPr/>
          </p:nvSpPr>
          <p:spPr>
            <a:xfrm>
              <a:off x="1769506" y="1874077"/>
              <a:ext cx="518266" cy="968842"/>
            </a:xfrm>
            <a:prstGeom prst="rect">
              <a:avLst/>
            </a:prstGeom>
            <a:solidFill>
              <a:srgbClr val="F9C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 </a:t>
              </a:r>
              <a:endParaRPr lang="ko-KR" altLang="en-US" sz="11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B60DF92-AD5B-438C-AACF-C304F090CD4E}"/>
                </a:ext>
              </a:extLst>
            </p:cNvPr>
            <p:cNvSpPr txBox="1"/>
            <p:nvPr/>
          </p:nvSpPr>
          <p:spPr>
            <a:xfrm>
              <a:off x="1783793" y="2257489"/>
              <a:ext cx="489690" cy="19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accent2"/>
                  </a:solidFill>
                </a:rPr>
                <a:t>JOINTREE</a:t>
              </a:r>
              <a:endParaRPr lang="ko-KR" altLang="en-US" sz="13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38F8C8A-230D-4077-B25E-D0C7C460690E}"/>
              </a:ext>
            </a:extLst>
          </p:cNvPr>
          <p:cNvGrpSpPr/>
          <p:nvPr/>
        </p:nvGrpSpPr>
        <p:grpSpPr>
          <a:xfrm>
            <a:off x="1749947" y="4295779"/>
            <a:ext cx="896116" cy="1422898"/>
            <a:chOff x="1769506" y="1868032"/>
            <a:chExt cx="518266" cy="96884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63A66DC-B7D5-4DE5-9AD8-554AB8941FDD}"/>
                </a:ext>
              </a:extLst>
            </p:cNvPr>
            <p:cNvSpPr/>
            <p:nvPr/>
          </p:nvSpPr>
          <p:spPr>
            <a:xfrm>
              <a:off x="1769506" y="1868032"/>
              <a:ext cx="518266" cy="968842"/>
            </a:xfrm>
            <a:prstGeom prst="rect">
              <a:avLst/>
            </a:prstGeom>
            <a:solidFill>
              <a:srgbClr val="F9C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 </a:t>
              </a:r>
              <a:endParaRPr lang="ko-KR" altLang="en-US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DBB56C5-F905-4E55-A5E5-C53ECAD3F1AC}"/>
                </a:ext>
              </a:extLst>
            </p:cNvPr>
            <p:cNvSpPr txBox="1"/>
            <p:nvPr/>
          </p:nvSpPr>
          <p:spPr>
            <a:xfrm>
              <a:off x="1783793" y="2257489"/>
              <a:ext cx="489690" cy="19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accent2"/>
                  </a:solidFill>
                </a:rPr>
                <a:t>JOINTREE</a:t>
              </a:r>
              <a:endParaRPr lang="ko-KR" altLang="en-US" sz="13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95" name="그림 94">
            <a:extLst>
              <a:ext uri="{FF2B5EF4-FFF2-40B4-BE49-F238E27FC236}">
                <a16:creationId xmlns:a16="http://schemas.microsoft.com/office/drawing/2014/main" id="{B48EDD6B-DC53-42F0-9401-AE8EBA5B5A6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7540" y="3714138"/>
            <a:ext cx="1101471" cy="968135"/>
          </a:xfrm>
          <a:prstGeom prst="rect">
            <a:avLst/>
          </a:prstGeom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id="{51C6DD85-79A0-4536-BA0A-C506BEE2BFE5}"/>
              </a:ext>
            </a:extLst>
          </p:cNvPr>
          <p:cNvSpPr/>
          <p:nvPr/>
        </p:nvSpPr>
        <p:spPr>
          <a:xfrm flipH="1">
            <a:off x="5990358" y="4490571"/>
            <a:ext cx="847751" cy="847751"/>
          </a:xfrm>
          <a:prstGeom prst="ellipse">
            <a:avLst/>
          </a:prstGeom>
          <a:solidFill>
            <a:srgbClr val="E53F22"/>
          </a:solidFill>
          <a:ln w="19050" cmpd="sng">
            <a:gradFill>
              <a:gsLst>
                <a:gs pos="35000">
                  <a:srgbClr val="F79646"/>
                </a:gs>
                <a:gs pos="50000">
                  <a:sysClr val="window" lastClr="FFFFFF"/>
                </a:gs>
                <a:gs pos="65000">
                  <a:srgbClr val="F79646"/>
                </a:gs>
              </a:gsLst>
              <a:lin ang="5400000" scaled="0"/>
            </a:gradFill>
          </a:ln>
          <a:effectLst>
            <a:outerShdw blurRad="50800" dist="25400" dir="2700000" algn="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/>
          <a:lstStyle/>
          <a:p>
            <a:pPr lvl="0" algn="ctr" defTabSz="456788">
              <a:defRPr/>
            </a:pPr>
            <a:r>
              <a:rPr lang="en-US" altLang="ko-KR" sz="1100" b="1" kern="0" spc="-100">
                <a:ln w="2857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+mn-ea"/>
              </a:rPr>
              <a:t>DB </a:t>
            </a:r>
            <a:r>
              <a:rPr lang="ko-KR" altLang="en-US" sz="1100" b="1" kern="0" spc="-100" dirty="0">
                <a:ln w="2857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+mn-ea"/>
              </a:rPr>
              <a:t>암호화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2A2D7F-2245-4DB8-9B59-7693F530D10D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2ACEA-4603-4796-B62E-33553D338793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BA5A79-2E5E-4EDE-8456-A0612B4F1A7B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없음</a:t>
            </a: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3C3D5085-4D82-463B-AC30-A3CDF38BB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31107"/>
              </p:ext>
            </p:extLst>
          </p:nvPr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20DC5834-8197-48C0-8FE0-BDF0BA7631A1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A986573-BD06-41A1-AED2-6CC5911F80CD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24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4" y="6273362"/>
            <a:ext cx="2477806" cy="584638"/>
            <a:chOff x="6965313" y="3605663"/>
            <a:chExt cx="2432467" cy="5846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07894" y="39594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0AD16B-767C-415A-AE58-CF8732B7F077}"/>
              </a:ext>
            </a:extLst>
          </p:cNvPr>
          <p:cNvGrpSpPr/>
          <p:nvPr/>
        </p:nvGrpSpPr>
        <p:grpSpPr>
          <a:xfrm>
            <a:off x="3288599" y="1402376"/>
            <a:ext cx="2982460" cy="2423810"/>
            <a:chOff x="3355712" y="1151654"/>
            <a:chExt cx="2982460" cy="24238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3D0732E-DEAD-4002-B6DA-63B95C375D71}"/>
                </a:ext>
              </a:extLst>
            </p:cNvPr>
            <p:cNvSpPr/>
            <p:nvPr/>
          </p:nvSpPr>
          <p:spPr>
            <a:xfrm>
              <a:off x="3768945" y="1196762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회원가입</a:t>
              </a:r>
              <a:r>
                <a:rPr lang="en-US" altLang="ko-KR" sz="1200"/>
                <a:t>/</a:t>
              </a:r>
              <a:r>
                <a:rPr lang="ko-KR" altLang="en-US" sz="1200"/>
                <a:t>로그인</a:t>
              </a:r>
              <a:endParaRPr lang="ko-KR" altLang="en-US" sz="12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674368B-1F30-49D5-BA45-B3691341AE61}"/>
                </a:ext>
              </a:extLst>
            </p:cNvPr>
            <p:cNvSpPr/>
            <p:nvPr/>
          </p:nvSpPr>
          <p:spPr>
            <a:xfrm>
              <a:off x="3768945" y="1489996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정보 수정</a:t>
              </a:r>
              <a:endParaRPr lang="ko-KR" altLang="en-US" sz="12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5FB1A6D-2800-4C1F-B97A-DE375C6804E5}"/>
                </a:ext>
              </a:extLst>
            </p:cNvPr>
            <p:cNvSpPr/>
            <p:nvPr/>
          </p:nvSpPr>
          <p:spPr>
            <a:xfrm>
              <a:off x="3768945" y="1788645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식사 예약</a:t>
              </a:r>
              <a:endParaRPr lang="ko-KR" altLang="en-US" sz="1200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C61F9D2-0E3B-4856-8CC8-F5C14FB63C27}"/>
                </a:ext>
              </a:extLst>
            </p:cNvPr>
            <p:cNvSpPr/>
            <p:nvPr/>
          </p:nvSpPr>
          <p:spPr>
            <a:xfrm>
              <a:off x="3768945" y="2087294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식단 조회</a:t>
              </a:r>
              <a:endParaRPr lang="ko-KR" altLang="en-US" sz="12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63EBD53-29F2-4E91-8C8C-57804D7D6AD1}"/>
                </a:ext>
              </a:extLst>
            </p:cNvPr>
            <p:cNvSpPr/>
            <p:nvPr/>
          </p:nvSpPr>
          <p:spPr>
            <a:xfrm>
              <a:off x="3768945" y="2385943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식단 평가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67A23A0-DC56-40D9-9D6C-018DD244C882}"/>
                </a:ext>
              </a:extLst>
            </p:cNvPr>
            <p:cNvSpPr/>
            <p:nvPr/>
          </p:nvSpPr>
          <p:spPr>
            <a:xfrm>
              <a:off x="3768945" y="2685546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QR</a:t>
              </a:r>
              <a:r>
                <a:rPr lang="ko-KR" altLang="en-US" sz="1200"/>
                <a:t>코드 식수 확인</a:t>
              </a:r>
              <a:endParaRPr lang="ko-KR" altLang="en-US" sz="1200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5809B6F-ECDF-483B-8930-E4BAD9631448}"/>
                </a:ext>
              </a:extLst>
            </p:cNvPr>
            <p:cNvSpPr/>
            <p:nvPr/>
          </p:nvSpPr>
          <p:spPr>
            <a:xfrm>
              <a:off x="3768945" y="2990186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 조회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9BDF67E-512C-4ED9-9DC1-C71471F0193C}"/>
                </a:ext>
              </a:extLst>
            </p:cNvPr>
            <p:cNvSpPr/>
            <p:nvPr/>
          </p:nvSpPr>
          <p:spPr>
            <a:xfrm>
              <a:off x="3768945" y="3294826"/>
              <a:ext cx="1977514" cy="2220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요청사항 등록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3C57441-587C-44DB-8658-645400C22310}"/>
                </a:ext>
              </a:extLst>
            </p:cNvPr>
            <p:cNvSpPr/>
            <p:nvPr/>
          </p:nvSpPr>
          <p:spPr>
            <a:xfrm>
              <a:off x="3726270" y="1151654"/>
              <a:ext cx="2070025" cy="242381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330844E5-1EA2-4223-949B-460E86B640A7}"/>
                </a:ext>
              </a:extLst>
            </p:cNvPr>
            <p:cNvGrpSpPr/>
            <p:nvPr/>
          </p:nvGrpSpPr>
          <p:grpSpPr>
            <a:xfrm>
              <a:off x="3355712" y="1287863"/>
              <a:ext cx="370558" cy="2132919"/>
              <a:chOff x="3355712" y="1287863"/>
              <a:chExt cx="370558" cy="2132919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376290A-36B5-4E9A-B5C1-CFA6AD6C7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1765" y="1287863"/>
                <a:ext cx="0" cy="213291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6CA4D83-2D47-4CC6-9243-665F868C82CC}"/>
                  </a:ext>
                </a:extLst>
              </p:cNvPr>
              <p:cNvCxnSpPr/>
              <p:nvPr/>
            </p:nvCxnSpPr>
            <p:spPr>
              <a:xfrm>
                <a:off x="3531765" y="1287863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13CDB8D6-FC65-4BD2-9143-C5FFF95677D1}"/>
                  </a:ext>
                </a:extLst>
              </p:cNvPr>
              <p:cNvCxnSpPr/>
              <p:nvPr/>
            </p:nvCxnSpPr>
            <p:spPr>
              <a:xfrm>
                <a:off x="3531765" y="1588484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445B3003-E918-4753-A435-D291061E8560}"/>
                  </a:ext>
                </a:extLst>
              </p:cNvPr>
              <p:cNvCxnSpPr/>
              <p:nvPr/>
            </p:nvCxnSpPr>
            <p:spPr>
              <a:xfrm>
                <a:off x="3531765" y="1916464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0B523843-1E15-43F6-9A89-EFC13C4B3E90}"/>
                  </a:ext>
                </a:extLst>
              </p:cNvPr>
              <p:cNvCxnSpPr/>
              <p:nvPr/>
            </p:nvCxnSpPr>
            <p:spPr>
              <a:xfrm>
                <a:off x="3531765" y="2200125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EBBF651D-F4C5-4CF7-9513-32E7B1CC65A6}"/>
                  </a:ext>
                </a:extLst>
              </p:cNvPr>
              <p:cNvCxnSpPr/>
              <p:nvPr/>
            </p:nvCxnSpPr>
            <p:spPr>
              <a:xfrm>
                <a:off x="3531765" y="2485350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68F2963-9BEE-439B-AC9A-E36D21E1426B}"/>
                  </a:ext>
                </a:extLst>
              </p:cNvPr>
              <p:cNvCxnSpPr/>
              <p:nvPr/>
            </p:nvCxnSpPr>
            <p:spPr>
              <a:xfrm>
                <a:off x="3531765" y="2792482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EBB19B3-789F-4FB3-AD1B-671ACC43BB10}"/>
                  </a:ext>
                </a:extLst>
              </p:cNvPr>
              <p:cNvCxnSpPr/>
              <p:nvPr/>
            </p:nvCxnSpPr>
            <p:spPr>
              <a:xfrm>
                <a:off x="3531765" y="3095709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275F1B1D-695A-4CF1-9F7C-0185ADC89249}"/>
                  </a:ext>
                </a:extLst>
              </p:cNvPr>
              <p:cNvCxnSpPr/>
              <p:nvPr/>
            </p:nvCxnSpPr>
            <p:spPr>
              <a:xfrm>
                <a:off x="3531765" y="3420782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966BE80-D471-4368-9ED3-3C814A49360F}"/>
                  </a:ext>
                </a:extLst>
              </p:cNvPr>
              <p:cNvCxnSpPr/>
              <p:nvPr/>
            </p:nvCxnSpPr>
            <p:spPr>
              <a:xfrm>
                <a:off x="3355712" y="2200125"/>
                <a:ext cx="19450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8575955-693E-4AF8-B3B6-44E95D03E201}"/>
                </a:ext>
              </a:extLst>
            </p:cNvPr>
            <p:cNvSpPr/>
            <p:nvPr/>
          </p:nvSpPr>
          <p:spPr>
            <a:xfrm>
              <a:off x="5428902" y="1624003"/>
              <a:ext cx="909270" cy="897339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Mobile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Web</a:t>
              </a:r>
              <a:endParaRPr lang="ko-KR" altLang="en-US" sz="12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4C84E4-7312-4078-A831-12415231C3F9}"/>
              </a:ext>
            </a:extLst>
          </p:cNvPr>
          <p:cNvGrpSpPr/>
          <p:nvPr/>
        </p:nvGrpSpPr>
        <p:grpSpPr>
          <a:xfrm>
            <a:off x="1382331" y="907200"/>
            <a:ext cx="10672811" cy="223115"/>
            <a:chOff x="1519189" y="983980"/>
            <a:chExt cx="10672811" cy="22311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D382CEF-0AFD-4114-B1C0-EC274C15E386}"/>
                </a:ext>
              </a:extLst>
            </p:cNvPr>
            <p:cNvGrpSpPr/>
            <p:nvPr/>
          </p:nvGrpSpPr>
          <p:grpSpPr>
            <a:xfrm>
              <a:off x="1519189" y="983980"/>
              <a:ext cx="10672811" cy="223115"/>
              <a:chOff x="1519189" y="991777"/>
              <a:chExt cx="10672811" cy="223115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0F6B2EF-16F3-4447-9F7F-0F5483FC2E32}"/>
                  </a:ext>
                </a:extLst>
              </p:cNvPr>
              <p:cNvSpPr/>
              <p:nvPr/>
            </p:nvSpPr>
            <p:spPr>
              <a:xfrm>
                <a:off x="1519189" y="991845"/>
                <a:ext cx="10672811" cy="2230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각 삼각형 108">
                <a:extLst>
                  <a:ext uri="{FF2B5EF4-FFF2-40B4-BE49-F238E27FC236}">
                    <a16:creationId xmlns:a16="http://schemas.microsoft.com/office/drawing/2014/main" id="{55374D8F-1056-4D2F-8205-332F4E7B19A1}"/>
                  </a:ext>
                </a:extLst>
              </p:cNvPr>
              <p:cNvSpPr/>
              <p:nvPr/>
            </p:nvSpPr>
            <p:spPr>
              <a:xfrm rot="5400000">
                <a:off x="1529417" y="994250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각 삼각형 123">
                <a:extLst>
                  <a:ext uri="{FF2B5EF4-FFF2-40B4-BE49-F238E27FC236}">
                    <a16:creationId xmlns:a16="http://schemas.microsoft.com/office/drawing/2014/main" id="{917FFAB8-1764-41D0-B4BE-C5D4DF5CB129}"/>
                  </a:ext>
                </a:extLst>
              </p:cNvPr>
              <p:cNvSpPr/>
              <p:nvPr/>
            </p:nvSpPr>
            <p:spPr>
              <a:xfrm>
                <a:off x="1529828" y="994836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" name="텍스트 개체 틀 68">
              <a:extLst>
                <a:ext uri="{FF2B5EF4-FFF2-40B4-BE49-F238E27FC236}">
                  <a16:creationId xmlns:a16="http://schemas.microsoft.com/office/drawing/2014/main" id="{D06AD36B-063C-419C-83A9-A5F2E7FB6EE7}"/>
                </a:ext>
              </a:extLst>
            </p:cNvPr>
            <p:cNvSpPr txBox="1">
              <a:spLocks/>
            </p:cNvSpPr>
            <p:nvPr/>
          </p:nvSpPr>
          <p:spPr>
            <a:xfrm>
              <a:off x="1843258" y="1037980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기능구성도</a:t>
              </a:r>
            </a:p>
          </p:txBody>
        </p:sp>
      </p:grpSp>
      <p:sp>
        <p:nvSpPr>
          <p:cNvPr id="117" name="제목 2">
            <a:extLst>
              <a:ext uri="{FF2B5EF4-FFF2-40B4-BE49-F238E27FC236}">
                <a16:creationId xmlns:a16="http://schemas.microsoft.com/office/drawing/2014/main" id="{D35D4F0C-044A-48A3-A2DC-B3B550D59AAE}"/>
              </a:ext>
            </a:extLst>
          </p:cNvPr>
          <p:cNvSpPr txBox="1">
            <a:spLocks/>
          </p:cNvSpPr>
          <p:nvPr/>
        </p:nvSpPr>
        <p:spPr>
          <a:xfrm>
            <a:off x="1411762" y="213654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시스템 요구사항</a:t>
            </a:r>
            <a:endParaRPr lang="en-US" altLang="ko-KR" dirty="0"/>
          </a:p>
        </p:txBody>
      </p:sp>
      <p:sp>
        <p:nvSpPr>
          <p:cNvPr id="118" name="제목 2">
            <a:extLst>
              <a:ext uri="{FF2B5EF4-FFF2-40B4-BE49-F238E27FC236}">
                <a16:creationId xmlns:a16="http://schemas.microsoft.com/office/drawing/2014/main" id="{D818B2AE-D69A-4BE0-B07F-294EF14A5144}"/>
              </a:ext>
            </a:extLst>
          </p:cNvPr>
          <p:cNvSpPr txBox="1">
            <a:spLocks/>
          </p:cNvSpPr>
          <p:nvPr/>
        </p:nvSpPr>
        <p:spPr>
          <a:xfrm>
            <a:off x="1411762" y="428508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기능구성도</a:t>
            </a:r>
            <a:endParaRPr lang="en-US" altLang="ko-KR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5BC5180A-E3C6-44B1-A6FC-0B2D2CDD3250}"/>
              </a:ext>
            </a:extLst>
          </p:cNvPr>
          <p:cNvGrpSpPr/>
          <p:nvPr/>
        </p:nvGrpSpPr>
        <p:grpSpPr>
          <a:xfrm>
            <a:off x="2394947" y="1669566"/>
            <a:ext cx="887203" cy="1610515"/>
            <a:chOff x="1583525" y="2457455"/>
            <a:chExt cx="559003" cy="1171432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899CB500-29C6-4D12-B610-8CD838F64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525" y="2457455"/>
              <a:ext cx="559003" cy="1171432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63238B3E-0D98-4920-ADD2-D8F58F697B2D}"/>
                </a:ext>
              </a:extLst>
            </p:cNvPr>
            <p:cNvGrpSpPr/>
            <p:nvPr/>
          </p:nvGrpSpPr>
          <p:grpSpPr>
            <a:xfrm>
              <a:off x="1600526" y="2551929"/>
              <a:ext cx="533487" cy="968842"/>
              <a:chOff x="6139951" y="4294230"/>
              <a:chExt cx="1353606" cy="1938625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78F7A5AB-1137-4DE3-9973-34998D7E8C33}"/>
                  </a:ext>
                </a:extLst>
              </p:cNvPr>
              <p:cNvSpPr/>
              <p:nvPr/>
            </p:nvSpPr>
            <p:spPr>
              <a:xfrm>
                <a:off x="6159265" y="4294230"/>
                <a:ext cx="1314985" cy="1938625"/>
              </a:xfrm>
              <a:prstGeom prst="rect">
                <a:avLst/>
              </a:prstGeom>
              <a:solidFill>
                <a:srgbClr val="F9C6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 </a:t>
                </a:r>
                <a:endParaRPr lang="ko-KR" altLang="en-US" sz="11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114B0B4-0DBE-4E50-AE77-B3251182EA04}"/>
                  </a:ext>
                </a:extLst>
              </p:cNvPr>
              <p:cNvSpPr txBox="1"/>
              <p:nvPr/>
            </p:nvSpPr>
            <p:spPr>
              <a:xfrm>
                <a:off x="6139951" y="5061426"/>
                <a:ext cx="1353606" cy="42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b="1" dirty="0">
                    <a:solidFill>
                      <a:schemeClr val="accent2"/>
                    </a:solidFill>
                  </a:rPr>
                  <a:t>JOINTREE</a:t>
                </a:r>
                <a:endParaRPr lang="ko-KR" altLang="en-US" sz="1300" b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E47D151-83FA-46E1-8010-C167F9C24D23}"/>
              </a:ext>
            </a:extLst>
          </p:cNvPr>
          <p:cNvGrpSpPr/>
          <p:nvPr/>
        </p:nvGrpSpPr>
        <p:grpSpPr>
          <a:xfrm>
            <a:off x="2384945" y="4558499"/>
            <a:ext cx="887203" cy="1610515"/>
            <a:chOff x="1583525" y="2457455"/>
            <a:chExt cx="559003" cy="1171432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235BA96-7FB7-411F-9E9C-8D3450E9E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525" y="2457455"/>
              <a:ext cx="559003" cy="1171432"/>
            </a:xfrm>
            <a:prstGeom prst="rect">
              <a:avLst/>
            </a:prstGeom>
          </p:spPr>
        </p:pic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CCD42D0-B976-4429-9B35-4ABB8569167C}"/>
                </a:ext>
              </a:extLst>
            </p:cNvPr>
            <p:cNvGrpSpPr/>
            <p:nvPr/>
          </p:nvGrpSpPr>
          <p:grpSpPr>
            <a:xfrm>
              <a:off x="1600526" y="2551929"/>
              <a:ext cx="533487" cy="968842"/>
              <a:chOff x="6139951" y="4294230"/>
              <a:chExt cx="1353606" cy="1938625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C616E3A0-2485-42BC-A53C-F3116DEBC4E6}"/>
                  </a:ext>
                </a:extLst>
              </p:cNvPr>
              <p:cNvSpPr/>
              <p:nvPr/>
            </p:nvSpPr>
            <p:spPr>
              <a:xfrm>
                <a:off x="6159265" y="4294230"/>
                <a:ext cx="1314985" cy="1938625"/>
              </a:xfrm>
              <a:prstGeom prst="rect">
                <a:avLst/>
              </a:prstGeom>
              <a:solidFill>
                <a:srgbClr val="F9C6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 </a:t>
                </a:r>
                <a:endParaRPr lang="ko-KR" altLang="en-US" sz="11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0CF2126-3145-411C-96C0-97B513EA1A2E}"/>
                  </a:ext>
                </a:extLst>
              </p:cNvPr>
              <p:cNvSpPr txBox="1"/>
              <p:nvPr/>
            </p:nvSpPr>
            <p:spPr>
              <a:xfrm>
                <a:off x="6139951" y="5061426"/>
                <a:ext cx="1353606" cy="42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b="1" dirty="0">
                    <a:solidFill>
                      <a:schemeClr val="accent2"/>
                    </a:solidFill>
                  </a:rPr>
                  <a:t>JOINTREE</a:t>
                </a:r>
                <a:endParaRPr lang="ko-KR" altLang="en-US" sz="1300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E11E10D-AFEF-4590-8CCA-E577909F1CDE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FF0DDA1-A180-482D-A48F-C120143A87FE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F5B69E5-F697-4F6C-88DC-E91E328A4DF8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없음</a:t>
            </a: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CD293E6B-28F4-45D3-A11E-77DA83C0DBBA}"/>
              </a:ext>
            </a:extLst>
          </p:cNvPr>
          <p:cNvGraphicFramePr>
            <a:graphicFrameLocks noGrp="1"/>
          </p:cNvGraphicFramePr>
          <p:nvPr/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2391C8DC-03F3-4B62-B849-C2CC82057E31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801E0F8-F5BB-4F61-9688-25368794B42D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04CEBF-26EB-40D7-8725-F9B86B4DCAB0}"/>
              </a:ext>
            </a:extLst>
          </p:cNvPr>
          <p:cNvGrpSpPr/>
          <p:nvPr/>
        </p:nvGrpSpPr>
        <p:grpSpPr>
          <a:xfrm>
            <a:off x="3288599" y="3958432"/>
            <a:ext cx="2440583" cy="2789501"/>
            <a:chOff x="3288599" y="3958432"/>
            <a:chExt cx="2440583" cy="278950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2C6DE9C-47E9-4AE9-86C0-1833B6E85682}"/>
                </a:ext>
              </a:extLst>
            </p:cNvPr>
            <p:cNvGrpSpPr/>
            <p:nvPr/>
          </p:nvGrpSpPr>
          <p:grpSpPr>
            <a:xfrm>
              <a:off x="3288599" y="3958432"/>
              <a:ext cx="2440583" cy="2789501"/>
              <a:chOff x="3288599" y="3958432"/>
              <a:chExt cx="2440583" cy="278950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C2B7CF9C-2B3A-4EFE-B639-C4D79447E926}"/>
                  </a:ext>
                </a:extLst>
              </p:cNvPr>
              <p:cNvGrpSpPr/>
              <p:nvPr/>
            </p:nvGrpSpPr>
            <p:grpSpPr>
              <a:xfrm>
                <a:off x="3288599" y="3958432"/>
                <a:ext cx="2440583" cy="2789501"/>
                <a:chOff x="3355712" y="3707710"/>
                <a:chExt cx="2440583" cy="2789501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95CF9DCD-882F-4883-B4BA-A553FF9EE193}"/>
                    </a:ext>
                  </a:extLst>
                </p:cNvPr>
                <p:cNvSpPr/>
                <p:nvPr/>
              </p:nvSpPr>
              <p:spPr>
                <a:xfrm>
                  <a:off x="3778416" y="4359287"/>
                  <a:ext cx="1977514" cy="222082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시스템 관리</a:t>
                  </a: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D887FE84-D6F6-47ED-A00D-B5C740427F65}"/>
                    </a:ext>
                  </a:extLst>
                </p:cNvPr>
                <p:cNvSpPr/>
                <p:nvPr/>
              </p:nvSpPr>
              <p:spPr>
                <a:xfrm>
                  <a:off x="3778416" y="5297506"/>
                  <a:ext cx="1977514" cy="222082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/>
                    <a:t>예약자 확인</a:t>
                  </a:r>
                  <a:endParaRPr lang="ko-KR" altLang="en-US" sz="1200" dirty="0"/>
                </a:p>
              </p:txBody>
            </p:sp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D5860955-6657-4894-B3B9-95608B8C8B69}"/>
                    </a:ext>
                  </a:extLst>
                </p:cNvPr>
                <p:cNvSpPr/>
                <p:nvPr/>
              </p:nvSpPr>
              <p:spPr>
                <a:xfrm>
                  <a:off x="3778416" y="5607899"/>
                  <a:ext cx="1977514" cy="222082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/>
                    <a:t>실 식사자 확인</a:t>
                  </a:r>
                  <a:endParaRPr lang="ko-KR" altLang="en-US" sz="1200" dirty="0"/>
                </a:p>
              </p:txBody>
            </p:sp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315BDBD0-9A87-4D0A-9A6D-5F802DCC70B5}"/>
                    </a:ext>
                  </a:extLst>
                </p:cNvPr>
                <p:cNvSpPr/>
                <p:nvPr/>
              </p:nvSpPr>
              <p:spPr>
                <a:xfrm>
                  <a:off x="3778416" y="5918292"/>
                  <a:ext cx="1977514" cy="222082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/>
                    <a:t>메뉴별 좋아요 수 확인</a:t>
                  </a:r>
                  <a:endParaRPr lang="ko-KR" altLang="en-US" sz="1200" dirty="0"/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7A96936-3A92-45A9-A589-B51BE39E7586}"/>
                    </a:ext>
                  </a:extLst>
                </p:cNvPr>
                <p:cNvSpPr/>
                <p:nvPr/>
              </p:nvSpPr>
              <p:spPr>
                <a:xfrm>
                  <a:off x="3768945" y="6208730"/>
                  <a:ext cx="1977514" cy="222082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/>
                    <a:t>메뉴 등록</a:t>
                  </a: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A02B3920-31A1-45D4-BB58-DAA619BD1504}"/>
                    </a:ext>
                  </a:extLst>
                </p:cNvPr>
                <p:cNvSpPr/>
                <p:nvPr/>
              </p:nvSpPr>
              <p:spPr>
                <a:xfrm>
                  <a:off x="3726270" y="3707710"/>
                  <a:ext cx="2070025" cy="2789501"/>
                </a:xfrm>
                <a:prstGeom prst="rect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C870F71A-E015-4C59-BC6A-5D6D5AA64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30248" y="3888448"/>
                  <a:ext cx="19969" cy="24313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5501A3C0-6985-43B3-991C-24592B3788D4}"/>
                    </a:ext>
                  </a:extLst>
                </p:cNvPr>
                <p:cNvGrpSpPr/>
                <p:nvPr/>
              </p:nvGrpSpPr>
              <p:grpSpPr>
                <a:xfrm>
                  <a:off x="3355712" y="4446133"/>
                  <a:ext cx="379784" cy="1582347"/>
                  <a:chOff x="3355712" y="4446133"/>
                  <a:chExt cx="379784" cy="1582347"/>
                </a:xfrm>
              </p:grpSpPr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263AE7DB-F9AA-4585-A882-5E4FB9B14C79}"/>
                      </a:ext>
                    </a:extLst>
                  </p:cNvPr>
                  <p:cNvCxnSpPr/>
                  <p:nvPr/>
                </p:nvCxnSpPr>
                <p:spPr>
                  <a:xfrm>
                    <a:off x="3531763" y="4446133"/>
                    <a:ext cx="19450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직선 연결선 96">
                    <a:extLst>
                      <a:ext uri="{FF2B5EF4-FFF2-40B4-BE49-F238E27FC236}">
                        <a16:creationId xmlns:a16="http://schemas.microsoft.com/office/drawing/2014/main" id="{6B95B0CC-2CDD-4471-B1B6-D65BCF84961A}"/>
                      </a:ext>
                    </a:extLst>
                  </p:cNvPr>
                  <p:cNvCxnSpPr/>
                  <p:nvPr/>
                </p:nvCxnSpPr>
                <p:spPr>
                  <a:xfrm>
                    <a:off x="3540991" y="4777116"/>
                    <a:ext cx="19450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BD16CC97-CB42-46EC-8002-D96ABB8225F7}"/>
                      </a:ext>
                    </a:extLst>
                  </p:cNvPr>
                  <p:cNvCxnSpPr/>
                  <p:nvPr/>
                </p:nvCxnSpPr>
                <p:spPr>
                  <a:xfrm>
                    <a:off x="3531762" y="5098154"/>
                    <a:ext cx="19450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9F909304-A64A-4859-8D8F-2898E3142184}"/>
                      </a:ext>
                    </a:extLst>
                  </p:cNvPr>
                  <p:cNvCxnSpPr/>
                  <p:nvPr/>
                </p:nvCxnSpPr>
                <p:spPr>
                  <a:xfrm>
                    <a:off x="3531761" y="5408416"/>
                    <a:ext cx="19450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직선 연결선 99">
                    <a:extLst>
                      <a:ext uri="{FF2B5EF4-FFF2-40B4-BE49-F238E27FC236}">
                        <a16:creationId xmlns:a16="http://schemas.microsoft.com/office/drawing/2014/main" id="{C62D1185-E4C6-4C8C-8486-005231DC38D5}"/>
                      </a:ext>
                    </a:extLst>
                  </p:cNvPr>
                  <p:cNvCxnSpPr/>
                  <p:nvPr/>
                </p:nvCxnSpPr>
                <p:spPr>
                  <a:xfrm>
                    <a:off x="3531761" y="5704335"/>
                    <a:ext cx="19450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7CB68A58-2AF8-47FB-8140-FC19C6549419}"/>
                      </a:ext>
                    </a:extLst>
                  </p:cNvPr>
                  <p:cNvCxnSpPr/>
                  <p:nvPr/>
                </p:nvCxnSpPr>
                <p:spPr>
                  <a:xfrm>
                    <a:off x="3531761" y="6028480"/>
                    <a:ext cx="19450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103">
                    <a:extLst>
                      <a:ext uri="{FF2B5EF4-FFF2-40B4-BE49-F238E27FC236}">
                        <a16:creationId xmlns:a16="http://schemas.microsoft.com/office/drawing/2014/main" id="{DDCC4082-BE12-41E4-8A8C-F97CEA65CD69}"/>
                      </a:ext>
                    </a:extLst>
                  </p:cNvPr>
                  <p:cNvCxnSpPr/>
                  <p:nvPr/>
                </p:nvCxnSpPr>
                <p:spPr>
                  <a:xfrm>
                    <a:off x="3355712" y="5098154"/>
                    <a:ext cx="194505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6CE22826-0E5F-4D53-87C2-15BD0F0300A6}"/>
                  </a:ext>
                </a:extLst>
              </p:cNvPr>
              <p:cNvSpPr/>
              <p:nvPr/>
            </p:nvSpPr>
            <p:spPr>
              <a:xfrm>
                <a:off x="3711303" y="4308812"/>
                <a:ext cx="1977514" cy="22208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회원 관리</a:t>
                </a:r>
              </a:p>
            </p:txBody>
          </p:sp>
        </p:grp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049EC406-78E7-4F48-A3CD-F17FF884D495}"/>
                </a:ext>
              </a:extLst>
            </p:cNvPr>
            <p:cNvSpPr/>
            <p:nvPr/>
          </p:nvSpPr>
          <p:spPr>
            <a:xfrm>
              <a:off x="3719237" y="5237835"/>
              <a:ext cx="1977514" cy="222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커뮤니케이션</a:t>
              </a:r>
            </a:p>
          </p:txBody>
        </p:sp>
      </p:grp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612D9704-51AB-4D95-9A03-0E2CEFCFA78D}"/>
              </a:ext>
            </a:extLst>
          </p:cNvPr>
          <p:cNvCxnSpPr/>
          <p:nvPr/>
        </p:nvCxnSpPr>
        <p:spPr>
          <a:xfrm>
            <a:off x="3464650" y="4419853"/>
            <a:ext cx="1945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ABE0A1-3268-476A-8C11-268D50682D09}"/>
              </a:ext>
            </a:extLst>
          </p:cNvPr>
          <p:cNvGrpSpPr/>
          <p:nvPr/>
        </p:nvGrpSpPr>
        <p:grpSpPr>
          <a:xfrm>
            <a:off x="5688817" y="2145169"/>
            <a:ext cx="4694252" cy="2274684"/>
            <a:chOff x="5688817" y="2145169"/>
            <a:chExt cx="4694252" cy="227468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EF7460D9-FA55-4654-B7B4-35C5AF11FD7C}"/>
                </a:ext>
              </a:extLst>
            </p:cNvPr>
            <p:cNvSpPr/>
            <p:nvPr/>
          </p:nvSpPr>
          <p:spPr>
            <a:xfrm>
              <a:off x="8404867" y="2145169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회원가입 요청 수락</a:t>
              </a:r>
              <a:endParaRPr lang="en-US" altLang="ko-KR" sz="1200" dirty="0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B66C3B15-1272-44D5-AF38-81206F634B37}"/>
                </a:ext>
              </a:extLst>
            </p:cNvPr>
            <p:cNvSpPr/>
            <p:nvPr/>
          </p:nvSpPr>
          <p:spPr>
            <a:xfrm>
              <a:off x="8405555" y="2496045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 정보 수정</a:t>
              </a:r>
              <a:endParaRPr lang="en-US" altLang="ko-KR" sz="1200" dirty="0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5BAB31B-8911-4ADB-9C51-E75F840FF72B}"/>
                </a:ext>
              </a:extLst>
            </p:cNvPr>
            <p:cNvCxnSpPr>
              <a:cxnSpLocks/>
            </p:cNvCxnSpPr>
            <p:nvPr/>
          </p:nvCxnSpPr>
          <p:spPr>
            <a:xfrm>
              <a:off x="8230382" y="2260409"/>
              <a:ext cx="6598" cy="353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045CCD3-6DED-4839-BE7F-4280D0FE2B48}"/>
                </a:ext>
              </a:extLst>
            </p:cNvPr>
            <p:cNvCxnSpPr>
              <a:cxnSpLocks/>
            </p:cNvCxnSpPr>
            <p:nvPr/>
          </p:nvCxnSpPr>
          <p:spPr>
            <a:xfrm>
              <a:off x="8230382" y="2256210"/>
              <a:ext cx="16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BB125066-27B7-48E1-8235-00805DC97B64}"/>
                </a:ext>
              </a:extLst>
            </p:cNvPr>
            <p:cNvCxnSpPr>
              <a:cxnSpLocks/>
              <a:stCxn id="133" idx="3"/>
            </p:cNvCxnSpPr>
            <p:nvPr/>
          </p:nvCxnSpPr>
          <p:spPr>
            <a:xfrm flipV="1">
              <a:off x="5688817" y="2408424"/>
              <a:ext cx="2548163" cy="201142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6CC2DA0-5AC1-4604-B673-C87E97FF3B23}"/>
              </a:ext>
            </a:extLst>
          </p:cNvPr>
          <p:cNvGrpSpPr/>
          <p:nvPr/>
        </p:nvGrpSpPr>
        <p:grpSpPr>
          <a:xfrm>
            <a:off x="5696751" y="5226281"/>
            <a:ext cx="4730965" cy="1110301"/>
            <a:chOff x="5638319" y="5270864"/>
            <a:chExt cx="4730965" cy="1110301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F25354B6-6F50-4954-9DEB-ADC1B727473F}"/>
                </a:ext>
              </a:extLst>
            </p:cNvPr>
            <p:cNvCxnSpPr>
              <a:cxnSpLocks/>
              <a:endCxn id="168" idx="1"/>
            </p:cNvCxnSpPr>
            <p:nvPr/>
          </p:nvCxnSpPr>
          <p:spPr>
            <a:xfrm>
              <a:off x="8222655" y="5681027"/>
              <a:ext cx="16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84A41529-CD9C-40A2-B494-00F2BF33A35E}"/>
                </a:ext>
              </a:extLst>
            </p:cNvPr>
            <p:cNvSpPr/>
            <p:nvPr/>
          </p:nvSpPr>
          <p:spPr>
            <a:xfrm>
              <a:off x="8391770" y="5270864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 등록</a:t>
              </a:r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E69C0100-6135-4041-9AA5-AA57A0332C75}"/>
                </a:ext>
              </a:extLst>
            </p:cNvPr>
            <p:cNvSpPr/>
            <p:nvPr/>
          </p:nvSpPr>
          <p:spPr>
            <a:xfrm>
              <a:off x="8391770" y="5569986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 수정</a:t>
              </a: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29B749A3-140F-46EC-A43F-25C12CF74685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>
              <a:off x="8237228" y="5381905"/>
              <a:ext cx="154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D6BF9023-4F8C-4219-A3A8-302D34348107}"/>
                </a:ext>
              </a:extLst>
            </p:cNvPr>
            <p:cNvCxnSpPr>
              <a:cxnSpLocks/>
            </p:cNvCxnSpPr>
            <p:nvPr/>
          </p:nvCxnSpPr>
          <p:spPr>
            <a:xfrm>
              <a:off x="8228030" y="5377800"/>
              <a:ext cx="9198" cy="892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D1820E4-38D4-4BC4-BAD8-4C251E07CE8E}"/>
                </a:ext>
              </a:extLst>
            </p:cNvPr>
            <p:cNvCxnSpPr>
              <a:cxnSpLocks/>
              <a:endCxn id="172" idx="1"/>
            </p:cNvCxnSpPr>
            <p:nvPr/>
          </p:nvCxnSpPr>
          <p:spPr>
            <a:xfrm>
              <a:off x="8222655" y="5976610"/>
              <a:ext cx="16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9F3D669A-2A47-4114-ACC9-6AE6888D946D}"/>
                </a:ext>
              </a:extLst>
            </p:cNvPr>
            <p:cNvSpPr/>
            <p:nvPr/>
          </p:nvSpPr>
          <p:spPr>
            <a:xfrm>
              <a:off x="8391770" y="5865569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공지사항 삭제</a:t>
              </a: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984667FA-DBB9-4D4A-AF0F-3AF235420C46}"/>
                </a:ext>
              </a:extLst>
            </p:cNvPr>
            <p:cNvCxnSpPr>
              <a:cxnSpLocks/>
              <a:endCxn id="174" idx="1"/>
            </p:cNvCxnSpPr>
            <p:nvPr/>
          </p:nvCxnSpPr>
          <p:spPr>
            <a:xfrm>
              <a:off x="8222655" y="6270124"/>
              <a:ext cx="16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B8DD0834-6943-4630-93C2-FF87B83C874B}"/>
                </a:ext>
              </a:extLst>
            </p:cNvPr>
            <p:cNvSpPr/>
            <p:nvPr/>
          </p:nvSpPr>
          <p:spPr>
            <a:xfrm>
              <a:off x="8391770" y="6159083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요청사항 조회</a:t>
              </a:r>
            </a:p>
          </p:txBody>
        </p: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6840E489-10DD-4AF2-9E8D-E854D4BBDB3C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>
              <a:off x="5638319" y="5393459"/>
              <a:ext cx="2584336" cy="42984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9A49771-7FBA-47BB-B46F-5E5A4B20C3BC}"/>
              </a:ext>
            </a:extLst>
          </p:cNvPr>
          <p:cNvGrpSpPr/>
          <p:nvPr/>
        </p:nvGrpSpPr>
        <p:grpSpPr>
          <a:xfrm>
            <a:off x="5716690" y="3086642"/>
            <a:ext cx="4675597" cy="1121160"/>
            <a:chOff x="6387838" y="3612602"/>
            <a:chExt cx="4675597" cy="1121160"/>
          </a:xfrm>
        </p:grpSpPr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27E20627-96ED-42A3-8A72-AFE04ECC2909}"/>
                </a:ext>
              </a:extLst>
            </p:cNvPr>
            <p:cNvSpPr/>
            <p:nvPr/>
          </p:nvSpPr>
          <p:spPr>
            <a:xfrm>
              <a:off x="9085921" y="3612602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사용자 현황 조회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E66D2A4B-DBAF-40ED-9487-2FFA4BA06618}"/>
                </a:ext>
              </a:extLst>
            </p:cNvPr>
            <p:cNvSpPr/>
            <p:nvPr/>
          </p:nvSpPr>
          <p:spPr>
            <a:xfrm>
              <a:off x="9085921" y="3911724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사용자 현황 검색</a:t>
              </a:r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A77C6BB4-6D26-44CA-88A8-05EF99A19F58}"/>
                </a:ext>
              </a:extLst>
            </p:cNvPr>
            <p:cNvCxnSpPr>
              <a:cxnSpLocks/>
              <a:endCxn id="149" idx="1"/>
            </p:cNvCxnSpPr>
            <p:nvPr/>
          </p:nvCxnSpPr>
          <p:spPr>
            <a:xfrm>
              <a:off x="8916806" y="3719538"/>
              <a:ext cx="169115" cy="41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B5099D62-4DA7-4B5B-B437-FA34676CE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2185" y="3719538"/>
              <a:ext cx="1" cy="949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85A16CD6-A7CB-447D-B793-4D997995D823}"/>
                </a:ext>
              </a:extLst>
            </p:cNvPr>
            <p:cNvCxnSpPr>
              <a:cxnSpLocks/>
              <a:endCxn id="156" idx="1"/>
            </p:cNvCxnSpPr>
            <p:nvPr/>
          </p:nvCxnSpPr>
          <p:spPr>
            <a:xfrm>
              <a:off x="8916806" y="4022765"/>
              <a:ext cx="16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C9CB11B3-C107-4BD4-A34C-3CFEAD3C81C1}"/>
                </a:ext>
              </a:extLst>
            </p:cNvPr>
            <p:cNvSpPr/>
            <p:nvPr/>
          </p:nvSpPr>
          <p:spPr>
            <a:xfrm>
              <a:off x="9085921" y="4209219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일별 식수 현황 조회</a:t>
              </a: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49BBBCF1-36B3-42B4-9A29-FE29A88F60EB}"/>
                </a:ext>
              </a:extLst>
            </p:cNvPr>
            <p:cNvCxnSpPr>
              <a:cxnSpLocks/>
            </p:cNvCxnSpPr>
            <p:nvPr/>
          </p:nvCxnSpPr>
          <p:spPr>
            <a:xfrm>
              <a:off x="8916806" y="4347838"/>
              <a:ext cx="16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2AE1A92A-1BDE-46C2-98EC-DC0147832EA2}"/>
                </a:ext>
              </a:extLst>
            </p:cNvPr>
            <p:cNvSpPr/>
            <p:nvPr/>
          </p:nvSpPr>
          <p:spPr>
            <a:xfrm>
              <a:off x="9085921" y="4511680"/>
              <a:ext cx="1977514" cy="2220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월별 식수 현황 조회</a:t>
              </a: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20D0098C-E048-4E42-BC46-1E2054EE3FA6}"/>
                </a:ext>
              </a:extLst>
            </p:cNvPr>
            <p:cNvCxnSpPr>
              <a:cxnSpLocks/>
            </p:cNvCxnSpPr>
            <p:nvPr/>
          </p:nvCxnSpPr>
          <p:spPr>
            <a:xfrm>
              <a:off x="8916806" y="4650299"/>
              <a:ext cx="16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9DBBE92A-90CE-4FB2-8BE4-6D9A217E5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838" y="4168687"/>
              <a:ext cx="2548163" cy="503579"/>
            </a:xfrm>
            <a:prstGeom prst="bentConnector3">
              <a:avLst>
                <a:gd name="adj1" fmla="val 6619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5C25521-B5AB-48B9-A7BE-CE33CB466763}"/>
              </a:ext>
            </a:extLst>
          </p:cNvPr>
          <p:cNvSpPr/>
          <p:nvPr/>
        </p:nvSpPr>
        <p:spPr>
          <a:xfrm>
            <a:off x="3711303" y="4028129"/>
            <a:ext cx="1977514" cy="2220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  <a:r>
              <a:rPr lang="en-US" altLang="ko-KR" sz="1200" dirty="0"/>
              <a:t>/</a:t>
            </a:r>
            <a:r>
              <a:rPr lang="ko-KR" altLang="en-US" sz="1200" dirty="0"/>
              <a:t>로그인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32DEF76-A7CF-458D-9C2A-3B24E91AC822}"/>
              </a:ext>
            </a:extLst>
          </p:cNvPr>
          <p:cNvSpPr/>
          <p:nvPr/>
        </p:nvSpPr>
        <p:spPr>
          <a:xfrm>
            <a:off x="8014122" y="1676643"/>
            <a:ext cx="2660449" cy="278950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557">
            <a:extLst>
              <a:ext uri="{FF2B5EF4-FFF2-40B4-BE49-F238E27FC236}">
                <a16:creationId xmlns:a16="http://schemas.microsoft.com/office/drawing/2014/main" id="{C7078195-98E4-4F32-9E80-52591718D19E}"/>
              </a:ext>
            </a:extLst>
          </p:cNvPr>
          <p:cNvSpPr/>
          <p:nvPr/>
        </p:nvSpPr>
        <p:spPr>
          <a:xfrm>
            <a:off x="8542836" y="1502547"/>
            <a:ext cx="1701576" cy="33913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0">
            <a:noAutofit/>
          </a:bodyPr>
          <a:lstStyle/>
          <a:p>
            <a:pPr marL="0" lvl="1" indent="-347796" algn="ctr" defTabSz="457200" fontAlgn="base" latinLnBrk="0">
              <a:lnSpc>
                <a:spcPct val="110000"/>
              </a:lnSpc>
              <a:spcBef>
                <a:spcPct val="0"/>
              </a:spcBef>
              <a:buSzPct val="140000"/>
              <a:tabLst>
                <a:tab pos="5782530" algn="l"/>
              </a:tabLst>
              <a:defRPr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관리자 권한만 이용가능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AA9644F8-7CE0-4CBE-8481-DB0974CF54F1}"/>
              </a:ext>
            </a:extLst>
          </p:cNvPr>
          <p:cNvCxnSpPr>
            <a:cxnSpLocks/>
          </p:cNvCxnSpPr>
          <p:nvPr/>
        </p:nvCxnSpPr>
        <p:spPr>
          <a:xfrm>
            <a:off x="8236980" y="2614281"/>
            <a:ext cx="16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7BF7E0A-57F5-4705-8DEA-322D52D167EA}"/>
              </a:ext>
            </a:extLst>
          </p:cNvPr>
          <p:cNvSpPr/>
          <p:nvPr/>
        </p:nvSpPr>
        <p:spPr>
          <a:xfrm>
            <a:off x="7998085" y="4915198"/>
            <a:ext cx="2660449" cy="154074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모서리가 둥근 직사각형 557">
            <a:extLst>
              <a:ext uri="{FF2B5EF4-FFF2-40B4-BE49-F238E27FC236}">
                <a16:creationId xmlns:a16="http://schemas.microsoft.com/office/drawing/2014/main" id="{AA197AFA-65CD-47C2-91C6-B37926FF54B2}"/>
              </a:ext>
            </a:extLst>
          </p:cNvPr>
          <p:cNvSpPr/>
          <p:nvPr/>
        </p:nvSpPr>
        <p:spPr>
          <a:xfrm>
            <a:off x="8304841" y="4727472"/>
            <a:ext cx="2070024" cy="33913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0">
            <a:noAutofit/>
          </a:bodyPr>
          <a:lstStyle/>
          <a:p>
            <a:pPr marL="0" lvl="1" indent="-347796" algn="ctr" defTabSz="457200" fontAlgn="base" latinLnBrk="0">
              <a:lnSpc>
                <a:spcPct val="110000"/>
              </a:lnSpc>
              <a:spcBef>
                <a:spcPct val="0"/>
              </a:spcBef>
              <a:buSzPct val="140000"/>
              <a:tabLst>
                <a:tab pos="5782530" algn="l"/>
              </a:tabLst>
              <a:defRPr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식당 운영자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관리자 권한 이용 가능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99DA93-18A1-4019-BD7B-42E4A22B85FF}"/>
              </a:ext>
            </a:extLst>
          </p:cNvPr>
          <p:cNvSpPr txBox="1"/>
          <p:nvPr/>
        </p:nvSpPr>
        <p:spPr>
          <a:xfrm>
            <a:off x="2511350" y="3323499"/>
            <a:ext cx="706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사용자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15217CA-6A33-4C73-8CE4-544BACB40F1B}"/>
              </a:ext>
            </a:extLst>
          </p:cNvPr>
          <p:cNvSpPr txBox="1"/>
          <p:nvPr/>
        </p:nvSpPr>
        <p:spPr>
          <a:xfrm>
            <a:off x="2349645" y="6267693"/>
            <a:ext cx="1056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관리자 </a:t>
            </a:r>
            <a:r>
              <a:rPr lang="en-US" altLang="ko-KR" sz="1200" b="1" dirty="0"/>
              <a:t>/</a:t>
            </a:r>
          </a:p>
          <a:p>
            <a:r>
              <a:rPr lang="ko-KR" altLang="en-US" sz="1200" b="1" dirty="0"/>
              <a:t>식당 운영자</a:t>
            </a: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B94195F-3F38-4D3A-9579-911CE6B25800}"/>
              </a:ext>
            </a:extLst>
          </p:cNvPr>
          <p:cNvCxnSpPr/>
          <p:nvPr/>
        </p:nvCxnSpPr>
        <p:spPr>
          <a:xfrm>
            <a:off x="3464648" y="6570493"/>
            <a:ext cx="1945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4B9A88A2-1494-4BE1-8E43-E79052C9C327}"/>
              </a:ext>
            </a:extLst>
          </p:cNvPr>
          <p:cNvCxnSpPr/>
          <p:nvPr/>
        </p:nvCxnSpPr>
        <p:spPr>
          <a:xfrm>
            <a:off x="3464651" y="4139170"/>
            <a:ext cx="1945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B026E390-E183-4254-A81B-F2854468D691}"/>
              </a:ext>
            </a:extLst>
          </p:cNvPr>
          <p:cNvSpPr/>
          <p:nvPr/>
        </p:nvSpPr>
        <p:spPr>
          <a:xfrm>
            <a:off x="3711303" y="4922263"/>
            <a:ext cx="1977514" cy="2220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식단 등록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DC21053-5E1F-450B-BDD8-8E573D1DB28B}"/>
              </a:ext>
            </a:extLst>
          </p:cNvPr>
          <p:cNvSpPr/>
          <p:nvPr/>
        </p:nvSpPr>
        <p:spPr>
          <a:xfrm>
            <a:off x="5357215" y="4432328"/>
            <a:ext cx="909270" cy="897339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</a:t>
            </a:r>
            <a:r>
              <a:rPr lang="ko-KR" altLang="en-US" sz="1200" dirty="0"/>
              <a:t> </a:t>
            </a:r>
            <a:r>
              <a:rPr lang="en-US" altLang="ko-KR" sz="1200" dirty="0"/>
              <a:t>Web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97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4" y="6273362"/>
            <a:ext cx="2477806" cy="584638"/>
            <a:chOff x="6965313" y="3605663"/>
            <a:chExt cx="2432467" cy="5846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07894" y="39594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6316B-C6C7-4544-86F4-ABFB63103B24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2BB854-02F7-4CCF-A9A2-581EF79335FA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EB38B4-C546-4DB4-B866-D66E68104028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없음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931695C-6E62-4F15-9B9C-3B438A0EA5C6}"/>
              </a:ext>
            </a:extLst>
          </p:cNvPr>
          <p:cNvGrpSpPr/>
          <p:nvPr/>
        </p:nvGrpSpPr>
        <p:grpSpPr>
          <a:xfrm>
            <a:off x="1381179" y="906802"/>
            <a:ext cx="10672810" cy="223115"/>
            <a:chOff x="1413742" y="964234"/>
            <a:chExt cx="10672810" cy="22311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0EE56CF-042A-4183-BFD2-E496834CD9A8}"/>
                </a:ext>
              </a:extLst>
            </p:cNvPr>
            <p:cNvSpPr/>
            <p:nvPr/>
          </p:nvSpPr>
          <p:spPr>
            <a:xfrm>
              <a:off x="1413742" y="964303"/>
              <a:ext cx="10672810" cy="215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2342EF32-C15D-4161-9321-FA4FF6DA65C0}"/>
                </a:ext>
              </a:extLst>
            </p:cNvPr>
            <p:cNvSpPr/>
            <p:nvPr/>
          </p:nvSpPr>
          <p:spPr>
            <a:xfrm>
              <a:off x="1413742" y="964302"/>
              <a:ext cx="218101" cy="223047"/>
            </a:xfrm>
            <a:prstGeom prst="rtTriangl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각 삼각형 79">
              <a:extLst>
                <a:ext uri="{FF2B5EF4-FFF2-40B4-BE49-F238E27FC236}">
                  <a16:creationId xmlns:a16="http://schemas.microsoft.com/office/drawing/2014/main" id="{B1086EFA-1F9C-4991-90BB-FE57448DE82D}"/>
                </a:ext>
              </a:extLst>
            </p:cNvPr>
            <p:cNvSpPr/>
            <p:nvPr/>
          </p:nvSpPr>
          <p:spPr>
            <a:xfrm rot="5400000">
              <a:off x="1411269" y="966707"/>
              <a:ext cx="223047" cy="218101"/>
            </a:xfrm>
            <a:prstGeom prst="rtTriangl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텍스트 개체 틀 68">
            <a:extLst>
              <a:ext uri="{FF2B5EF4-FFF2-40B4-BE49-F238E27FC236}">
                <a16:creationId xmlns:a16="http://schemas.microsoft.com/office/drawing/2014/main" id="{09341C12-8F0B-4D13-928A-9B15C7B794D7}"/>
              </a:ext>
            </a:extLst>
          </p:cNvPr>
          <p:cNvSpPr txBox="1">
            <a:spLocks/>
          </p:cNvSpPr>
          <p:nvPr/>
        </p:nvSpPr>
        <p:spPr>
          <a:xfrm>
            <a:off x="1707775" y="962405"/>
            <a:ext cx="4834463" cy="148285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>
            <a:lvl1pPr marL="0" indent="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ko-KR" altLang="en-US" sz="1100" b="1" kern="1200" spc="-4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42900" indent="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개요</a:t>
            </a:r>
          </a:p>
        </p:txBody>
      </p:sp>
      <p:sp>
        <p:nvSpPr>
          <p:cNvPr id="83" name="제목 2">
            <a:extLst>
              <a:ext uri="{FF2B5EF4-FFF2-40B4-BE49-F238E27FC236}">
                <a16:creationId xmlns:a16="http://schemas.microsoft.com/office/drawing/2014/main" id="{55FCD6F5-EF6A-4F99-826B-772600A0A1AC}"/>
              </a:ext>
            </a:extLst>
          </p:cNvPr>
          <p:cNvSpPr txBox="1">
            <a:spLocks/>
          </p:cNvSpPr>
          <p:nvPr/>
        </p:nvSpPr>
        <p:spPr>
          <a:xfrm>
            <a:off x="1411762" y="207264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 시스템 요구사항</a:t>
            </a:r>
            <a:endParaRPr lang="en-US" altLang="ko-KR" dirty="0"/>
          </a:p>
        </p:txBody>
      </p:sp>
      <p:sp>
        <p:nvSpPr>
          <p:cNvPr id="84" name="제목 2">
            <a:extLst>
              <a:ext uri="{FF2B5EF4-FFF2-40B4-BE49-F238E27FC236}">
                <a16:creationId xmlns:a16="http://schemas.microsoft.com/office/drawing/2014/main" id="{B96773C4-7C84-47F2-921A-AE758DB222E4}"/>
              </a:ext>
            </a:extLst>
          </p:cNvPr>
          <p:cNvSpPr txBox="1">
            <a:spLocks/>
          </p:cNvSpPr>
          <p:nvPr/>
        </p:nvSpPr>
        <p:spPr>
          <a:xfrm>
            <a:off x="1411762" y="422118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C327055-2FF1-4157-B89F-4076A608CCD6}"/>
              </a:ext>
            </a:extLst>
          </p:cNvPr>
          <p:cNvGraphicFramePr>
            <a:graphicFrameLocks noGrp="1"/>
          </p:cNvGraphicFramePr>
          <p:nvPr/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35BB9A7D-5C96-4761-BE5A-34B4D896AFD2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14B5C3-5F9A-4432-A3DE-AB05C274FD4B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A62E20-9CA3-4351-9E47-89048D33299B}"/>
              </a:ext>
            </a:extLst>
          </p:cNvPr>
          <p:cNvGrpSpPr/>
          <p:nvPr/>
        </p:nvGrpSpPr>
        <p:grpSpPr>
          <a:xfrm>
            <a:off x="1603088" y="1237564"/>
            <a:ext cx="5114496" cy="153888"/>
            <a:chOff x="661049" y="3360220"/>
            <a:chExt cx="5114496" cy="153888"/>
          </a:xfrm>
        </p:grpSpPr>
        <p:sp>
          <p:nvSpPr>
            <p:cNvPr id="26" name="텍스트 개체 틀 4">
              <a:extLst>
                <a:ext uri="{FF2B5EF4-FFF2-40B4-BE49-F238E27FC236}">
                  <a16:creationId xmlns:a16="http://schemas.microsoft.com/office/drawing/2014/main" id="{45FE79EF-AFF4-487C-ADD8-4C2441AD79A2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현재 중식 운영의 문제점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1FE6D4E-34D3-43C0-A43D-C21F2FC7DCFF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28" name="자유형 126">
                <a:extLst>
                  <a:ext uri="{FF2B5EF4-FFF2-40B4-BE49-F238E27FC236}">
                    <a16:creationId xmlns:a16="http://schemas.microsoft.com/office/drawing/2014/main" id="{03DE8F92-02B9-4E80-84B0-27D89B6BB971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9" name="자유형 127">
                <a:extLst>
                  <a:ext uri="{FF2B5EF4-FFF2-40B4-BE49-F238E27FC236}">
                    <a16:creationId xmlns:a16="http://schemas.microsoft.com/office/drawing/2014/main" id="{4986707B-E11C-440F-B9AA-4447789668DD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0" name="자유형 128">
                <a:extLst>
                  <a:ext uri="{FF2B5EF4-FFF2-40B4-BE49-F238E27FC236}">
                    <a16:creationId xmlns:a16="http://schemas.microsoft.com/office/drawing/2014/main" id="{CB044C1D-36A6-4259-A74B-E70241EF78D6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F0DBFC3-6155-4F5D-BC16-3D41AD92CF98}"/>
              </a:ext>
            </a:extLst>
          </p:cNvPr>
          <p:cNvGrpSpPr/>
          <p:nvPr/>
        </p:nvGrpSpPr>
        <p:grpSpPr>
          <a:xfrm>
            <a:off x="1599280" y="1490333"/>
            <a:ext cx="5025568" cy="1306280"/>
            <a:chOff x="2219327" y="2562833"/>
            <a:chExt cx="7433874" cy="1134219"/>
          </a:xfrm>
        </p:grpSpPr>
        <p:sp>
          <p:nvSpPr>
            <p:cNvPr id="35" name="갈매기형 수장 199">
              <a:extLst>
                <a:ext uri="{FF2B5EF4-FFF2-40B4-BE49-F238E27FC236}">
                  <a16:creationId xmlns:a16="http://schemas.microsoft.com/office/drawing/2014/main" id="{C9FDB954-9858-45D4-A2A5-86919D30D550}"/>
                </a:ext>
              </a:extLst>
            </p:cNvPr>
            <p:cNvSpPr/>
            <p:nvPr/>
          </p:nvSpPr>
          <p:spPr>
            <a:xfrm>
              <a:off x="2219327" y="2807149"/>
              <a:ext cx="7433874" cy="889903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254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127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6CE5138-40CE-432F-9A93-845405A4584B}"/>
                </a:ext>
              </a:extLst>
            </p:cNvPr>
            <p:cNvSpPr/>
            <p:nvPr/>
          </p:nvSpPr>
          <p:spPr>
            <a:xfrm>
              <a:off x="2219327" y="2562833"/>
              <a:ext cx="7433874" cy="234104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h="0"/>
                <a:bevelB w="0" h="0"/>
              </a:sp3d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55563" algn="ctr" defTabSz="914400">
                <a:spcBef>
                  <a:spcPts val="100"/>
                </a:spcBef>
                <a:spcAft>
                  <a:spcPts val="100"/>
                </a:spcAft>
                <a:buClr>
                  <a:prstClr val="white"/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중식 운영 문제점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02ECFE0-59AF-423C-8EB0-68D4B978D807}"/>
                </a:ext>
              </a:extLst>
            </p:cNvPr>
            <p:cNvSpPr/>
            <p:nvPr/>
          </p:nvSpPr>
          <p:spPr>
            <a:xfrm>
              <a:off x="2357435" y="2859065"/>
              <a:ext cx="7195944" cy="779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1218" lvl="1" indent="-81218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82321" algn="l"/>
                </a:tabLst>
              </a:pPr>
              <a:r>
                <a:rPr kumimoji="1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+mn-ea"/>
                  <a:cs typeface="Arial" pitchFamily="34" charset="0"/>
                </a:rPr>
                <a:t>금일 정확한 식사 인원을 파악할 수 없어 </a:t>
              </a:r>
              <a:r>
                <a:rPr kumimoji="1" lang="ko-KR" altLang="en-US" sz="1000" dirty="0" err="1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+mn-ea"/>
                  <a:cs typeface="Arial" pitchFamily="34" charset="0"/>
                </a:rPr>
                <a:t>잔반이</a:t>
              </a:r>
              <a:r>
                <a:rPr kumimoji="1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+mn-ea"/>
                  <a:cs typeface="Arial" pitchFamily="34" charset="0"/>
                </a:rPr>
                <a:t> 남는 경우가 많음</a:t>
              </a:r>
              <a:endParaRPr kumimoji="1" lang="en-US" altLang="ko-KR" sz="10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  <a:cs typeface="Arial" pitchFamily="34" charset="0"/>
              </a:endParaRPr>
            </a:p>
            <a:p>
              <a:pPr marL="81218" lvl="1" indent="-81218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82321" algn="l"/>
                </a:tabLst>
              </a:pPr>
              <a:r>
                <a:rPr kumimoji="1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+mn-ea"/>
                  <a:cs typeface="Arial" pitchFamily="34" charset="0"/>
                </a:rPr>
                <a:t>금일 식단을 알 수 없음</a:t>
              </a:r>
              <a:endParaRPr kumimoji="1" lang="en-US" altLang="ko-KR" sz="10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  <a:cs typeface="Arial" pitchFamily="34" charset="0"/>
              </a:endParaRPr>
            </a:p>
            <a:p>
              <a:pPr marL="81218" lvl="1" indent="-81218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82321" algn="l"/>
                </a:tabLst>
              </a:pPr>
              <a:r>
                <a:rPr kumimoji="1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+mn-ea"/>
                  <a:cs typeface="Arial" pitchFamily="34" charset="0"/>
                </a:rPr>
                <a:t>식사 확인 수기 작성의 불편함</a:t>
              </a:r>
              <a:endParaRPr kumimoji="1" lang="en-US" altLang="ko-KR" sz="10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  <a:cs typeface="Arial" pitchFamily="34" charset="0"/>
              </a:endParaRPr>
            </a:p>
            <a:p>
              <a:pPr marL="81218" lvl="1" indent="-81218">
                <a:lnSpc>
                  <a:spcPct val="15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82321" algn="l"/>
                </a:tabLst>
              </a:pPr>
              <a:r>
                <a:rPr kumimoji="1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+mn-ea"/>
                  <a:cs typeface="Arial" pitchFamily="34" charset="0"/>
                </a:rPr>
                <a:t>일별 월별 식수 통계를 한 번에 확인할 수 없음</a:t>
              </a:r>
              <a:endParaRPr kumimoji="1" lang="en-US" altLang="ko-KR" sz="10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+mn-ea"/>
                <a:cs typeface="Arial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AC7A322-632C-4278-B2DC-BF959C6D20B2}"/>
              </a:ext>
            </a:extLst>
          </p:cNvPr>
          <p:cNvGrpSpPr/>
          <p:nvPr/>
        </p:nvGrpSpPr>
        <p:grpSpPr>
          <a:xfrm>
            <a:off x="6939493" y="1234084"/>
            <a:ext cx="5114496" cy="153888"/>
            <a:chOff x="661049" y="3360220"/>
            <a:chExt cx="5114496" cy="153888"/>
          </a:xfrm>
        </p:grpSpPr>
        <p:sp>
          <p:nvSpPr>
            <p:cNvPr id="39" name="텍스트 개체 틀 4">
              <a:extLst>
                <a:ext uri="{FF2B5EF4-FFF2-40B4-BE49-F238E27FC236}">
                  <a16:creationId xmlns:a16="http://schemas.microsoft.com/office/drawing/2014/main" id="{D5B4022F-A45C-4805-98C8-91BBE40854AE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중식 운영 사업 요구사항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C382BFD-08F5-4635-B4F7-BCA949B32BAA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41" name="자유형 126">
                <a:extLst>
                  <a:ext uri="{FF2B5EF4-FFF2-40B4-BE49-F238E27FC236}">
                    <a16:creationId xmlns:a16="http://schemas.microsoft.com/office/drawing/2014/main" id="{40C9C2FE-D396-452D-94A2-93929D8DB9C3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42" name="자유형 127">
                <a:extLst>
                  <a:ext uri="{FF2B5EF4-FFF2-40B4-BE49-F238E27FC236}">
                    <a16:creationId xmlns:a16="http://schemas.microsoft.com/office/drawing/2014/main" id="{5C511420-F47F-4BE2-B119-9E1E97687F6B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43" name="자유형 128">
                <a:extLst>
                  <a:ext uri="{FF2B5EF4-FFF2-40B4-BE49-F238E27FC236}">
                    <a16:creationId xmlns:a16="http://schemas.microsoft.com/office/drawing/2014/main" id="{0051DB9F-A02D-4A9A-B80A-595A0931071A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4874AA-26BB-426A-8572-F0D834BD87D2}"/>
              </a:ext>
            </a:extLst>
          </p:cNvPr>
          <p:cNvSpPr/>
          <p:nvPr/>
        </p:nvSpPr>
        <p:spPr>
          <a:xfrm>
            <a:off x="6935684" y="1803308"/>
            <a:ext cx="4867625" cy="46896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dist="25400" dir="5400000" algn="t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8800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872" marR="0" lvl="1" indent="0" algn="l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5" name="AutoShape 22">
            <a:extLst>
              <a:ext uri="{FF2B5EF4-FFF2-40B4-BE49-F238E27FC236}">
                <a16:creationId xmlns:a16="http://schemas.microsoft.com/office/drawing/2014/main" id="{C13C32C1-6AB1-412C-A483-3D3CE893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081" y="1865945"/>
            <a:ext cx="3427844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12700"/>
            </a:sp3d>
          </a:bodyPr>
          <a:lstStyle/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관리자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식당 운영자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50" dirty="0" err="1">
                <a:solidFill>
                  <a:schemeClr val="tx1"/>
                </a:solidFill>
                <a:latin typeface="+mn-ea"/>
              </a:rPr>
              <a:t>시용자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가지 권한으로 구분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관리자  승인 후 회원가입 완료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AutoShape 22">
            <a:extLst>
              <a:ext uri="{FF2B5EF4-FFF2-40B4-BE49-F238E27FC236}">
                <a16:creationId xmlns:a16="http://schemas.microsoft.com/office/drawing/2014/main" id="{BF665507-14B8-4C64-A394-7D2D84BCD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646" y="2725016"/>
            <a:ext cx="3421279" cy="9527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12700"/>
            </a:sp3d>
          </a:bodyPr>
          <a:lstStyle/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식당 운영자 권한만 이용가능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일별 식단 등록 및 수정 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금일 예약 현황 조회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실 </a:t>
            </a:r>
            <a:r>
              <a:rPr lang="ko-KR" altLang="en-US" sz="1000" spc="-150" dirty="0" err="1">
                <a:solidFill>
                  <a:schemeClr val="tx1"/>
                </a:solidFill>
                <a:latin typeface="+mn-ea"/>
              </a:rPr>
              <a:t>식사자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 현황 조회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 err="1">
                <a:solidFill>
                  <a:schemeClr val="tx1"/>
                </a:solidFill>
                <a:latin typeface="+mn-ea"/>
              </a:rPr>
              <a:t>메뉴별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 좋아요 현황 조회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AutoShape 22">
            <a:extLst>
              <a:ext uri="{FF2B5EF4-FFF2-40B4-BE49-F238E27FC236}">
                <a16:creationId xmlns:a16="http://schemas.microsoft.com/office/drawing/2014/main" id="{190F0B50-CAD7-4EB9-AC2B-EB60FED46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134" y="3770847"/>
            <a:ext cx="3421115" cy="7277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12700"/>
            </a:sp3d>
          </a:bodyPr>
          <a:lstStyle/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사용자 현황 조회 및 검색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일별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월별 식수 현황 그래프로 조회</a:t>
            </a:r>
          </a:p>
        </p:txBody>
      </p:sp>
      <p:sp>
        <p:nvSpPr>
          <p:cNvPr id="48" name="모서리가 둥근 직사각형 53">
            <a:extLst>
              <a:ext uri="{FF2B5EF4-FFF2-40B4-BE49-F238E27FC236}">
                <a16:creationId xmlns:a16="http://schemas.microsoft.com/office/drawing/2014/main" id="{95C34EB5-4729-4483-805A-31B52F040FA1}"/>
              </a:ext>
            </a:extLst>
          </p:cNvPr>
          <p:cNvSpPr/>
          <p:nvPr/>
        </p:nvSpPr>
        <p:spPr>
          <a:xfrm>
            <a:off x="7138818" y="1868010"/>
            <a:ext cx="1030793" cy="720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w="12700"/>
            </a:sp3d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모서리가 둥근 직사각형 53">
            <a:extLst>
              <a:ext uri="{FF2B5EF4-FFF2-40B4-BE49-F238E27FC236}">
                <a16:creationId xmlns:a16="http://schemas.microsoft.com/office/drawing/2014/main" id="{8B70A575-4DFB-4D6E-B57A-CBD51E842B9B}"/>
              </a:ext>
            </a:extLst>
          </p:cNvPr>
          <p:cNvSpPr/>
          <p:nvPr/>
        </p:nvSpPr>
        <p:spPr>
          <a:xfrm>
            <a:off x="7139854" y="2725016"/>
            <a:ext cx="1030793" cy="95278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w="12700"/>
            </a:sp3d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식단관리</a:t>
            </a:r>
          </a:p>
        </p:txBody>
      </p:sp>
      <p:sp>
        <p:nvSpPr>
          <p:cNvPr id="50" name="모서리가 둥근 직사각형 53">
            <a:extLst>
              <a:ext uri="{FF2B5EF4-FFF2-40B4-BE49-F238E27FC236}">
                <a16:creationId xmlns:a16="http://schemas.microsoft.com/office/drawing/2014/main" id="{AD7E196D-344A-4D1A-B0A5-C148012C8881}"/>
              </a:ext>
            </a:extLst>
          </p:cNvPr>
          <p:cNvSpPr/>
          <p:nvPr/>
        </p:nvSpPr>
        <p:spPr>
          <a:xfrm>
            <a:off x="7146342" y="3776578"/>
            <a:ext cx="1030793" cy="720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w="12700"/>
            </a:sp3d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시스템관리</a:t>
            </a:r>
          </a:p>
        </p:txBody>
      </p:sp>
      <p:sp>
        <p:nvSpPr>
          <p:cNvPr id="51" name="직사각형 214">
            <a:extLst>
              <a:ext uri="{FF2B5EF4-FFF2-40B4-BE49-F238E27FC236}">
                <a16:creationId xmlns:a16="http://schemas.microsoft.com/office/drawing/2014/main" id="{889407AC-CF2A-47F2-9B57-2D36BB34F7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37799" y="1460234"/>
            <a:ext cx="4865510" cy="323651"/>
          </a:xfrm>
          <a:prstGeom prst="round2SameRect">
            <a:avLst/>
          </a:prstGeom>
          <a:solidFill>
            <a:srgbClr val="376092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latinLnBrk="1"/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기능 요구사항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AutoShape 22">
            <a:extLst>
              <a:ext uri="{FF2B5EF4-FFF2-40B4-BE49-F238E27FC236}">
                <a16:creationId xmlns:a16="http://schemas.microsoft.com/office/drawing/2014/main" id="{F73AF1CC-0C3D-4580-A4B2-02DBAFB3B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646" y="4635500"/>
            <a:ext cx="3427844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12700"/>
            </a:sp3d>
          </a:bodyPr>
          <a:lstStyle/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식단 평가 기능       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-       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금일 </a:t>
            </a:r>
            <a:r>
              <a:rPr lang="ko-KR" altLang="en-US" sz="1000" spc="-150" dirty="0" err="1">
                <a:solidFill>
                  <a:schemeClr val="tx1"/>
                </a:solidFill>
                <a:latin typeface="+mn-ea"/>
              </a:rPr>
              <a:t>메뉴별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 좋아요 기능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공지사항관리     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-    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일반 사용자는 조회만 가능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요청사항 관리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직사각형 53">
            <a:extLst>
              <a:ext uri="{FF2B5EF4-FFF2-40B4-BE49-F238E27FC236}">
                <a16:creationId xmlns:a16="http://schemas.microsoft.com/office/drawing/2014/main" id="{E9A3EB40-9BFA-4E33-97C1-7F5EFC6059E2}"/>
              </a:ext>
            </a:extLst>
          </p:cNvPr>
          <p:cNvSpPr/>
          <p:nvPr/>
        </p:nvSpPr>
        <p:spPr>
          <a:xfrm>
            <a:off x="7145383" y="4637565"/>
            <a:ext cx="1030793" cy="720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w="12700"/>
            </a:sp3d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커뮤니케이션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AutoShape 22">
            <a:extLst>
              <a:ext uri="{FF2B5EF4-FFF2-40B4-BE49-F238E27FC236}">
                <a16:creationId xmlns:a16="http://schemas.microsoft.com/office/drawing/2014/main" id="{A7E14C6F-ECAD-4716-80C2-E79FBBA1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134" y="5496487"/>
            <a:ext cx="3427844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12700"/>
            </a:sp3d>
          </a:bodyPr>
          <a:lstStyle/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식수 예약 신청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    -    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금일 오전 </a:t>
            </a: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시까지 예약가능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금일 메뉴 확인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  <a:p>
            <a:pPr marL="180975" indent="-18097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ko-KR" sz="1000" spc="-150" dirty="0">
                <a:solidFill>
                  <a:schemeClr val="tx1"/>
                </a:solidFill>
                <a:latin typeface="+mn-ea"/>
              </a:rPr>
              <a:t>QR</a:t>
            </a:r>
            <a:r>
              <a:rPr lang="ko-KR" altLang="en-US" sz="1000" spc="-150" dirty="0">
                <a:solidFill>
                  <a:schemeClr val="tx1"/>
                </a:solidFill>
                <a:latin typeface="+mn-ea"/>
              </a:rPr>
              <a:t>코드 식수 확인 등록</a:t>
            </a:r>
            <a:endParaRPr lang="en-US" altLang="ko-KR" sz="10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3">
            <a:extLst>
              <a:ext uri="{FF2B5EF4-FFF2-40B4-BE49-F238E27FC236}">
                <a16:creationId xmlns:a16="http://schemas.microsoft.com/office/drawing/2014/main" id="{A91410C6-C036-4892-B098-4EB191A5D51F}"/>
              </a:ext>
            </a:extLst>
          </p:cNvPr>
          <p:cNvSpPr/>
          <p:nvPr/>
        </p:nvSpPr>
        <p:spPr>
          <a:xfrm>
            <a:off x="7151871" y="5498552"/>
            <a:ext cx="1030793" cy="720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w="12700"/>
            </a:sp3d>
          </a:bodyPr>
          <a:lstStyle/>
          <a:p>
            <a:pPr algn="ctr"/>
            <a:r>
              <a:rPr lang="ko-KR" altLang="en-US" sz="1050" b="1" dirty="0" err="1">
                <a:solidFill>
                  <a:schemeClr val="bg1"/>
                </a:solidFill>
                <a:latin typeface="+mn-ea"/>
              </a:rPr>
              <a:t>식수자관리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7EE0165-D9F6-4CBD-B3A4-AF6B24E5FD92}"/>
              </a:ext>
            </a:extLst>
          </p:cNvPr>
          <p:cNvGrpSpPr/>
          <p:nvPr/>
        </p:nvGrpSpPr>
        <p:grpSpPr>
          <a:xfrm>
            <a:off x="1599280" y="3120842"/>
            <a:ext cx="5114496" cy="153888"/>
            <a:chOff x="661049" y="3360220"/>
            <a:chExt cx="5114496" cy="153888"/>
          </a:xfrm>
        </p:grpSpPr>
        <p:sp>
          <p:nvSpPr>
            <p:cNvPr id="57" name="텍스트 개체 틀 4">
              <a:extLst>
                <a:ext uri="{FF2B5EF4-FFF2-40B4-BE49-F238E27FC236}">
                  <a16:creationId xmlns:a16="http://schemas.microsoft.com/office/drawing/2014/main" id="{7DDB6E75-640E-4E5E-B928-1F121141DBB9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기대효과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B7D52C5-4EDD-4CFE-A156-643763C75B85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59" name="자유형 126">
                <a:extLst>
                  <a:ext uri="{FF2B5EF4-FFF2-40B4-BE49-F238E27FC236}">
                    <a16:creationId xmlns:a16="http://schemas.microsoft.com/office/drawing/2014/main" id="{61399C5D-272B-4CE5-8C45-992AB8E73CA4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60" name="자유형 127">
                <a:extLst>
                  <a:ext uri="{FF2B5EF4-FFF2-40B4-BE49-F238E27FC236}">
                    <a16:creationId xmlns:a16="http://schemas.microsoft.com/office/drawing/2014/main" id="{B408AEED-439F-481A-BD96-24521BB37005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61" name="자유형 128">
                <a:extLst>
                  <a:ext uri="{FF2B5EF4-FFF2-40B4-BE49-F238E27FC236}">
                    <a16:creationId xmlns:a16="http://schemas.microsoft.com/office/drawing/2014/main" id="{E2652495-5664-476D-8F48-CDF208CD7F23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pic>
        <p:nvPicPr>
          <p:cNvPr id="63" name="Picture 2" descr="D:\DesignTeam\00_work\01.제안서\배경이미지\png\bg_12.png">
            <a:extLst>
              <a:ext uri="{FF2B5EF4-FFF2-40B4-BE49-F238E27FC236}">
                <a16:creationId xmlns:a16="http://schemas.microsoft.com/office/drawing/2014/main" id="{8AC4ACFE-DE6B-4ED5-A313-5BB81424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76" y="5741145"/>
            <a:ext cx="4917861" cy="92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 descr="푸시 알림 개념 그림 무료 벡터">
            <a:extLst>
              <a:ext uri="{FF2B5EF4-FFF2-40B4-BE49-F238E27FC236}">
                <a16:creationId xmlns:a16="http://schemas.microsoft.com/office/drawing/2014/main" id="{2FE11440-BB9B-42C7-9490-CAC5DE6B8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74" y="4114890"/>
            <a:ext cx="2658519" cy="265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59">
            <a:extLst>
              <a:ext uri="{FF2B5EF4-FFF2-40B4-BE49-F238E27FC236}">
                <a16:creationId xmlns:a16="http://schemas.microsoft.com/office/drawing/2014/main" id="{CD4460A2-61E3-498A-B386-AF546350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96" y="3839103"/>
            <a:ext cx="2628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-150" normalizeH="0" baseline="0" noProof="0" dirty="0">
                <a:ln>
                  <a:solidFill>
                    <a:srgbClr val="0A507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공지</a:t>
            </a:r>
          </a:p>
        </p:txBody>
      </p:sp>
      <p:sp>
        <p:nvSpPr>
          <p:cNvPr id="66" name="직사각형 59">
            <a:extLst>
              <a:ext uri="{FF2B5EF4-FFF2-40B4-BE49-F238E27FC236}">
                <a16:creationId xmlns:a16="http://schemas.microsoft.com/office/drawing/2014/main" id="{75806D56-C5C5-4820-B743-ADE365DDC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305" y="4008241"/>
            <a:ext cx="5257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kern="0" spc="-150" dirty="0">
                <a:ln>
                  <a:solidFill>
                    <a:srgbClr val="0A5074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위험상황</a:t>
            </a:r>
            <a:endParaRPr kumimoji="1" lang="ko-KR" altLang="en-US" sz="1200" b="1" i="0" u="none" strike="noStrike" kern="0" cap="none" spc="-150" normalizeH="0" baseline="0" noProof="0" dirty="0">
              <a:ln>
                <a:solidFill>
                  <a:srgbClr val="0A507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639B429-942E-45BA-8DD7-95C9275C8FDC}"/>
              </a:ext>
            </a:extLst>
          </p:cNvPr>
          <p:cNvGrpSpPr/>
          <p:nvPr/>
        </p:nvGrpSpPr>
        <p:grpSpPr>
          <a:xfrm>
            <a:off x="1577527" y="3286491"/>
            <a:ext cx="5078326" cy="3340677"/>
            <a:chOff x="759279" y="3549778"/>
            <a:chExt cx="6116813" cy="4178674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0FCD6FF9-D74F-441B-88B2-F29436A67B44}"/>
                </a:ext>
              </a:extLst>
            </p:cNvPr>
            <p:cNvCxnSpPr/>
            <p:nvPr/>
          </p:nvCxnSpPr>
          <p:spPr>
            <a:xfrm flipH="1">
              <a:off x="759279" y="7728452"/>
              <a:ext cx="6053646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A8206C2-AC80-438E-A921-9DCBBE98FF46}"/>
                </a:ext>
              </a:extLst>
            </p:cNvPr>
            <p:cNvSpPr/>
            <p:nvPr/>
          </p:nvSpPr>
          <p:spPr bwMode="auto">
            <a:xfrm>
              <a:off x="767233" y="3549778"/>
              <a:ext cx="6041079" cy="805393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/>
              </a:pPr>
              <a:endParaRPr lang="ko-KR" altLang="en-US" sz="1800" dirty="0">
                <a:solidFill>
                  <a:prstClr val="whit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6E78CBB1-71D1-4447-8BCA-871CC3D5213D}"/>
                </a:ext>
              </a:extLst>
            </p:cNvPr>
            <p:cNvGrpSpPr/>
            <p:nvPr/>
          </p:nvGrpSpPr>
          <p:grpSpPr>
            <a:xfrm>
              <a:off x="1326533" y="3629571"/>
              <a:ext cx="4888245" cy="620755"/>
              <a:chOff x="1469293" y="3554214"/>
              <a:chExt cx="5387135" cy="670105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F90B2894-28EB-4CE1-891F-CBB6D111B232}"/>
                  </a:ext>
                </a:extLst>
              </p:cNvPr>
              <p:cNvSpPr/>
              <p:nvPr/>
            </p:nvSpPr>
            <p:spPr>
              <a:xfrm>
                <a:off x="2266326" y="3710153"/>
                <a:ext cx="3800365" cy="34987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lvl="0" algn="ctr" fontAlgn="base" latinLnBrk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600" dirty="0">
                    <a:ln w="1270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E84902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itchFamily="34" charset="0"/>
                  </a:rPr>
                  <a:t>QR </a:t>
                </a:r>
                <a:r>
                  <a:rPr lang="ko-KR" altLang="en-US" sz="1600" dirty="0">
                    <a:ln w="1270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E84902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itchFamily="34" charset="0"/>
                  </a:rPr>
                  <a:t>인식으로 간편함을 더한 서비스</a:t>
                </a:r>
                <a:endParaRPr lang="en-US" altLang="ko-KR" sz="1600" dirty="0">
                  <a:ln w="1270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4902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endParaRPr>
              </a:p>
            </p:txBody>
          </p:sp>
          <p:pic>
            <p:nvPicPr>
              <p:cNvPr id="97" name="Picture 2">
                <a:extLst>
                  <a:ext uri="{FF2B5EF4-FFF2-40B4-BE49-F238E27FC236}">
                    <a16:creationId xmlns:a16="http://schemas.microsoft.com/office/drawing/2014/main" id="{5E26A3F4-4BCA-4EF3-B31C-710006A50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screen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469293" y="3554214"/>
                <a:ext cx="288033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8" name="Picture 2">
                <a:extLst>
                  <a:ext uri="{FF2B5EF4-FFF2-40B4-BE49-F238E27FC236}">
                    <a16:creationId xmlns:a16="http://schemas.microsoft.com/office/drawing/2014/main" id="{049934A3-0F13-4A56-BC1B-7EF2843195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screen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flipH="1" flipV="1">
                <a:off x="6568395" y="3936287"/>
                <a:ext cx="288033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D7D0147-1B12-4AE8-ADFB-959643E677E4}"/>
                </a:ext>
              </a:extLst>
            </p:cNvPr>
            <p:cNvGrpSpPr/>
            <p:nvPr/>
          </p:nvGrpSpPr>
          <p:grpSpPr>
            <a:xfrm>
              <a:off x="3668777" y="4557134"/>
              <a:ext cx="3207315" cy="2533360"/>
              <a:chOff x="2885005" y="4385685"/>
              <a:chExt cx="3207315" cy="253336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4C151527-892C-4966-BFE9-6B5FC2966730}"/>
                  </a:ext>
                </a:extLst>
              </p:cNvPr>
              <p:cNvGrpSpPr/>
              <p:nvPr/>
            </p:nvGrpSpPr>
            <p:grpSpPr>
              <a:xfrm rot="900000">
                <a:off x="2885005" y="4385685"/>
                <a:ext cx="3207315" cy="2521424"/>
                <a:chOff x="2389048" y="4412400"/>
                <a:chExt cx="3207315" cy="2521424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A58055A2-7916-4D63-B62F-F7D8682A9AFD}"/>
                    </a:ext>
                  </a:extLst>
                </p:cNvPr>
                <p:cNvSpPr/>
                <p:nvPr/>
              </p:nvSpPr>
              <p:spPr>
                <a:xfrm>
                  <a:off x="3259091" y="4949405"/>
                  <a:ext cx="1670201" cy="1580518"/>
                </a:xfrm>
                <a:prstGeom prst="ellipse">
                  <a:avLst/>
                </a:prstGeom>
                <a:noFill/>
                <a:ln w="38100" cap="rnd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1C6B67EC-53F5-46B5-AEDE-97F36B10CE46}"/>
                    </a:ext>
                  </a:extLst>
                </p:cNvPr>
                <p:cNvSpPr/>
                <p:nvPr/>
              </p:nvSpPr>
              <p:spPr bwMode="auto">
                <a:xfrm>
                  <a:off x="2659994" y="5699717"/>
                  <a:ext cx="1164171" cy="1176137"/>
                </a:xfrm>
                <a:prstGeom prst="ellipse">
                  <a:avLst/>
                </a:prstGeom>
                <a:solidFill>
                  <a:srgbClr val="A1D0E7"/>
                </a:solidFill>
                <a:ln w="57150">
                  <a:solidFill>
                    <a:srgbClr val="A1D0E7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1CE4B921-2734-45C5-90EF-5F593728613D}"/>
                    </a:ext>
                  </a:extLst>
                </p:cNvPr>
                <p:cNvSpPr/>
                <p:nvPr/>
              </p:nvSpPr>
              <p:spPr bwMode="auto">
                <a:xfrm>
                  <a:off x="4432191" y="5757689"/>
                  <a:ext cx="1164172" cy="1176135"/>
                </a:xfrm>
                <a:prstGeom prst="ellipse">
                  <a:avLst/>
                </a:prstGeom>
                <a:solidFill>
                  <a:srgbClr val="A1DBDA"/>
                </a:solidFill>
                <a:ln w="57150">
                  <a:solidFill>
                    <a:srgbClr val="A1DBDA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EA430837-57AF-425F-B544-8DCC11AC5EC5}"/>
                    </a:ext>
                  </a:extLst>
                </p:cNvPr>
                <p:cNvSpPr/>
                <p:nvPr/>
              </p:nvSpPr>
              <p:spPr bwMode="auto">
                <a:xfrm>
                  <a:off x="3840842" y="4412400"/>
                  <a:ext cx="1164170" cy="1176135"/>
                </a:xfrm>
                <a:prstGeom prst="ellipse">
                  <a:avLst/>
                </a:prstGeom>
                <a:solidFill>
                  <a:srgbClr val="5CA8E6"/>
                </a:solidFill>
                <a:ln w="57150">
                  <a:solidFill>
                    <a:srgbClr val="5CA8E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15799A6D-3BB4-4BC9-9D0B-6E68AE6568F0}"/>
                    </a:ext>
                  </a:extLst>
                </p:cNvPr>
                <p:cNvGrpSpPr/>
                <p:nvPr/>
              </p:nvGrpSpPr>
              <p:grpSpPr>
                <a:xfrm>
                  <a:off x="3344270" y="4710656"/>
                  <a:ext cx="109410" cy="114538"/>
                  <a:chOff x="3344270" y="4710656"/>
                  <a:chExt cx="109410" cy="114538"/>
                </a:xfrm>
              </p:grpSpPr>
              <p:sp>
                <p:nvSpPr>
                  <p:cNvPr id="91" name="자유형 169">
                    <a:extLst>
                      <a:ext uri="{FF2B5EF4-FFF2-40B4-BE49-F238E27FC236}">
                        <a16:creationId xmlns:a16="http://schemas.microsoft.com/office/drawing/2014/main" id="{9DE358E5-968E-47C2-8DF4-8ADB6A6EDA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80170" y="4753395"/>
                    <a:ext cx="73510" cy="71799"/>
                  </a:xfrm>
                  <a:custGeom>
                    <a:avLst/>
                    <a:gdLst>
                      <a:gd name="connsiteX0" fmla="*/ 246185 w 246185"/>
                      <a:gd name="connsiteY0" fmla="*/ 0 h 263770"/>
                      <a:gd name="connsiteX1" fmla="*/ 246185 w 246185"/>
                      <a:gd name="connsiteY1" fmla="*/ 263770 h 263770"/>
                      <a:gd name="connsiteX2" fmla="*/ 0 w 246185"/>
                      <a:gd name="connsiteY2" fmla="*/ 263770 h 263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6185" h="263770">
                        <a:moveTo>
                          <a:pt x="246185" y="0"/>
                        </a:moveTo>
                        <a:lnTo>
                          <a:pt x="246185" y="263770"/>
                        </a:lnTo>
                        <a:lnTo>
                          <a:pt x="0" y="263770"/>
                        </a:lnTo>
                      </a:path>
                    </a:pathLst>
                  </a:custGeom>
                  <a:noFill/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dirty="0">
                      <a:latin typeface="KoPub돋움체 Medium" panose="00000600000000000000" pitchFamily="2" charset="-127"/>
                      <a:ea typeface="KoPub돋움체 Medium" panose="00000600000000000000" pitchFamily="2" charset="-127"/>
                    </a:endParaRPr>
                  </a:p>
                </p:txBody>
              </p: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8B120620-28EA-4E0D-856E-F8F836FC147B}"/>
                      </a:ext>
                    </a:extLst>
                  </p:cNvPr>
                  <p:cNvCxnSpPr>
                    <a:cxnSpLocks/>
                    <a:stCxn id="91" idx="1"/>
                  </p:cNvCxnSpPr>
                  <p:nvPr/>
                </p:nvCxnSpPr>
                <p:spPr bwMode="auto">
                  <a:xfrm flipH="1" flipV="1">
                    <a:off x="3344270" y="4710656"/>
                    <a:ext cx="109409" cy="114537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8F888559-B06D-4FFE-A563-59C13D7199D0}"/>
                    </a:ext>
                  </a:extLst>
                </p:cNvPr>
                <p:cNvGrpSpPr/>
                <p:nvPr/>
              </p:nvGrpSpPr>
              <p:grpSpPr>
                <a:xfrm>
                  <a:off x="2389048" y="6196557"/>
                  <a:ext cx="109410" cy="114537"/>
                  <a:chOff x="3344270" y="4710657"/>
                  <a:chExt cx="109410" cy="114537"/>
                </a:xfrm>
              </p:grpSpPr>
              <p:sp>
                <p:nvSpPr>
                  <p:cNvPr id="89" name="자유형 176">
                    <a:extLst>
                      <a:ext uri="{FF2B5EF4-FFF2-40B4-BE49-F238E27FC236}">
                        <a16:creationId xmlns:a16="http://schemas.microsoft.com/office/drawing/2014/main" id="{6203D851-2151-4BB8-A3D5-ADE412721E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80170" y="4753395"/>
                    <a:ext cx="73510" cy="71799"/>
                  </a:xfrm>
                  <a:custGeom>
                    <a:avLst/>
                    <a:gdLst>
                      <a:gd name="connsiteX0" fmla="*/ 246185 w 246185"/>
                      <a:gd name="connsiteY0" fmla="*/ 0 h 263770"/>
                      <a:gd name="connsiteX1" fmla="*/ 246185 w 246185"/>
                      <a:gd name="connsiteY1" fmla="*/ 263770 h 263770"/>
                      <a:gd name="connsiteX2" fmla="*/ 0 w 246185"/>
                      <a:gd name="connsiteY2" fmla="*/ 263770 h 263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6185" h="263770">
                        <a:moveTo>
                          <a:pt x="246185" y="0"/>
                        </a:moveTo>
                        <a:lnTo>
                          <a:pt x="246185" y="263770"/>
                        </a:lnTo>
                        <a:lnTo>
                          <a:pt x="0" y="263770"/>
                        </a:lnTo>
                      </a:path>
                    </a:pathLst>
                  </a:custGeom>
                  <a:noFill/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dirty="0">
                      <a:latin typeface="KoPub돋움체 Medium" panose="00000600000000000000" pitchFamily="2" charset="-127"/>
                      <a:ea typeface="KoPub돋움체 Medium" panose="00000600000000000000" pitchFamily="2" charset="-127"/>
                    </a:endParaRPr>
                  </a:p>
                </p:txBody>
              </p: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5843E84F-9E9A-4CBD-887F-7C9158934D0F}"/>
                      </a:ext>
                    </a:extLst>
                  </p:cNvPr>
                  <p:cNvCxnSpPr>
                    <a:stCxn id="89" idx="1"/>
                  </p:cNvCxnSpPr>
                  <p:nvPr/>
                </p:nvCxnSpPr>
                <p:spPr bwMode="auto">
                  <a:xfrm flipH="1" flipV="1">
                    <a:off x="3344270" y="4710657"/>
                    <a:ext cx="109409" cy="114537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817A03-E01F-4649-8BFE-48C6AADFB3B0}"/>
                  </a:ext>
                </a:extLst>
              </p:cNvPr>
              <p:cNvSpPr txBox="1"/>
              <p:nvPr/>
            </p:nvSpPr>
            <p:spPr bwMode="auto">
              <a:xfrm>
                <a:off x="4795076" y="6283828"/>
                <a:ext cx="1024792" cy="63521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예약자 수에 </a:t>
                </a:r>
                <a:endParaRPr kumimoji="1" lang="en-US" altLang="ko-KR" sz="11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endParaRPr>
              </a:p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맞게 조리하여 </a:t>
                </a:r>
                <a:endParaRPr kumimoji="1" lang="en-US" altLang="ko-KR" sz="11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endParaRPr>
              </a:p>
              <a:p>
                <a:pPr algn="ctr"/>
                <a:r>
                  <a:rPr kumimoji="1" lang="ko-KR" altLang="en-US" sz="1100" b="1" dirty="0" err="1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잔반</a:t>
                </a:r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 문제 해결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B3F642-492B-47A5-BEC6-926CFA26B322}"/>
                  </a:ext>
                </a:extLst>
              </p:cNvPr>
              <p:cNvSpPr txBox="1"/>
              <p:nvPr/>
            </p:nvSpPr>
            <p:spPr bwMode="auto">
              <a:xfrm>
                <a:off x="2986946" y="5733288"/>
                <a:ext cx="1226453" cy="63521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2pPr marL="0" lvl="1" algn="ctr" defTabSz="457200">
                  <a:buSzPct val="100000"/>
                  <a:defRPr sz="1100">
                    <a:ln w="0">
                      <a:solidFill>
                        <a:srgbClr val="4F81BD">
                          <a:alpha val="0"/>
                        </a:srgbClr>
                      </a:solidFill>
                    </a:ln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2pPr>
              </a:lstStyle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개인마다 </a:t>
                </a:r>
                <a:r>
                  <a:rPr kumimoji="1" lang="en-US" altLang="ko-KR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QR </a:t>
                </a:r>
              </a:p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코드 인식으로 </a:t>
                </a:r>
                <a:endParaRPr kumimoji="1" lang="en-US" altLang="ko-KR" sz="11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endParaRPr>
              </a:p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본인임이 증명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44B574F-8F1B-4CE2-B4CE-4E0A620F4E9C}"/>
                  </a:ext>
                </a:extLst>
              </p:cNvPr>
              <p:cNvSpPr txBox="1"/>
              <p:nvPr/>
            </p:nvSpPr>
            <p:spPr bwMode="auto">
              <a:xfrm>
                <a:off x="4471674" y="4753675"/>
                <a:ext cx="1160541" cy="635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식사 확인 </a:t>
                </a:r>
                <a:endParaRPr kumimoji="1" lang="en-US" altLang="ko-KR" sz="11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endParaRPr>
              </a:p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수기작성의 </a:t>
                </a:r>
                <a:endParaRPr kumimoji="1" lang="en-US" altLang="ko-KR" sz="11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endParaRPr>
              </a:p>
              <a:p>
                <a:pPr algn="ctr"/>
                <a:r>
                  <a:rPr kumimoji="1" lang="ko-KR" altLang="en-US" sz="11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itchFamily="34" charset="0"/>
                  </a:rPr>
                  <a:t> 번거로움 해결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FAD0F4C-2AE8-4198-9AA9-6D08C77BADF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37494" y="5641039"/>
            <a:ext cx="635" cy="6230"/>
          </a:xfrm>
          <a:prstGeom prst="lin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8556567-2B75-43D5-B64B-BA1357724AF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09647" y="5233810"/>
            <a:ext cx="635" cy="6230"/>
          </a:xfrm>
          <a:prstGeom prst="lin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32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4" y="6273362"/>
            <a:ext cx="2477806" cy="584638"/>
            <a:chOff x="6965313" y="3605663"/>
            <a:chExt cx="2432467" cy="5846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07894" y="39594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제목 2">
            <a:extLst>
              <a:ext uri="{FF2B5EF4-FFF2-40B4-BE49-F238E27FC236}">
                <a16:creationId xmlns:a16="http://schemas.microsoft.com/office/drawing/2014/main" id="{1C0F43EA-4E13-47B9-81E3-7A45452653B3}"/>
              </a:ext>
            </a:extLst>
          </p:cNvPr>
          <p:cNvSpPr txBox="1">
            <a:spLocks/>
          </p:cNvSpPr>
          <p:nvPr/>
        </p:nvSpPr>
        <p:spPr>
          <a:xfrm>
            <a:off x="1385651" y="210919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19" name="제목 2">
            <a:extLst>
              <a:ext uri="{FF2B5EF4-FFF2-40B4-BE49-F238E27FC236}">
                <a16:creationId xmlns:a16="http://schemas.microsoft.com/office/drawing/2014/main" id="{7956FF4D-3982-409A-9071-BD361E9B81B2}"/>
              </a:ext>
            </a:extLst>
          </p:cNvPr>
          <p:cNvSpPr txBox="1">
            <a:spLocks/>
          </p:cNvSpPr>
          <p:nvPr/>
        </p:nvSpPr>
        <p:spPr>
          <a:xfrm>
            <a:off x="1385651" y="425773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회원관리 기능▶ </a:t>
            </a:r>
            <a:r>
              <a:rPr lang="en-US" altLang="ko-KR" dirty="0"/>
              <a:t>1) </a:t>
            </a:r>
            <a:r>
              <a:rPr lang="ko-KR" altLang="en-US" dirty="0"/>
              <a:t>회원 가입 </a:t>
            </a:r>
            <a:endParaRPr lang="en-US" altLang="ko-KR" dirty="0"/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0DDF816B-21C1-43F0-AA88-ADCA58AA3030}"/>
              </a:ext>
            </a:extLst>
          </p:cNvPr>
          <p:cNvGrpSpPr/>
          <p:nvPr/>
        </p:nvGrpSpPr>
        <p:grpSpPr>
          <a:xfrm>
            <a:off x="1619385" y="1310969"/>
            <a:ext cx="5114496" cy="153888"/>
            <a:chOff x="661049" y="3360220"/>
            <a:chExt cx="5114496" cy="153888"/>
          </a:xfrm>
        </p:grpSpPr>
        <p:sp>
          <p:nvSpPr>
            <p:cNvPr id="284" name="텍스트 개체 틀 4">
              <a:extLst>
                <a:ext uri="{FF2B5EF4-FFF2-40B4-BE49-F238E27FC236}">
                  <a16:creationId xmlns:a16="http://schemas.microsoft.com/office/drawing/2014/main" id="{4330FFD9-87B7-48D6-9441-BA1D2B0FCFDB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사용자 회원가입 프로세스</a:t>
              </a:r>
            </a:p>
          </p:txBody>
        </p: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D2493B3F-9AEC-464D-96CB-9E50E34A2306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286" name="자유형 126">
                <a:extLst>
                  <a:ext uri="{FF2B5EF4-FFF2-40B4-BE49-F238E27FC236}">
                    <a16:creationId xmlns:a16="http://schemas.microsoft.com/office/drawing/2014/main" id="{B0147CB9-6DB1-4941-BC74-475C89E03C1E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7" name="자유형 127">
                <a:extLst>
                  <a:ext uri="{FF2B5EF4-FFF2-40B4-BE49-F238E27FC236}">
                    <a16:creationId xmlns:a16="http://schemas.microsoft.com/office/drawing/2014/main" id="{EED6E941-460E-4582-8A85-97ABF28E02B4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8" name="자유형 128">
                <a:extLst>
                  <a:ext uri="{FF2B5EF4-FFF2-40B4-BE49-F238E27FC236}">
                    <a16:creationId xmlns:a16="http://schemas.microsoft.com/office/drawing/2014/main" id="{74EE8DC1-0D83-46A2-8C48-C45E485C4151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B824939C-096E-48DF-9AC2-8DCC25C8D95C}"/>
              </a:ext>
            </a:extLst>
          </p:cNvPr>
          <p:cNvGrpSpPr/>
          <p:nvPr/>
        </p:nvGrpSpPr>
        <p:grpSpPr>
          <a:xfrm>
            <a:off x="3572860" y="3335953"/>
            <a:ext cx="1274454" cy="2592519"/>
            <a:chOff x="7643439" y="1521135"/>
            <a:chExt cx="1397000" cy="2867247"/>
          </a:xfrm>
        </p:grpSpPr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6CF38529-5C4A-4486-A764-BC7D05E709B1}"/>
                </a:ext>
              </a:extLst>
            </p:cNvPr>
            <p:cNvGrpSpPr/>
            <p:nvPr/>
          </p:nvGrpSpPr>
          <p:grpSpPr>
            <a:xfrm>
              <a:off x="7643439" y="1521135"/>
              <a:ext cx="1397000" cy="2867247"/>
              <a:chOff x="7643439" y="1521135"/>
              <a:chExt cx="1397000" cy="2867247"/>
            </a:xfrm>
          </p:grpSpPr>
          <p:grpSp>
            <p:nvGrpSpPr>
              <p:cNvPr id="322" name="그룹 321">
                <a:extLst>
                  <a:ext uri="{FF2B5EF4-FFF2-40B4-BE49-F238E27FC236}">
                    <a16:creationId xmlns:a16="http://schemas.microsoft.com/office/drawing/2014/main" id="{6AADF26A-C677-4F2D-9674-6EE7312B2CE2}"/>
                  </a:ext>
                </a:extLst>
              </p:cNvPr>
              <p:cNvGrpSpPr/>
              <p:nvPr/>
            </p:nvGrpSpPr>
            <p:grpSpPr>
              <a:xfrm>
                <a:off x="7643439" y="1521135"/>
                <a:ext cx="1397000" cy="2867247"/>
                <a:chOff x="8123842" y="1506360"/>
                <a:chExt cx="1397000" cy="2867247"/>
              </a:xfrm>
            </p:grpSpPr>
            <p:pic>
              <p:nvPicPr>
                <p:cNvPr id="329" name="그림 328">
                  <a:extLst>
                    <a:ext uri="{FF2B5EF4-FFF2-40B4-BE49-F238E27FC236}">
                      <a16:creationId xmlns:a16="http://schemas.microsoft.com/office/drawing/2014/main" id="{A81E3489-4F50-4471-A4B1-F251294375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3842" y="1506360"/>
                  <a:ext cx="1397000" cy="2867247"/>
                </a:xfrm>
                <a:prstGeom prst="rect">
                  <a:avLst/>
                </a:prstGeom>
              </p:spPr>
            </p:pic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76C4ED48-FF70-4BF1-B5B0-DF2D2BCE5570}"/>
                    </a:ext>
                  </a:extLst>
                </p:cNvPr>
                <p:cNvSpPr txBox="1"/>
                <p:nvPr/>
              </p:nvSpPr>
              <p:spPr>
                <a:xfrm>
                  <a:off x="8550472" y="1938133"/>
                  <a:ext cx="54373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700" dirty="0"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회원가입</a:t>
                  </a:r>
                </a:p>
              </p:txBody>
            </p:sp>
            <p:grpSp>
              <p:nvGrpSpPr>
                <p:cNvPr id="331" name="그룹 330">
                  <a:extLst>
                    <a:ext uri="{FF2B5EF4-FFF2-40B4-BE49-F238E27FC236}">
                      <a16:creationId xmlns:a16="http://schemas.microsoft.com/office/drawing/2014/main" id="{765AB7B0-2A80-4293-B06D-D6325A2AC1D4}"/>
                    </a:ext>
                  </a:extLst>
                </p:cNvPr>
                <p:cNvGrpSpPr/>
                <p:nvPr/>
              </p:nvGrpSpPr>
              <p:grpSpPr>
                <a:xfrm>
                  <a:off x="8253222" y="3741247"/>
                  <a:ext cx="1138238" cy="169277"/>
                  <a:chOff x="4601509" y="2781353"/>
                  <a:chExt cx="1138238" cy="169277"/>
                </a:xfrm>
              </p:grpSpPr>
              <p:sp>
                <p:nvSpPr>
                  <p:cNvPr id="359" name="자유형: 도형 358">
                    <a:extLst>
                      <a:ext uri="{FF2B5EF4-FFF2-40B4-BE49-F238E27FC236}">
                        <a16:creationId xmlns:a16="http://schemas.microsoft.com/office/drawing/2014/main" id="{A99FF44F-A901-408C-BD51-6FE0F14DB65E}"/>
                      </a:ext>
                    </a:extLst>
                  </p:cNvPr>
                  <p:cNvSpPr/>
                  <p:nvPr/>
                </p:nvSpPr>
                <p:spPr>
                  <a:xfrm>
                    <a:off x="4601509" y="2789791"/>
                    <a:ext cx="573426" cy="152400"/>
                  </a:xfrm>
                  <a:custGeom>
                    <a:avLst/>
                    <a:gdLst>
                      <a:gd name="connsiteX0" fmla="*/ 76200 w 612168"/>
                      <a:gd name="connsiteY0" fmla="*/ 0 h 152400"/>
                      <a:gd name="connsiteX1" fmla="*/ 612168 w 612168"/>
                      <a:gd name="connsiteY1" fmla="*/ 0 h 152400"/>
                      <a:gd name="connsiteX2" fmla="*/ 612168 w 612168"/>
                      <a:gd name="connsiteY2" fmla="*/ 152400 h 152400"/>
                      <a:gd name="connsiteX3" fmla="*/ 76200 w 612168"/>
                      <a:gd name="connsiteY3" fmla="*/ 152400 h 152400"/>
                      <a:gd name="connsiteX4" fmla="*/ 0 w 612168"/>
                      <a:gd name="connsiteY4" fmla="*/ 76200 h 152400"/>
                      <a:gd name="connsiteX5" fmla="*/ 76200 w 612168"/>
                      <a:gd name="connsiteY5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12168" h="152400">
                        <a:moveTo>
                          <a:pt x="76200" y="0"/>
                        </a:moveTo>
                        <a:lnTo>
                          <a:pt x="612168" y="0"/>
                        </a:lnTo>
                        <a:lnTo>
                          <a:pt x="612168" y="152400"/>
                        </a:lnTo>
                        <a:lnTo>
                          <a:pt x="76200" y="152400"/>
                        </a:lnTo>
                        <a:cubicBezTo>
                          <a:pt x="34116" y="152400"/>
                          <a:pt x="0" y="118284"/>
                          <a:pt x="0" y="76200"/>
                        </a:cubicBezTo>
                        <a:cubicBezTo>
                          <a:pt x="0" y="34116"/>
                          <a:pt x="34116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9595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66F0EB06-CDA1-4BA2-B866-F8ECC3C8AC84}"/>
                      </a:ext>
                    </a:extLst>
                  </p:cNvPr>
                  <p:cNvSpPr txBox="1"/>
                  <p:nvPr/>
                </p:nvSpPr>
                <p:spPr>
                  <a:xfrm>
                    <a:off x="4712445" y="2781353"/>
                    <a:ext cx="351554" cy="169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500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rPr>
                      <a:t>취소</a:t>
                    </a:r>
                  </a:p>
                </p:txBody>
              </p:sp>
              <p:sp>
                <p:nvSpPr>
                  <p:cNvPr id="361" name="자유형: 도형 360">
                    <a:extLst>
                      <a:ext uri="{FF2B5EF4-FFF2-40B4-BE49-F238E27FC236}">
                        <a16:creationId xmlns:a16="http://schemas.microsoft.com/office/drawing/2014/main" id="{C3992E10-B5FF-41F1-BE92-F8DA6285287B}"/>
                      </a:ext>
                    </a:extLst>
                  </p:cNvPr>
                  <p:cNvSpPr/>
                  <p:nvPr/>
                </p:nvSpPr>
                <p:spPr>
                  <a:xfrm>
                    <a:off x="5174041" y="2789791"/>
                    <a:ext cx="565706" cy="152400"/>
                  </a:xfrm>
                  <a:custGeom>
                    <a:avLst/>
                    <a:gdLst>
                      <a:gd name="connsiteX0" fmla="*/ 0 w 612168"/>
                      <a:gd name="connsiteY0" fmla="*/ 0 h 152400"/>
                      <a:gd name="connsiteX1" fmla="*/ 535968 w 612168"/>
                      <a:gd name="connsiteY1" fmla="*/ 0 h 152400"/>
                      <a:gd name="connsiteX2" fmla="*/ 612168 w 612168"/>
                      <a:gd name="connsiteY2" fmla="*/ 76200 h 152400"/>
                      <a:gd name="connsiteX3" fmla="*/ 535968 w 612168"/>
                      <a:gd name="connsiteY3" fmla="*/ 152400 h 152400"/>
                      <a:gd name="connsiteX4" fmla="*/ 0 w 612168"/>
                      <a:gd name="connsiteY4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2168" h="152400">
                        <a:moveTo>
                          <a:pt x="0" y="0"/>
                        </a:moveTo>
                        <a:lnTo>
                          <a:pt x="535968" y="0"/>
                        </a:lnTo>
                        <a:cubicBezTo>
                          <a:pt x="578052" y="0"/>
                          <a:pt x="612168" y="34116"/>
                          <a:pt x="612168" y="76200"/>
                        </a:cubicBezTo>
                        <a:cubicBezTo>
                          <a:pt x="612168" y="118284"/>
                          <a:pt x="578052" y="152400"/>
                          <a:pt x="535968" y="152400"/>
                        </a:cubicBezTo>
                        <a:lnTo>
                          <a:pt x="0" y="152400"/>
                        </a:lnTo>
                        <a:close/>
                      </a:path>
                    </a:pathLst>
                  </a:custGeom>
                  <a:solidFill>
                    <a:srgbClr val="32B7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3EBDBC56-1EA9-40D8-ADC6-69E6C44A9113}"/>
                      </a:ext>
                    </a:extLst>
                  </p:cNvPr>
                  <p:cNvSpPr txBox="1"/>
                  <p:nvPr/>
                </p:nvSpPr>
                <p:spPr>
                  <a:xfrm>
                    <a:off x="5281117" y="2781353"/>
                    <a:ext cx="351554" cy="169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500" dirty="0">
                        <a:solidFill>
                          <a:schemeClr val="bg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rPr>
                      <a:t>확인</a:t>
                    </a:r>
                  </a:p>
                </p:txBody>
              </p:sp>
            </p:grpSp>
            <p:grpSp>
              <p:nvGrpSpPr>
                <p:cNvPr id="332" name="그룹 331">
                  <a:extLst>
                    <a:ext uri="{FF2B5EF4-FFF2-40B4-BE49-F238E27FC236}">
                      <a16:creationId xmlns:a16="http://schemas.microsoft.com/office/drawing/2014/main" id="{F9176BD7-1F89-43FA-A3F0-8FF558E21F25}"/>
                    </a:ext>
                  </a:extLst>
                </p:cNvPr>
                <p:cNvGrpSpPr/>
                <p:nvPr/>
              </p:nvGrpSpPr>
              <p:grpSpPr>
                <a:xfrm>
                  <a:off x="8162596" y="2686927"/>
                  <a:ext cx="1260351" cy="187215"/>
                  <a:chOff x="1921057" y="1935825"/>
                  <a:chExt cx="1260351" cy="187215"/>
                </a:xfrm>
              </p:grpSpPr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8A225B46-1A8F-4B0B-BF8B-9B70130B7C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21057" y="1935825"/>
                    <a:ext cx="548580" cy="1872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비밀번호</a:t>
                    </a:r>
                    <a:r>
                      <a:rPr lang="en-US" altLang="ko-KR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 : </a:t>
                    </a:r>
                    <a:endParaRPr lang="ko-KR" alt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endParaRPr>
                  </a:p>
                </p:txBody>
              </p:sp>
              <p:sp>
                <p:nvSpPr>
                  <p:cNvPr id="358" name="직사각형 357">
                    <a:extLst>
                      <a:ext uri="{FF2B5EF4-FFF2-40B4-BE49-F238E27FC236}">
                        <a16:creationId xmlns:a16="http://schemas.microsoft.com/office/drawing/2014/main" id="{492C4282-9358-43C9-B532-C0339578887E}"/>
                      </a:ext>
                    </a:extLst>
                  </p:cNvPr>
                  <p:cNvSpPr/>
                  <p:nvPr/>
                </p:nvSpPr>
                <p:spPr>
                  <a:xfrm>
                    <a:off x="2417994" y="1975097"/>
                    <a:ext cx="763414" cy="101444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33" name="그룹 332">
                  <a:extLst>
                    <a:ext uri="{FF2B5EF4-FFF2-40B4-BE49-F238E27FC236}">
                      <a16:creationId xmlns:a16="http://schemas.microsoft.com/office/drawing/2014/main" id="{79163734-7FF5-4710-B6D7-5BCAEE104B5C}"/>
                    </a:ext>
                  </a:extLst>
                </p:cNvPr>
                <p:cNvGrpSpPr/>
                <p:nvPr/>
              </p:nvGrpSpPr>
              <p:grpSpPr>
                <a:xfrm>
                  <a:off x="8161072" y="2953850"/>
                  <a:ext cx="1258850" cy="187215"/>
                  <a:chOff x="1922557" y="2076916"/>
                  <a:chExt cx="1258850" cy="187215"/>
                </a:xfrm>
              </p:grpSpPr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4A4DA10C-D997-47CC-A1A3-51D59874FE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22557" y="2076916"/>
                    <a:ext cx="713751" cy="1872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비밀번호 확인</a:t>
                    </a:r>
                    <a:r>
                      <a:rPr lang="en-US" altLang="ko-KR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 : </a:t>
                    </a:r>
                    <a:endParaRPr lang="ko-KR" alt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endParaRPr>
                  </a:p>
                </p:txBody>
              </p:sp>
              <p:sp>
                <p:nvSpPr>
                  <p:cNvPr id="356" name="직사각형 355">
                    <a:extLst>
                      <a:ext uri="{FF2B5EF4-FFF2-40B4-BE49-F238E27FC236}">
                        <a16:creationId xmlns:a16="http://schemas.microsoft.com/office/drawing/2014/main" id="{DA493870-C3D9-47E4-A4AB-0D92B79DA554}"/>
                      </a:ext>
                    </a:extLst>
                  </p:cNvPr>
                  <p:cNvSpPr/>
                  <p:nvPr/>
                </p:nvSpPr>
                <p:spPr>
                  <a:xfrm>
                    <a:off x="2607981" y="2116968"/>
                    <a:ext cx="573426" cy="103812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6A688FD9-5DAC-433F-96F6-DDD4B7C2BEC3}"/>
                    </a:ext>
                  </a:extLst>
                </p:cNvPr>
                <p:cNvGrpSpPr/>
                <p:nvPr/>
              </p:nvGrpSpPr>
              <p:grpSpPr>
                <a:xfrm>
                  <a:off x="8145473" y="2437918"/>
                  <a:ext cx="1363933" cy="204495"/>
                  <a:chOff x="1921057" y="1778605"/>
                  <a:chExt cx="1363933" cy="204495"/>
                </a:xfrm>
              </p:grpSpPr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4D265C2D-7C8C-475F-86E0-D1DCF83A27DB}"/>
                      </a:ext>
                    </a:extLst>
                  </p:cNvPr>
                  <p:cNvSpPr txBox="1"/>
                  <p:nvPr/>
                </p:nvSpPr>
                <p:spPr>
                  <a:xfrm>
                    <a:off x="1921057" y="1795885"/>
                    <a:ext cx="478295" cy="1872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아이디</a:t>
                    </a:r>
                    <a:r>
                      <a:rPr lang="en-US" altLang="ko-KR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 : </a:t>
                    </a:r>
                    <a:endParaRPr lang="ko-KR" alt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endParaRPr>
                  </a:p>
                </p:txBody>
              </p:sp>
              <p:sp>
                <p:nvSpPr>
                  <p:cNvPr id="351" name="직사각형 350">
                    <a:extLst>
                      <a:ext uri="{FF2B5EF4-FFF2-40B4-BE49-F238E27FC236}">
                        <a16:creationId xmlns:a16="http://schemas.microsoft.com/office/drawing/2014/main" id="{422F7D56-4C06-4F04-9FAD-E99182B93B6D}"/>
                      </a:ext>
                    </a:extLst>
                  </p:cNvPr>
                  <p:cNvSpPr/>
                  <p:nvPr/>
                </p:nvSpPr>
                <p:spPr>
                  <a:xfrm>
                    <a:off x="2357584" y="1844452"/>
                    <a:ext cx="529966" cy="106224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52" name="그룹 351">
                    <a:extLst>
                      <a:ext uri="{FF2B5EF4-FFF2-40B4-BE49-F238E27FC236}">
                        <a16:creationId xmlns:a16="http://schemas.microsoft.com/office/drawing/2014/main" id="{EBC914A0-6F55-4462-87C2-2CF52E63D27C}"/>
                      </a:ext>
                    </a:extLst>
                  </p:cNvPr>
                  <p:cNvGrpSpPr/>
                  <p:nvPr/>
                </p:nvGrpSpPr>
                <p:grpSpPr>
                  <a:xfrm>
                    <a:off x="2843844" y="1778605"/>
                    <a:ext cx="441146" cy="169277"/>
                    <a:chOff x="2843844" y="1778605"/>
                    <a:chExt cx="441146" cy="169277"/>
                  </a:xfrm>
                </p:grpSpPr>
                <p:sp>
                  <p:nvSpPr>
                    <p:cNvPr id="353" name="사각형: 둥근 모서리 352">
                      <a:extLst>
                        <a:ext uri="{FF2B5EF4-FFF2-40B4-BE49-F238E27FC236}">
                          <a16:creationId xmlns:a16="http://schemas.microsoft.com/office/drawing/2014/main" id="{E91E5217-43B6-4FC7-A5CF-A45A756FC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32282" y="1822174"/>
                      <a:ext cx="294564" cy="111127"/>
                    </a:xfrm>
                    <a:prstGeom prst="round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4" name="TextBox 353">
                      <a:extLst>
                        <a:ext uri="{FF2B5EF4-FFF2-40B4-BE49-F238E27FC236}">
                          <a16:creationId xmlns:a16="http://schemas.microsoft.com/office/drawing/2014/main" id="{2E5BC0BE-6C96-42D6-9EAF-8D5513D232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3844" y="1778605"/>
                      <a:ext cx="441146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500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중복확인</a:t>
                      </a:r>
                    </a:p>
                  </p:txBody>
                </p:sp>
              </p:grpSp>
            </p:grpSp>
            <p:grpSp>
              <p:nvGrpSpPr>
                <p:cNvPr id="335" name="그룹 334">
                  <a:extLst>
                    <a:ext uri="{FF2B5EF4-FFF2-40B4-BE49-F238E27FC236}">
                      <a16:creationId xmlns:a16="http://schemas.microsoft.com/office/drawing/2014/main" id="{2CD00006-2004-42D8-B78B-65ECEAF55CDF}"/>
                    </a:ext>
                  </a:extLst>
                </p:cNvPr>
                <p:cNvGrpSpPr/>
                <p:nvPr/>
              </p:nvGrpSpPr>
              <p:grpSpPr>
                <a:xfrm>
                  <a:off x="8162596" y="3213406"/>
                  <a:ext cx="1260352" cy="187215"/>
                  <a:chOff x="1921057" y="2227029"/>
                  <a:chExt cx="1260352" cy="187215"/>
                </a:xfrm>
              </p:grpSpPr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A8C1101E-4BAD-4B28-8BFC-657E36BE8315}"/>
                      </a:ext>
                    </a:extLst>
                  </p:cNvPr>
                  <p:cNvSpPr txBox="1"/>
                  <p:nvPr/>
                </p:nvSpPr>
                <p:spPr>
                  <a:xfrm>
                    <a:off x="1921057" y="2227029"/>
                    <a:ext cx="408009" cy="1872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이름</a:t>
                    </a:r>
                    <a:r>
                      <a:rPr lang="en-US" altLang="ko-KR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 : </a:t>
                    </a:r>
                    <a:endParaRPr lang="ko-KR" alt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endParaRPr>
                  </a:p>
                </p:txBody>
              </p:sp>
              <p:sp>
                <p:nvSpPr>
                  <p:cNvPr id="349" name="직사각형 348">
                    <a:extLst>
                      <a:ext uri="{FF2B5EF4-FFF2-40B4-BE49-F238E27FC236}">
                        <a16:creationId xmlns:a16="http://schemas.microsoft.com/office/drawing/2014/main" id="{9AB947E7-3A35-4EBA-9D4C-C226FCC36132}"/>
                      </a:ext>
                    </a:extLst>
                  </p:cNvPr>
                  <p:cNvSpPr/>
                  <p:nvPr/>
                </p:nvSpPr>
                <p:spPr>
                  <a:xfrm>
                    <a:off x="2321609" y="2254832"/>
                    <a:ext cx="859800" cy="10144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36" name="그룹 335">
                  <a:extLst>
                    <a:ext uri="{FF2B5EF4-FFF2-40B4-BE49-F238E27FC236}">
                      <a16:creationId xmlns:a16="http://schemas.microsoft.com/office/drawing/2014/main" id="{9919C33B-9306-4D98-A8F9-15CBEEC9BF54}"/>
                    </a:ext>
                  </a:extLst>
                </p:cNvPr>
                <p:cNvGrpSpPr/>
                <p:nvPr/>
              </p:nvGrpSpPr>
              <p:grpSpPr>
                <a:xfrm>
                  <a:off x="8156928" y="3435802"/>
                  <a:ext cx="1257845" cy="197508"/>
                  <a:chOff x="1922085" y="2368059"/>
                  <a:chExt cx="1257845" cy="197508"/>
                </a:xfrm>
              </p:grpSpPr>
              <p:sp>
                <p:nvSpPr>
                  <p:cNvPr id="343" name="TextBox 342">
                    <a:extLst>
                      <a:ext uri="{FF2B5EF4-FFF2-40B4-BE49-F238E27FC236}">
                        <a16:creationId xmlns:a16="http://schemas.microsoft.com/office/drawing/2014/main" id="{93E8307C-1A56-4E60-A60D-7D976091D64F}"/>
                      </a:ext>
                    </a:extLst>
                  </p:cNvPr>
                  <p:cNvSpPr txBox="1"/>
                  <p:nvPr/>
                </p:nvSpPr>
                <p:spPr>
                  <a:xfrm>
                    <a:off x="1922085" y="2378352"/>
                    <a:ext cx="548580" cy="1872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휴대전화</a:t>
                    </a:r>
                    <a:r>
                      <a:rPr lang="en-US" altLang="ko-KR" sz="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 : </a:t>
                    </a:r>
                    <a:endParaRPr lang="ko-KR" alt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endParaRPr>
                  </a:p>
                </p:txBody>
              </p:sp>
              <p:sp>
                <p:nvSpPr>
                  <p:cNvPr id="344" name="TextBox 343">
                    <a:extLst>
                      <a:ext uri="{FF2B5EF4-FFF2-40B4-BE49-F238E27FC236}">
                        <a16:creationId xmlns:a16="http://schemas.microsoft.com/office/drawing/2014/main" id="{45EA9805-2E86-41B7-A911-E6EE68349D9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3113" y="2368059"/>
                    <a:ext cx="410689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010 - </a:t>
                    </a:r>
                    <a:endPara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endParaRPr>
                  </a:p>
                </p:txBody>
              </p:sp>
              <p:sp>
                <p:nvSpPr>
                  <p:cNvPr id="345" name="직사각형 344">
                    <a:extLst>
                      <a:ext uri="{FF2B5EF4-FFF2-40B4-BE49-F238E27FC236}">
                        <a16:creationId xmlns:a16="http://schemas.microsoft.com/office/drawing/2014/main" id="{F5176CBD-2223-440D-BD83-6C97B622F0E5}"/>
                      </a:ext>
                    </a:extLst>
                  </p:cNvPr>
                  <p:cNvSpPr/>
                  <p:nvPr/>
                </p:nvSpPr>
                <p:spPr>
                  <a:xfrm>
                    <a:off x="2611093" y="2411320"/>
                    <a:ext cx="241186" cy="111431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6" name="TextBox 345">
                    <a:extLst>
                      <a:ext uri="{FF2B5EF4-FFF2-40B4-BE49-F238E27FC236}">
                        <a16:creationId xmlns:a16="http://schemas.microsoft.com/office/drawing/2014/main" id="{3DD9FCE2-EC02-4DB3-8D28-7E1D5D6B5A58}"/>
                      </a:ext>
                    </a:extLst>
                  </p:cNvPr>
                  <p:cNvSpPr txBox="1"/>
                  <p:nvPr/>
                </p:nvSpPr>
                <p:spPr>
                  <a:xfrm>
                    <a:off x="2783560" y="2369125"/>
                    <a:ext cx="192421" cy="1832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-</a:t>
                    </a:r>
                    <a:endPara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endParaRPr>
                  </a:p>
                </p:txBody>
              </p:sp>
              <p:sp>
                <p:nvSpPr>
                  <p:cNvPr id="347" name="직사각형 346">
                    <a:extLst>
                      <a:ext uri="{FF2B5EF4-FFF2-40B4-BE49-F238E27FC236}">
                        <a16:creationId xmlns:a16="http://schemas.microsoft.com/office/drawing/2014/main" id="{723233E0-265D-480A-8C1C-022A6941BCCD}"/>
                      </a:ext>
                    </a:extLst>
                  </p:cNvPr>
                  <p:cNvSpPr/>
                  <p:nvPr/>
                </p:nvSpPr>
                <p:spPr>
                  <a:xfrm>
                    <a:off x="2938744" y="2411320"/>
                    <a:ext cx="241186" cy="111431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23" name="그룹 322">
                <a:extLst>
                  <a:ext uri="{FF2B5EF4-FFF2-40B4-BE49-F238E27FC236}">
                    <a16:creationId xmlns:a16="http://schemas.microsoft.com/office/drawing/2014/main" id="{AAFB49D7-FDC9-41D2-BD91-22DD4618882B}"/>
                  </a:ext>
                </a:extLst>
              </p:cNvPr>
              <p:cNvGrpSpPr/>
              <p:nvPr/>
            </p:nvGrpSpPr>
            <p:grpSpPr>
              <a:xfrm>
                <a:off x="8121342" y="2259920"/>
                <a:ext cx="361817" cy="187215"/>
                <a:chOff x="7779878" y="2268586"/>
                <a:chExt cx="361817" cy="187215"/>
              </a:xfrm>
            </p:grpSpPr>
            <p:sp>
              <p:nvSpPr>
                <p:cNvPr id="327" name="순서도: 연결자 326">
                  <a:extLst>
                    <a:ext uri="{FF2B5EF4-FFF2-40B4-BE49-F238E27FC236}">
                      <a16:creationId xmlns:a16="http://schemas.microsoft.com/office/drawing/2014/main" id="{CC07E734-99F3-4614-8505-2E2121B17BDC}"/>
                    </a:ext>
                  </a:extLst>
                </p:cNvPr>
                <p:cNvSpPr/>
                <p:nvPr/>
              </p:nvSpPr>
              <p:spPr>
                <a:xfrm>
                  <a:off x="7782863" y="2323473"/>
                  <a:ext cx="75360" cy="78462"/>
                </a:xfrm>
                <a:prstGeom prst="flowChartConnector">
                  <a:avLst/>
                </a:prstGeom>
                <a:noFill/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0B66FF1B-EAF1-4E57-9F6D-A98C40552CD2}"/>
                    </a:ext>
                  </a:extLst>
                </p:cNvPr>
                <p:cNvSpPr txBox="1"/>
                <p:nvPr/>
              </p:nvSpPr>
              <p:spPr>
                <a:xfrm>
                  <a:off x="7779878" y="2268586"/>
                  <a:ext cx="361817" cy="1872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사원</a:t>
                  </a:r>
                </a:p>
              </p:txBody>
            </p:sp>
          </p:grpSp>
          <p:grpSp>
            <p:nvGrpSpPr>
              <p:cNvPr id="324" name="그룹 323">
                <a:extLst>
                  <a:ext uri="{FF2B5EF4-FFF2-40B4-BE49-F238E27FC236}">
                    <a16:creationId xmlns:a16="http://schemas.microsoft.com/office/drawing/2014/main" id="{F9A8ADC5-6242-49FD-B9B2-1D17977BFC9E}"/>
                  </a:ext>
                </a:extLst>
              </p:cNvPr>
              <p:cNvGrpSpPr/>
              <p:nvPr/>
            </p:nvGrpSpPr>
            <p:grpSpPr>
              <a:xfrm>
                <a:off x="8429038" y="2259582"/>
                <a:ext cx="569013" cy="187889"/>
                <a:chOff x="8458741" y="2259849"/>
                <a:chExt cx="569013" cy="187889"/>
              </a:xfrm>
            </p:grpSpPr>
            <p:sp>
              <p:nvSpPr>
                <p:cNvPr id="325" name="순서도: 연결자 324">
                  <a:extLst>
                    <a:ext uri="{FF2B5EF4-FFF2-40B4-BE49-F238E27FC236}">
                      <a16:creationId xmlns:a16="http://schemas.microsoft.com/office/drawing/2014/main" id="{E5474F31-71AB-41B7-AC88-19D6EA529D7F}"/>
                    </a:ext>
                  </a:extLst>
                </p:cNvPr>
                <p:cNvSpPr/>
                <p:nvPr/>
              </p:nvSpPr>
              <p:spPr>
                <a:xfrm>
                  <a:off x="8466694" y="2314226"/>
                  <a:ext cx="75360" cy="78462"/>
                </a:xfrm>
                <a:prstGeom prst="flowChartConnector">
                  <a:avLst/>
                </a:prstGeom>
                <a:noFill/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B8BB38C4-4F6D-4E66-87BB-27D36B5DDE4E}"/>
                    </a:ext>
                  </a:extLst>
                </p:cNvPr>
                <p:cNvSpPr txBox="1"/>
                <p:nvPr/>
              </p:nvSpPr>
              <p:spPr>
                <a:xfrm>
                  <a:off x="8458741" y="2259849"/>
                  <a:ext cx="569013" cy="1878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식당운영자</a:t>
                  </a:r>
                </a:p>
              </p:txBody>
            </p:sp>
          </p:grpSp>
        </p:grp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2119A8A4-8102-4936-B4E5-512D42A9464E}"/>
                </a:ext>
              </a:extLst>
            </p:cNvPr>
            <p:cNvSpPr txBox="1"/>
            <p:nvPr/>
          </p:nvSpPr>
          <p:spPr>
            <a:xfrm>
              <a:off x="7658744" y="2262286"/>
              <a:ext cx="525057" cy="187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가입유형</a:t>
              </a:r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: </a:t>
              </a:r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648CCD45-3FE4-4B6D-A823-6665C08CF627}"/>
              </a:ext>
            </a:extLst>
          </p:cNvPr>
          <p:cNvGrpSpPr/>
          <p:nvPr/>
        </p:nvGrpSpPr>
        <p:grpSpPr>
          <a:xfrm>
            <a:off x="1620000" y="3100911"/>
            <a:ext cx="5114496" cy="153888"/>
            <a:chOff x="661049" y="3360220"/>
            <a:chExt cx="5114496" cy="153888"/>
          </a:xfrm>
        </p:grpSpPr>
        <p:sp>
          <p:nvSpPr>
            <p:cNvPr id="364" name="텍스트 개체 틀 4">
              <a:extLst>
                <a:ext uri="{FF2B5EF4-FFF2-40B4-BE49-F238E27FC236}">
                  <a16:creationId xmlns:a16="http://schemas.microsoft.com/office/drawing/2014/main" id="{5AC6E0F4-E000-4CF2-816B-2F2E9C85AAC0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회원 가입 화면 예시</a:t>
              </a:r>
            </a:p>
          </p:txBody>
        </p:sp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F3A48E9C-98AE-4B9E-A2FE-1C4934AA3DFB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366" name="자유형 126">
                <a:extLst>
                  <a:ext uri="{FF2B5EF4-FFF2-40B4-BE49-F238E27FC236}">
                    <a16:creationId xmlns:a16="http://schemas.microsoft.com/office/drawing/2014/main" id="{7C14C005-04C5-4BE8-A98A-C7F16FB6BDD1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67" name="자유형 127">
                <a:extLst>
                  <a:ext uri="{FF2B5EF4-FFF2-40B4-BE49-F238E27FC236}">
                    <a16:creationId xmlns:a16="http://schemas.microsoft.com/office/drawing/2014/main" id="{484C9233-C8F9-43AD-ADF2-3AC8E7B9E579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68" name="자유형 128">
                <a:extLst>
                  <a:ext uri="{FF2B5EF4-FFF2-40B4-BE49-F238E27FC236}">
                    <a16:creationId xmlns:a16="http://schemas.microsoft.com/office/drawing/2014/main" id="{38944B79-C3FD-4D04-83D7-9B3139A4731F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6C4C3D6-A5BF-4628-9042-30DB65C91235}"/>
              </a:ext>
            </a:extLst>
          </p:cNvPr>
          <p:cNvGrpSpPr/>
          <p:nvPr/>
        </p:nvGrpSpPr>
        <p:grpSpPr>
          <a:xfrm>
            <a:off x="1641121" y="6042561"/>
            <a:ext cx="1556166" cy="646300"/>
            <a:chOff x="1479867" y="5813111"/>
            <a:chExt cx="1635327" cy="742071"/>
          </a:xfrm>
        </p:grpSpPr>
        <p:sp>
          <p:nvSpPr>
            <p:cNvPr id="389" name="Rectangle 13">
              <a:extLst>
                <a:ext uri="{FF2B5EF4-FFF2-40B4-BE49-F238E27FC236}">
                  <a16:creationId xmlns:a16="http://schemas.microsoft.com/office/drawing/2014/main" id="{9AA0DB17-C898-467B-A29E-941BE890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90" name="AutoShape 18">
              <a:extLst>
                <a:ext uri="{FF2B5EF4-FFF2-40B4-BE49-F238E27FC236}">
                  <a16:creationId xmlns:a16="http://schemas.microsoft.com/office/drawing/2014/main" id="{CDC12F76-015C-48AC-9A06-76B536AAEB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807" y="5968807"/>
              <a:ext cx="1381765" cy="400001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로그인 화면에서 회원가입 선택</a:t>
              </a:r>
            </a:p>
          </p:txBody>
        </p:sp>
      </p:grpSp>
      <p:sp>
        <p:nvSpPr>
          <p:cNvPr id="391" name="화살표: 왼쪽 390">
            <a:extLst>
              <a:ext uri="{FF2B5EF4-FFF2-40B4-BE49-F238E27FC236}">
                <a16:creationId xmlns:a16="http://schemas.microsoft.com/office/drawing/2014/main" id="{24D7E664-6A0C-498F-BFC0-109E288A2544}"/>
              </a:ext>
            </a:extLst>
          </p:cNvPr>
          <p:cNvSpPr/>
          <p:nvPr/>
        </p:nvSpPr>
        <p:spPr>
          <a:xfrm flipH="1">
            <a:off x="3123414" y="4362911"/>
            <a:ext cx="449444" cy="323420"/>
          </a:xfrm>
          <a:prstGeom prst="leftArrow">
            <a:avLst>
              <a:gd name="adj1" fmla="val 50000"/>
              <a:gd name="adj2" fmla="val 74565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EAE60856-C20D-47C0-A9B3-744FD0AB10D2}"/>
              </a:ext>
            </a:extLst>
          </p:cNvPr>
          <p:cNvGrpSpPr/>
          <p:nvPr/>
        </p:nvGrpSpPr>
        <p:grpSpPr>
          <a:xfrm>
            <a:off x="5308300" y="3334605"/>
            <a:ext cx="1276157" cy="2590171"/>
            <a:chOff x="9910539" y="1504389"/>
            <a:chExt cx="1397000" cy="2867247"/>
          </a:xfrm>
        </p:grpSpPr>
        <p:grpSp>
          <p:nvGrpSpPr>
            <p:cNvPr id="399" name="그룹 398">
              <a:extLst>
                <a:ext uri="{FF2B5EF4-FFF2-40B4-BE49-F238E27FC236}">
                  <a16:creationId xmlns:a16="http://schemas.microsoft.com/office/drawing/2014/main" id="{C910337B-01B8-4BB8-9448-021FEED1AA35}"/>
                </a:ext>
              </a:extLst>
            </p:cNvPr>
            <p:cNvGrpSpPr/>
            <p:nvPr/>
          </p:nvGrpSpPr>
          <p:grpSpPr>
            <a:xfrm>
              <a:off x="9910539" y="1504389"/>
              <a:ext cx="1397000" cy="2867247"/>
              <a:chOff x="1930359" y="1092841"/>
              <a:chExt cx="1397000" cy="2867247"/>
            </a:xfrm>
          </p:grpSpPr>
          <p:pic>
            <p:nvPicPr>
              <p:cNvPr id="409" name="그림 408">
                <a:extLst>
                  <a:ext uri="{FF2B5EF4-FFF2-40B4-BE49-F238E27FC236}">
                    <a16:creationId xmlns:a16="http://schemas.microsoft.com/office/drawing/2014/main" id="{85184836-A545-41E7-A20A-7A9CFC10B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0359" y="1092841"/>
                <a:ext cx="1397000" cy="2867247"/>
              </a:xfrm>
              <a:prstGeom prst="rect">
                <a:avLst/>
              </a:prstGeom>
            </p:spPr>
          </p:pic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A9E88C8D-9EB9-4B4E-9DFD-D38D61995534}"/>
                  </a:ext>
                </a:extLst>
              </p:cNvPr>
              <p:cNvSpPr txBox="1"/>
              <p:nvPr/>
            </p:nvSpPr>
            <p:spPr>
              <a:xfrm>
                <a:off x="2356989" y="1524614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회원가입</a:t>
                </a:r>
              </a:p>
            </p:txBody>
          </p:sp>
          <p:grpSp>
            <p:nvGrpSpPr>
              <p:cNvPr id="411" name="그룹 410">
                <a:extLst>
                  <a:ext uri="{FF2B5EF4-FFF2-40B4-BE49-F238E27FC236}">
                    <a16:creationId xmlns:a16="http://schemas.microsoft.com/office/drawing/2014/main" id="{A93460E1-1346-4DE4-9F72-B418E8A8924A}"/>
                  </a:ext>
                </a:extLst>
              </p:cNvPr>
              <p:cNvGrpSpPr/>
              <p:nvPr/>
            </p:nvGrpSpPr>
            <p:grpSpPr>
              <a:xfrm>
                <a:off x="2059739" y="3327728"/>
                <a:ext cx="1138238" cy="169277"/>
                <a:chOff x="4601509" y="2781353"/>
                <a:chExt cx="1138238" cy="169277"/>
              </a:xfrm>
            </p:grpSpPr>
            <p:sp>
              <p:nvSpPr>
                <p:cNvPr id="433" name="자유형: 도형 432">
                  <a:extLst>
                    <a:ext uri="{FF2B5EF4-FFF2-40B4-BE49-F238E27FC236}">
                      <a16:creationId xmlns:a16="http://schemas.microsoft.com/office/drawing/2014/main" id="{FA7DC9B8-E747-44DA-8680-6C53A741C59B}"/>
                    </a:ext>
                  </a:extLst>
                </p:cNvPr>
                <p:cNvSpPr/>
                <p:nvPr/>
              </p:nvSpPr>
              <p:spPr>
                <a:xfrm>
                  <a:off x="4601509" y="2789791"/>
                  <a:ext cx="573426" cy="152400"/>
                </a:xfrm>
                <a:custGeom>
                  <a:avLst/>
                  <a:gdLst>
                    <a:gd name="connsiteX0" fmla="*/ 76200 w 612168"/>
                    <a:gd name="connsiteY0" fmla="*/ 0 h 152400"/>
                    <a:gd name="connsiteX1" fmla="*/ 612168 w 612168"/>
                    <a:gd name="connsiteY1" fmla="*/ 0 h 152400"/>
                    <a:gd name="connsiteX2" fmla="*/ 612168 w 612168"/>
                    <a:gd name="connsiteY2" fmla="*/ 152400 h 152400"/>
                    <a:gd name="connsiteX3" fmla="*/ 76200 w 612168"/>
                    <a:gd name="connsiteY3" fmla="*/ 152400 h 152400"/>
                    <a:gd name="connsiteX4" fmla="*/ 0 w 612168"/>
                    <a:gd name="connsiteY4" fmla="*/ 76200 h 152400"/>
                    <a:gd name="connsiteX5" fmla="*/ 76200 w 612168"/>
                    <a:gd name="connsiteY5" fmla="*/ 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2168" h="152400">
                      <a:moveTo>
                        <a:pt x="76200" y="0"/>
                      </a:moveTo>
                      <a:lnTo>
                        <a:pt x="612168" y="0"/>
                      </a:lnTo>
                      <a:lnTo>
                        <a:pt x="612168" y="152400"/>
                      </a:lnTo>
                      <a:lnTo>
                        <a:pt x="76200" y="152400"/>
                      </a:lnTo>
                      <a:cubicBezTo>
                        <a:pt x="34116" y="152400"/>
                        <a:pt x="0" y="118284"/>
                        <a:pt x="0" y="76200"/>
                      </a:cubicBezTo>
                      <a:cubicBezTo>
                        <a:pt x="0" y="34116"/>
                        <a:pt x="34116" y="0"/>
                        <a:pt x="76200" y="0"/>
                      </a:cubicBezTo>
                      <a:close/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307B15C0-F787-404F-B981-EB26FA535808}"/>
                    </a:ext>
                  </a:extLst>
                </p:cNvPr>
                <p:cNvSpPr txBox="1"/>
                <p:nvPr/>
              </p:nvSpPr>
              <p:spPr>
                <a:xfrm>
                  <a:off x="4712445" y="2781353"/>
                  <a:ext cx="351554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500" dirty="0">
                      <a:solidFill>
                        <a:schemeClr val="bg1"/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취소</a:t>
                  </a:r>
                </a:p>
              </p:txBody>
            </p:sp>
            <p:sp>
              <p:nvSpPr>
                <p:cNvPr id="435" name="자유형: 도형 434">
                  <a:extLst>
                    <a:ext uri="{FF2B5EF4-FFF2-40B4-BE49-F238E27FC236}">
                      <a16:creationId xmlns:a16="http://schemas.microsoft.com/office/drawing/2014/main" id="{EE72DAD0-F13F-41D6-8607-BAB76F1A3115}"/>
                    </a:ext>
                  </a:extLst>
                </p:cNvPr>
                <p:cNvSpPr/>
                <p:nvPr/>
              </p:nvSpPr>
              <p:spPr>
                <a:xfrm>
                  <a:off x="5174041" y="2789791"/>
                  <a:ext cx="565706" cy="152400"/>
                </a:xfrm>
                <a:custGeom>
                  <a:avLst/>
                  <a:gdLst>
                    <a:gd name="connsiteX0" fmla="*/ 0 w 612168"/>
                    <a:gd name="connsiteY0" fmla="*/ 0 h 152400"/>
                    <a:gd name="connsiteX1" fmla="*/ 535968 w 612168"/>
                    <a:gd name="connsiteY1" fmla="*/ 0 h 152400"/>
                    <a:gd name="connsiteX2" fmla="*/ 612168 w 612168"/>
                    <a:gd name="connsiteY2" fmla="*/ 76200 h 152400"/>
                    <a:gd name="connsiteX3" fmla="*/ 535968 w 612168"/>
                    <a:gd name="connsiteY3" fmla="*/ 152400 h 152400"/>
                    <a:gd name="connsiteX4" fmla="*/ 0 w 612168"/>
                    <a:gd name="connsiteY4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168" h="152400">
                      <a:moveTo>
                        <a:pt x="0" y="0"/>
                      </a:moveTo>
                      <a:lnTo>
                        <a:pt x="535968" y="0"/>
                      </a:lnTo>
                      <a:cubicBezTo>
                        <a:pt x="578052" y="0"/>
                        <a:pt x="612168" y="34116"/>
                        <a:pt x="612168" y="76200"/>
                      </a:cubicBezTo>
                      <a:cubicBezTo>
                        <a:pt x="612168" y="118284"/>
                        <a:pt x="578052" y="152400"/>
                        <a:pt x="535968" y="152400"/>
                      </a:cubicBez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32B7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483C068C-C556-425B-8AE6-D0A87A848C4E}"/>
                    </a:ext>
                  </a:extLst>
                </p:cNvPr>
                <p:cNvSpPr txBox="1"/>
                <p:nvPr/>
              </p:nvSpPr>
              <p:spPr>
                <a:xfrm>
                  <a:off x="5281117" y="2781353"/>
                  <a:ext cx="351554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500" dirty="0">
                      <a:solidFill>
                        <a:schemeClr val="bg1"/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확인</a:t>
                  </a:r>
                </a:p>
              </p:txBody>
            </p:sp>
          </p:grpSp>
          <p:grpSp>
            <p:nvGrpSpPr>
              <p:cNvPr id="412" name="그룹 411">
                <a:extLst>
                  <a:ext uri="{FF2B5EF4-FFF2-40B4-BE49-F238E27FC236}">
                    <a16:creationId xmlns:a16="http://schemas.microsoft.com/office/drawing/2014/main" id="{F0434D8E-E00B-4C71-899F-7DE7FC98B2ED}"/>
                  </a:ext>
                </a:extLst>
              </p:cNvPr>
              <p:cNvGrpSpPr/>
              <p:nvPr/>
            </p:nvGrpSpPr>
            <p:grpSpPr>
              <a:xfrm>
                <a:off x="1964438" y="2137182"/>
                <a:ext cx="1251049" cy="184666"/>
                <a:chOff x="1930359" y="1935450"/>
                <a:chExt cx="1251049" cy="184666"/>
              </a:xfrm>
            </p:grpSpPr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EA5540D9-4932-47D2-85E5-1D2DFE79A9ED}"/>
                    </a:ext>
                  </a:extLst>
                </p:cNvPr>
                <p:cNvSpPr txBox="1"/>
                <p:nvPr/>
              </p:nvSpPr>
              <p:spPr>
                <a:xfrm>
                  <a:off x="1930359" y="1935450"/>
                  <a:ext cx="56457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비밀번호</a:t>
                  </a:r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 : 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  <p:sp>
              <p:nvSpPr>
                <p:cNvPr id="432" name="직사각형 431">
                  <a:extLst>
                    <a:ext uri="{FF2B5EF4-FFF2-40B4-BE49-F238E27FC236}">
                      <a16:creationId xmlns:a16="http://schemas.microsoft.com/office/drawing/2014/main" id="{DB08B73B-E6C0-4011-A37C-7E5099A215DD}"/>
                    </a:ext>
                  </a:extLst>
                </p:cNvPr>
                <p:cNvSpPr/>
                <p:nvPr/>
              </p:nvSpPr>
              <p:spPr>
                <a:xfrm>
                  <a:off x="2417994" y="1975097"/>
                  <a:ext cx="763414" cy="101444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3" name="그룹 412">
                <a:extLst>
                  <a:ext uri="{FF2B5EF4-FFF2-40B4-BE49-F238E27FC236}">
                    <a16:creationId xmlns:a16="http://schemas.microsoft.com/office/drawing/2014/main" id="{267318A8-8023-4E0E-B786-65A06B46D839}"/>
                  </a:ext>
                </a:extLst>
              </p:cNvPr>
              <p:cNvGrpSpPr/>
              <p:nvPr/>
            </p:nvGrpSpPr>
            <p:grpSpPr>
              <a:xfrm>
                <a:off x="1962914" y="2404105"/>
                <a:ext cx="1249548" cy="184666"/>
                <a:chOff x="1931859" y="2076541"/>
                <a:chExt cx="1249548" cy="184666"/>
              </a:xfrm>
            </p:grpSpPr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F0B41CC8-CDCF-49D1-891F-1AF3B306A660}"/>
                    </a:ext>
                  </a:extLst>
                </p:cNvPr>
                <p:cNvSpPr txBox="1"/>
                <p:nvPr/>
              </p:nvSpPr>
              <p:spPr>
                <a:xfrm>
                  <a:off x="1931859" y="2076541"/>
                  <a:ext cx="74571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비밀번호 확인</a:t>
                  </a:r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 : 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  <p:sp>
              <p:nvSpPr>
                <p:cNvPr id="430" name="직사각형 429">
                  <a:extLst>
                    <a:ext uri="{FF2B5EF4-FFF2-40B4-BE49-F238E27FC236}">
                      <a16:creationId xmlns:a16="http://schemas.microsoft.com/office/drawing/2014/main" id="{81B3AAE4-AE90-49E0-985B-AB73DF80C2F7}"/>
                    </a:ext>
                  </a:extLst>
                </p:cNvPr>
                <p:cNvSpPr/>
                <p:nvPr/>
              </p:nvSpPr>
              <p:spPr>
                <a:xfrm>
                  <a:off x="2607981" y="2116968"/>
                  <a:ext cx="573426" cy="103812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4" name="그룹 413">
                <a:extLst>
                  <a:ext uri="{FF2B5EF4-FFF2-40B4-BE49-F238E27FC236}">
                    <a16:creationId xmlns:a16="http://schemas.microsoft.com/office/drawing/2014/main" id="{83670B8B-FDEA-4DF3-AE54-D905B5CB63D9}"/>
                  </a:ext>
                </a:extLst>
              </p:cNvPr>
              <p:cNvGrpSpPr/>
              <p:nvPr/>
            </p:nvGrpSpPr>
            <p:grpSpPr>
              <a:xfrm>
                <a:off x="1947315" y="1905453"/>
                <a:ext cx="1360685" cy="184666"/>
                <a:chOff x="1930359" y="1795510"/>
                <a:chExt cx="1360685" cy="184666"/>
              </a:xfrm>
            </p:grpSpPr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2EAD13C4-FAC7-4647-AAE2-0BDB4368C8C5}"/>
                    </a:ext>
                  </a:extLst>
                </p:cNvPr>
                <p:cNvSpPr txBox="1"/>
                <p:nvPr/>
              </p:nvSpPr>
              <p:spPr>
                <a:xfrm>
                  <a:off x="1930359" y="1795510"/>
                  <a:ext cx="48763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아이디</a:t>
                  </a:r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 : 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  <p:sp>
              <p:nvSpPr>
                <p:cNvPr id="425" name="직사각형 424">
                  <a:extLst>
                    <a:ext uri="{FF2B5EF4-FFF2-40B4-BE49-F238E27FC236}">
                      <a16:creationId xmlns:a16="http://schemas.microsoft.com/office/drawing/2014/main" id="{439E71F2-5A2D-4B3F-BAA6-686D4BEEE4C7}"/>
                    </a:ext>
                  </a:extLst>
                </p:cNvPr>
                <p:cNvSpPr/>
                <p:nvPr/>
              </p:nvSpPr>
              <p:spPr>
                <a:xfrm>
                  <a:off x="2364236" y="1823244"/>
                  <a:ext cx="529966" cy="106224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26" name="그룹 425">
                  <a:extLst>
                    <a:ext uri="{FF2B5EF4-FFF2-40B4-BE49-F238E27FC236}">
                      <a16:creationId xmlns:a16="http://schemas.microsoft.com/office/drawing/2014/main" id="{1EC4D16D-8ABC-42C3-809E-C8F28EE99E58}"/>
                    </a:ext>
                  </a:extLst>
                </p:cNvPr>
                <p:cNvGrpSpPr/>
                <p:nvPr/>
              </p:nvGrpSpPr>
              <p:grpSpPr>
                <a:xfrm>
                  <a:off x="2849898" y="1797698"/>
                  <a:ext cx="441146" cy="169277"/>
                  <a:chOff x="2849898" y="1797698"/>
                  <a:chExt cx="441146" cy="169277"/>
                </a:xfrm>
              </p:grpSpPr>
              <p:sp>
                <p:nvSpPr>
                  <p:cNvPr id="427" name="사각형: 둥근 모서리 426">
                    <a:extLst>
                      <a:ext uri="{FF2B5EF4-FFF2-40B4-BE49-F238E27FC236}">
                        <a16:creationId xmlns:a16="http://schemas.microsoft.com/office/drawing/2014/main" id="{C23529B4-3B59-47A7-8BED-EC3A3A80F217}"/>
                      </a:ext>
                    </a:extLst>
                  </p:cNvPr>
                  <p:cNvSpPr/>
                  <p:nvPr/>
                </p:nvSpPr>
                <p:spPr>
                  <a:xfrm>
                    <a:off x="2931615" y="1827611"/>
                    <a:ext cx="263830" cy="111126"/>
                  </a:xfrm>
                  <a:prstGeom prst="round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8" name="TextBox 427">
                    <a:extLst>
                      <a:ext uri="{FF2B5EF4-FFF2-40B4-BE49-F238E27FC236}">
                        <a16:creationId xmlns:a16="http://schemas.microsoft.com/office/drawing/2014/main" id="{1DB60BC6-0FF6-4BB1-9B77-D0EEFCB1FF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898" y="1797698"/>
                    <a:ext cx="441146" cy="1692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500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rPr>
                      <a:t>중복확인</a:t>
                    </a:r>
                  </a:p>
                </p:txBody>
              </p:sp>
            </p:grpSp>
          </p:grpSp>
          <p:grpSp>
            <p:nvGrpSpPr>
              <p:cNvPr id="415" name="그룹 414">
                <a:extLst>
                  <a:ext uri="{FF2B5EF4-FFF2-40B4-BE49-F238E27FC236}">
                    <a16:creationId xmlns:a16="http://schemas.microsoft.com/office/drawing/2014/main" id="{88CAF701-403F-495A-B6F1-AC440EE9C6B0}"/>
                  </a:ext>
                </a:extLst>
              </p:cNvPr>
              <p:cNvGrpSpPr/>
              <p:nvPr/>
            </p:nvGrpSpPr>
            <p:grpSpPr>
              <a:xfrm>
                <a:off x="1964438" y="2663661"/>
                <a:ext cx="1251048" cy="184666"/>
                <a:chOff x="1930359" y="2226654"/>
                <a:chExt cx="1251048" cy="184666"/>
              </a:xfrm>
            </p:grpSpPr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BC9B2F29-32C9-4A40-A944-E4EC0DF9A481}"/>
                    </a:ext>
                  </a:extLst>
                </p:cNvPr>
                <p:cNvSpPr txBox="1"/>
                <p:nvPr/>
              </p:nvSpPr>
              <p:spPr>
                <a:xfrm>
                  <a:off x="1930359" y="2226654"/>
                  <a:ext cx="41069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이름</a:t>
                  </a:r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 : 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  <p:sp>
              <p:nvSpPr>
                <p:cNvPr id="423" name="직사각형 422">
                  <a:extLst>
                    <a:ext uri="{FF2B5EF4-FFF2-40B4-BE49-F238E27FC236}">
                      <a16:creationId xmlns:a16="http://schemas.microsoft.com/office/drawing/2014/main" id="{159745E3-4621-48FB-AE1A-9F68AC8FC148}"/>
                    </a:ext>
                  </a:extLst>
                </p:cNvPr>
                <p:cNvSpPr/>
                <p:nvPr/>
              </p:nvSpPr>
              <p:spPr>
                <a:xfrm>
                  <a:off x="2321607" y="2254832"/>
                  <a:ext cx="859800" cy="10144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6" name="그룹 415">
                <a:extLst>
                  <a:ext uri="{FF2B5EF4-FFF2-40B4-BE49-F238E27FC236}">
                    <a16:creationId xmlns:a16="http://schemas.microsoft.com/office/drawing/2014/main" id="{528B2B41-5827-48BD-B52D-8D010E809333}"/>
                  </a:ext>
                </a:extLst>
              </p:cNvPr>
              <p:cNvGrpSpPr/>
              <p:nvPr/>
            </p:nvGrpSpPr>
            <p:grpSpPr>
              <a:xfrm>
                <a:off x="1958770" y="2896350"/>
                <a:ext cx="1248543" cy="185398"/>
                <a:chOff x="1931387" y="2377977"/>
                <a:chExt cx="1248543" cy="185398"/>
              </a:xfrm>
            </p:grpSpPr>
            <p:sp>
              <p:nvSpPr>
                <p:cNvPr id="417" name="TextBox 416">
                  <a:extLst>
                    <a:ext uri="{FF2B5EF4-FFF2-40B4-BE49-F238E27FC236}">
                      <a16:creationId xmlns:a16="http://schemas.microsoft.com/office/drawing/2014/main" id="{C3BD10F5-4CE8-49E6-8E62-57E8D3F8D582}"/>
                    </a:ext>
                  </a:extLst>
                </p:cNvPr>
                <p:cNvSpPr txBox="1"/>
                <p:nvPr/>
              </p:nvSpPr>
              <p:spPr>
                <a:xfrm>
                  <a:off x="1931387" y="2377977"/>
                  <a:ext cx="56457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휴대전화</a:t>
                  </a:r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 : 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  <p:sp>
              <p:nvSpPr>
                <p:cNvPr id="418" name="TextBox 417">
                  <a:extLst>
                    <a:ext uri="{FF2B5EF4-FFF2-40B4-BE49-F238E27FC236}">
                      <a16:creationId xmlns:a16="http://schemas.microsoft.com/office/drawing/2014/main" id="{3401C3B2-B4E7-401E-A9A0-7005E8255893}"/>
                    </a:ext>
                  </a:extLst>
                </p:cNvPr>
                <p:cNvSpPr txBox="1"/>
                <p:nvPr/>
              </p:nvSpPr>
              <p:spPr>
                <a:xfrm>
                  <a:off x="2315217" y="2378709"/>
                  <a:ext cx="410689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010 - 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  <p:sp>
              <p:nvSpPr>
                <p:cNvPr id="419" name="직사각형 418">
                  <a:extLst>
                    <a:ext uri="{FF2B5EF4-FFF2-40B4-BE49-F238E27FC236}">
                      <a16:creationId xmlns:a16="http://schemas.microsoft.com/office/drawing/2014/main" id="{1CE1FD7B-B50D-4ECA-9DFC-E6B46DC0BC75}"/>
                    </a:ext>
                  </a:extLst>
                </p:cNvPr>
                <p:cNvSpPr/>
                <p:nvPr/>
              </p:nvSpPr>
              <p:spPr>
                <a:xfrm>
                  <a:off x="2611093" y="2411320"/>
                  <a:ext cx="241186" cy="111431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63AA3469-7891-40FA-9EC3-A3A2AB0DB642}"/>
                    </a:ext>
                  </a:extLst>
                </p:cNvPr>
                <p:cNvSpPr txBox="1"/>
                <p:nvPr/>
              </p:nvSpPr>
              <p:spPr>
                <a:xfrm>
                  <a:off x="2786945" y="2379442"/>
                  <a:ext cx="192422" cy="183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CJK KR Medium" panose="020B0600000000000000" pitchFamily="34" charset="-127"/>
                      <a:ea typeface="Noto Sans CJK KR Medium" panose="020B0600000000000000" pitchFamily="34" charset="-127"/>
                    </a:rPr>
                    <a:t>-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endParaRPr>
                </a:p>
              </p:txBody>
            </p:sp>
            <p:sp>
              <p:nvSpPr>
                <p:cNvPr id="421" name="직사각형 420">
                  <a:extLst>
                    <a:ext uri="{FF2B5EF4-FFF2-40B4-BE49-F238E27FC236}">
                      <a16:creationId xmlns:a16="http://schemas.microsoft.com/office/drawing/2014/main" id="{3559EE43-FD16-48A4-8FF7-BE41B216F1AF}"/>
                    </a:ext>
                  </a:extLst>
                </p:cNvPr>
                <p:cNvSpPr/>
                <p:nvPr/>
              </p:nvSpPr>
              <p:spPr>
                <a:xfrm>
                  <a:off x="2938744" y="2411320"/>
                  <a:ext cx="241186" cy="111431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B32EC507-EB93-4994-9565-181285C06AB8}"/>
                </a:ext>
              </a:extLst>
            </p:cNvPr>
            <p:cNvSpPr/>
            <p:nvPr/>
          </p:nvSpPr>
          <p:spPr>
            <a:xfrm>
              <a:off x="9938950" y="1724669"/>
              <a:ext cx="1342899" cy="239300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8AD3173D-C3C3-41BE-8BDA-97B8F9D08230}"/>
                </a:ext>
              </a:extLst>
            </p:cNvPr>
            <p:cNvSpPr/>
            <p:nvPr/>
          </p:nvSpPr>
          <p:spPr>
            <a:xfrm>
              <a:off x="9927495" y="1741509"/>
              <a:ext cx="1342899" cy="239300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4B332446-CD5F-45FB-A250-1D22995D2BA8}"/>
                </a:ext>
              </a:extLst>
            </p:cNvPr>
            <p:cNvSpPr/>
            <p:nvPr/>
          </p:nvSpPr>
          <p:spPr>
            <a:xfrm>
              <a:off x="9947049" y="1731599"/>
              <a:ext cx="1342899" cy="239300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03" name="그룹 402">
              <a:extLst>
                <a:ext uri="{FF2B5EF4-FFF2-40B4-BE49-F238E27FC236}">
                  <a16:creationId xmlns:a16="http://schemas.microsoft.com/office/drawing/2014/main" id="{166C1A26-7270-42F1-A8F2-D587DB38A26A}"/>
                </a:ext>
              </a:extLst>
            </p:cNvPr>
            <p:cNvGrpSpPr/>
            <p:nvPr/>
          </p:nvGrpSpPr>
          <p:grpSpPr>
            <a:xfrm>
              <a:off x="10034242" y="2467226"/>
              <a:ext cx="1134895" cy="832252"/>
              <a:chOff x="8294603" y="3953356"/>
              <a:chExt cx="1134895" cy="832252"/>
            </a:xfrm>
          </p:grpSpPr>
          <p:sp>
            <p:nvSpPr>
              <p:cNvPr id="404" name="사각형: 둥근 모서리 403">
                <a:extLst>
                  <a:ext uri="{FF2B5EF4-FFF2-40B4-BE49-F238E27FC236}">
                    <a16:creationId xmlns:a16="http://schemas.microsoft.com/office/drawing/2014/main" id="{EFBA2ADF-5899-42BA-8B17-F9B5AE5FCBBD}"/>
                  </a:ext>
                </a:extLst>
              </p:cNvPr>
              <p:cNvSpPr/>
              <p:nvPr/>
            </p:nvSpPr>
            <p:spPr>
              <a:xfrm>
                <a:off x="8294603" y="3953356"/>
                <a:ext cx="1134895" cy="832252"/>
              </a:xfrm>
              <a:prstGeom prst="roundRect">
                <a:avLst>
                  <a:gd name="adj" fmla="val 12043"/>
                </a:avLst>
              </a:prstGeom>
              <a:solidFill>
                <a:srgbClr val="021A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5" name="사각형: 둥근 모서리 404">
                <a:extLst>
                  <a:ext uri="{FF2B5EF4-FFF2-40B4-BE49-F238E27FC236}">
                    <a16:creationId xmlns:a16="http://schemas.microsoft.com/office/drawing/2014/main" id="{18650D04-C84F-4970-919E-86AFB15CDC41}"/>
                  </a:ext>
                </a:extLst>
              </p:cNvPr>
              <p:cNvSpPr/>
              <p:nvPr/>
            </p:nvSpPr>
            <p:spPr>
              <a:xfrm>
                <a:off x="8378656" y="4547482"/>
                <a:ext cx="966788" cy="152400"/>
              </a:xfrm>
              <a:prstGeom prst="roundRect">
                <a:avLst>
                  <a:gd name="adj" fmla="val 50000"/>
                </a:avLst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24833D59-3287-4678-8632-C52888E1BF2E}"/>
                  </a:ext>
                </a:extLst>
              </p:cNvPr>
              <p:cNvSpPr txBox="1"/>
              <p:nvPr/>
            </p:nvSpPr>
            <p:spPr>
              <a:xfrm>
                <a:off x="8310396" y="4034901"/>
                <a:ext cx="78739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FFFFFF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회원 가입 완료</a:t>
                </a: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AFEA4930-4EA5-4DD1-ABC4-2959EA6F49A3}"/>
                  </a:ext>
                </a:extLst>
              </p:cNvPr>
              <p:cNvSpPr txBox="1"/>
              <p:nvPr/>
            </p:nvSpPr>
            <p:spPr>
              <a:xfrm>
                <a:off x="8311997" y="4196311"/>
                <a:ext cx="1013419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dirty="0">
                    <a:solidFill>
                      <a:srgbClr val="797A89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회원 가입이 요청되었습니다</a:t>
                </a:r>
                <a:r>
                  <a:rPr lang="en-US" altLang="ko-KR" sz="500" dirty="0">
                    <a:solidFill>
                      <a:srgbClr val="797A89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.</a:t>
                </a:r>
                <a:endParaRPr lang="ko-KR" altLang="en-US" sz="500" dirty="0">
                  <a:solidFill>
                    <a:srgbClr val="797A89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4544B6F9-1C32-4D5F-8ABD-3020137D5D0C}"/>
                  </a:ext>
                </a:extLst>
              </p:cNvPr>
              <p:cNvSpPr txBox="1"/>
              <p:nvPr/>
            </p:nvSpPr>
            <p:spPr>
              <a:xfrm>
                <a:off x="8723230" y="4547482"/>
                <a:ext cx="277640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00" dirty="0">
                    <a:solidFill>
                      <a:srgbClr val="021A48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확인</a:t>
                </a:r>
              </a:p>
            </p:txBody>
          </p:sp>
        </p:grpSp>
      </p:grpSp>
      <p:sp>
        <p:nvSpPr>
          <p:cNvPr id="437" name="화살표: 왼쪽 436">
            <a:extLst>
              <a:ext uri="{FF2B5EF4-FFF2-40B4-BE49-F238E27FC236}">
                <a16:creationId xmlns:a16="http://schemas.microsoft.com/office/drawing/2014/main" id="{C6E52AEB-A139-4EC2-B001-AEA4DD19CF8B}"/>
              </a:ext>
            </a:extLst>
          </p:cNvPr>
          <p:cNvSpPr/>
          <p:nvPr/>
        </p:nvSpPr>
        <p:spPr>
          <a:xfrm flipH="1">
            <a:off x="4848773" y="4360182"/>
            <a:ext cx="449444" cy="323420"/>
          </a:xfrm>
          <a:prstGeom prst="leftArrow">
            <a:avLst>
              <a:gd name="adj1" fmla="val 50000"/>
              <a:gd name="adj2" fmla="val 74565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E6A01D-8F12-4053-89CF-561992673244}"/>
              </a:ext>
            </a:extLst>
          </p:cNvPr>
          <p:cNvGrpSpPr/>
          <p:nvPr/>
        </p:nvGrpSpPr>
        <p:grpSpPr>
          <a:xfrm>
            <a:off x="1701782" y="1501091"/>
            <a:ext cx="4966716" cy="1521482"/>
            <a:chOff x="1637390" y="1524911"/>
            <a:chExt cx="4928252" cy="1521482"/>
          </a:xfrm>
        </p:grpSpPr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15646D6A-E16F-4947-8374-B378CDF6B07B}"/>
                </a:ext>
              </a:extLst>
            </p:cNvPr>
            <p:cNvSpPr/>
            <p:nvPr/>
          </p:nvSpPr>
          <p:spPr>
            <a:xfrm>
              <a:off x="1637390" y="1680860"/>
              <a:ext cx="4919344" cy="1365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288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872" marR="0" lvl="1" indent="0" algn="l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grpSp>
          <p:nvGrpSpPr>
            <p:cNvPr id="442" name="그룹 441">
              <a:extLst>
                <a:ext uri="{FF2B5EF4-FFF2-40B4-BE49-F238E27FC236}">
                  <a16:creationId xmlns:a16="http://schemas.microsoft.com/office/drawing/2014/main" id="{7E22A2E0-7A16-4499-9FF4-A1631801B0ED}"/>
                </a:ext>
              </a:extLst>
            </p:cNvPr>
            <p:cNvGrpSpPr/>
            <p:nvPr/>
          </p:nvGrpSpPr>
          <p:grpSpPr>
            <a:xfrm>
              <a:off x="1640075" y="1524911"/>
              <a:ext cx="4925567" cy="201633"/>
              <a:chOff x="3349422" y="4520043"/>
              <a:chExt cx="1894641" cy="243810"/>
            </a:xfrm>
          </p:grpSpPr>
          <p:sp>
            <p:nvSpPr>
              <p:cNvPr id="443" name="직사각형 214">
                <a:extLst>
                  <a:ext uri="{FF2B5EF4-FFF2-40B4-BE49-F238E27FC236}">
                    <a16:creationId xmlns:a16="http://schemas.microsoft.com/office/drawing/2014/main" id="{092C5427-248C-46F8-BCF8-4C10EB7F9A1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349423" y="4520043"/>
                <a:ext cx="1894639" cy="243810"/>
              </a:xfrm>
              <a:prstGeom prst="round2SameRect">
                <a:avLst/>
              </a:prstGeom>
              <a:solidFill>
                <a:srgbClr val="376092"/>
              </a:soli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00" b="1" spc="-50" dirty="0">
                    <a:ln w="12700">
                      <a:solidFill>
                        <a:srgbClr val="0A507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회원 가입 </a:t>
                </a:r>
                <a:r>
                  <a:rPr kumimoji="1" lang="ko-KR" altLang="en-US" sz="1000" b="1" i="0" u="none" strike="noStrike" kern="1200" cap="none" spc="-50" normalizeH="0" baseline="0" noProof="0" dirty="0">
                    <a:ln w="12700">
                      <a:solidFill>
                        <a:srgbClr val="0A507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프로세스</a:t>
                </a:r>
              </a:p>
            </p:txBody>
          </p:sp>
          <p:sp>
            <p:nvSpPr>
              <p:cNvPr id="444" name="직각 삼각형 443">
                <a:extLst>
                  <a:ext uri="{FF2B5EF4-FFF2-40B4-BE49-F238E27FC236}">
                    <a16:creationId xmlns:a16="http://schemas.microsoft.com/office/drawing/2014/main" id="{737EC4FD-A77D-4A60-81DE-EC9EED9FC92D}"/>
                  </a:ext>
                </a:extLst>
              </p:cNvPr>
              <p:cNvSpPr/>
              <p:nvPr/>
            </p:nvSpPr>
            <p:spPr>
              <a:xfrm>
                <a:off x="3349422" y="4576451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445" name="직각 삼각형 444">
                <a:extLst>
                  <a:ext uri="{FF2B5EF4-FFF2-40B4-BE49-F238E27FC236}">
                    <a16:creationId xmlns:a16="http://schemas.microsoft.com/office/drawing/2014/main" id="{9BE242B5-E303-4045-9C37-D11A1A960A19}"/>
                  </a:ext>
                </a:extLst>
              </p:cNvPr>
              <p:cNvSpPr/>
              <p:nvPr/>
            </p:nvSpPr>
            <p:spPr>
              <a:xfrm flipH="1">
                <a:off x="5110163" y="4576452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DED6C1D-6A8B-494E-86BA-A24AE4302C07}"/>
              </a:ext>
            </a:extLst>
          </p:cNvPr>
          <p:cNvGrpSpPr/>
          <p:nvPr/>
        </p:nvGrpSpPr>
        <p:grpSpPr>
          <a:xfrm>
            <a:off x="1852490" y="1826026"/>
            <a:ext cx="599091" cy="1179356"/>
            <a:chOff x="1945928" y="1268231"/>
            <a:chExt cx="599091" cy="1326178"/>
          </a:xfrm>
        </p:grpSpPr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900AA8B-BC6A-4982-B4E3-7B64E7FAAEB8}"/>
                </a:ext>
              </a:extLst>
            </p:cNvPr>
            <p:cNvSpPr txBox="1"/>
            <p:nvPr/>
          </p:nvSpPr>
          <p:spPr>
            <a:xfrm>
              <a:off x="1945928" y="2352144"/>
              <a:ext cx="492443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사용자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6489068-D18E-40DC-8570-691A48AB103A}"/>
                </a:ext>
              </a:extLst>
            </p:cNvPr>
            <p:cNvGrpSpPr/>
            <p:nvPr/>
          </p:nvGrpSpPr>
          <p:grpSpPr>
            <a:xfrm>
              <a:off x="1957206" y="1268231"/>
              <a:ext cx="541529" cy="1010523"/>
              <a:chOff x="2531130" y="1749480"/>
              <a:chExt cx="541529" cy="1010523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0F1CB261-B46B-460C-9B8B-40CF7C7217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003" y="1809092"/>
                <a:ext cx="444414" cy="891484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453" name="그림 452">
                <a:extLst>
                  <a:ext uri="{FF2B5EF4-FFF2-40B4-BE49-F238E27FC236}">
                    <a16:creationId xmlns:a16="http://schemas.microsoft.com/office/drawing/2014/main" id="{A6E6AF90-9A84-41FF-98B2-F2226096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31130" y="1749480"/>
                <a:ext cx="541529" cy="1010523"/>
              </a:xfrm>
              <a:prstGeom prst="rect">
                <a:avLst/>
              </a:prstGeom>
            </p:spPr>
          </p:pic>
        </p:grpSp>
        <p:pic>
          <p:nvPicPr>
            <p:cNvPr id="455" name="그림 454">
              <a:extLst>
                <a:ext uri="{FF2B5EF4-FFF2-40B4-BE49-F238E27FC236}">
                  <a16:creationId xmlns:a16="http://schemas.microsoft.com/office/drawing/2014/main" id="{BAB83E95-4B55-4B1C-BD8B-B109C0BDBF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67990" y="1998563"/>
              <a:ext cx="277029" cy="376679"/>
            </a:xfrm>
            <a:prstGeom prst="rect">
              <a:avLst/>
            </a:prstGeom>
          </p:spPr>
        </p:pic>
      </p:grpSp>
      <p:cxnSp>
        <p:nvCxnSpPr>
          <p:cNvPr id="462" name="직선 화살표 연결선 461">
            <a:extLst>
              <a:ext uri="{FF2B5EF4-FFF2-40B4-BE49-F238E27FC236}">
                <a16:creationId xmlns:a16="http://schemas.microsoft.com/office/drawing/2014/main" id="{4339F00C-2D1C-4F66-B935-A41E4D06E688}"/>
              </a:ext>
            </a:extLst>
          </p:cNvPr>
          <p:cNvCxnSpPr>
            <a:cxnSpLocks/>
          </p:cNvCxnSpPr>
          <p:nvPr/>
        </p:nvCxnSpPr>
        <p:spPr>
          <a:xfrm>
            <a:off x="2420333" y="2256836"/>
            <a:ext cx="818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B61073EE-A489-4850-863C-8AD7A7D8C93E}"/>
              </a:ext>
            </a:extLst>
          </p:cNvPr>
          <p:cNvSpPr txBox="1"/>
          <p:nvPr/>
        </p:nvSpPr>
        <p:spPr>
          <a:xfrm>
            <a:off x="2392425" y="2267189"/>
            <a:ext cx="818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회원가입</a:t>
            </a:r>
          </a:p>
        </p:txBody>
      </p:sp>
      <p:cxnSp>
        <p:nvCxnSpPr>
          <p:cNvPr id="478" name="직선 화살표 연결선 477">
            <a:extLst>
              <a:ext uri="{FF2B5EF4-FFF2-40B4-BE49-F238E27FC236}">
                <a16:creationId xmlns:a16="http://schemas.microsoft.com/office/drawing/2014/main" id="{5BFF0415-B5BC-4681-B9A3-C5E96274D3DA}"/>
              </a:ext>
            </a:extLst>
          </p:cNvPr>
          <p:cNvCxnSpPr>
            <a:cxnSpLocks/>
          </p:cNvCxnSpPr>
          <p:nvPr/>
        </p:nvCxnSpPr>
        <p:spPr>
          <a:xfrm flipH="1">
            <a:off x="4562935" y="2240143"/>
            <a:ext cx="803737" cy="3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0BF7450-8B60-4199-BE14-39E3423EDDF7}"/>
              </a:ext>
            </a:extLst>
          </p:cNvPr>
          <p:cNvGrpSpPr/>
          <p:nvPr/>
        </p:nvGrpSpPr>
        <p:grpSpPr>
          <a:xfrm>
            <a:off x="5423405" y="1884408"/>
            <a:ext cx="1178497" cy="1087096"/>
            <a:chOff x="3238791" y="1863487"/>
            <a:chExt cx="1178497" cy="1087096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D216A9-788F-4718-ABED-D1EFD5FDE6D2}"/>
                </a:ext>
              </a:extLst>
            </p:cNvPr>
            <p:cNvGrpSpPr/>
            <p:nvPr/>
          </p:nvGrpSpPr>
          <p:grpSpPr>
            <a:xfrm>
              <a:off x="3238791" y="1863487"/>
              <a:ext cx="1004734" cy="807749"/>
              <a:chOff x="4895142" y="1824890"/>
              <a:chExt cx="2032541" cy="1345856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C33E9149-9405-4493-A5BE-3B02B38E8A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281"/>
              <a:stretch/>
            </p:blipFill>
            <p:spPr>
              <a:xfrm>
                <a:off x="4945424" y="1837374"/>
                <a:ext cx="1954981" cy="1010094"/>
              </a:xfrm>
              <a:prstGeom prst="rect">
                <a:avLst/>
              </a:prstGeom>
            </p:spPr>
          </p:pic>
          <p:grpSp>
            <p:nvGrpSpPr>
              <p:cNvPr id="472" name="그룹 471">
                <a:extLst>
                  <a:ext uri="{FF2B5EF4-FFF2-40B4-BE49-F238E27FC236}">
                    <a16:creationId xmlns:a16="http://schemas.microsoft.com/office/drawing/2014/main" id="{7B25B18A-CB48-4CD2-A3C5-B53AD42C613E}"/>
                  </a:ext>
                </a:extLst>
              </p:cNvPr>
              <p:cNvGrpSpPr/>
              <p:nvPr/>
            </p:nvGrpSpPr>
            <p:grpSpPr>
              <a:xfrm>
                <a:off x="4895142" y="1824890"/>
                <a:ext cx="2032541" cy="1345856"/>
                <a:chOff x="9783845" y="5994056"/>
                <a:chExt cx="1558109" cy="1253431"/>
              </a:xfrm>
            </p:grpSpPr>
            <p:sp>
              <p:nvSpPr>
                <p:cNvPr id="474" name="Freeform 7">
                  <a:extLst>
                    <a:ext uri="{FF2B5EF4-FFF2-40B4-BE49-F238E27FC236}">
                      <a16:creationId xmlns:a16="http://schemas.microsoft.com/office/drawing/2014/main" id="{0D45C04E-EED9-4A03-B4FD-3AC547C07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79243" y="7061867"/>
                  <a:ext cx="339011" cy="185620"/>
                </a:xfrm>
                <a:custGeom>
                  <a:avLst/>
                  <a:gdLst>
                    <a:gd name="T0" fmla="*/ 874 w 928"/>
                    <a:gd name="T1" fmla="*/ 268 h 366"/>
                    <a:gd name="T2" fmla="*/ 874 w 928"/>
                    <a:gd name="T3" fmla="*/ 268 h 366"/>
                    <a:gd name="T4" fmla="*/ 856 w 928"/>
                    <a:gd name="T5" fmla="*/ 254 h 366"/>
                    <a:gd name="T6" fmla="*/ 842 w 928"/>
                    <a:gd name="T7" fmla="*/ 240 h 366"/>
                    <a:gd name="T8" fmla="*/ 830 w 928"/>
                    <a:gd name="T9" fmla="*/ 226 h 366"/>
                    <a:gd name="T10" fmla="*/ 822 w 928"/>
                    <a:gd name="T11" fmla="*/ 214 h 366"/>
                    <a:gd name="T12" fmla="*/ 810 w 928"/>
                    <a:gd name="T13" fmla="*/ 194 h 366"/>
                    <a:gd name="T14" fmla="*/ 808 w 928"/>
                    <a:gd name="T15" fmla="*/ 188 h 366"/>
                    <a:gd name="T16" fmla="*/ 808 w 928"/>
                    <a:gd name="T17" fmla="*/ 188 h 366"/>
                    <a:gd name="T18" fmla="*/ 800 w 928"/>
                    <a:gd name="T19" fmla="*/ 138 h 366"/>
                    <a:gd name="T20" fmla="*/ 794 w 928"/>
                    <a:gd name="T21" fmla="*/ 76 h 366"/>
                    <a:gd name="T22" fmla="*/ 790 w 928"/>
                    <a:gd name="T23" fmla="*/ 0 h 366"/>
                    <a:gd name="T24" fmla="*/ 480 w 928"/>
                    <a:gd name="T25" fmla="*/ 0 h 366"/>
                    <a:gd name="T26" fmla="*/ 446 w 928"/>
                    <a:gd name="T27" fmla="*/ 0 h 366"/>
                    <a:gd name="T28" fmla="*/ 138 w 928"/>
                    <a:gd name="T29" fmla="*/ 0 h 366"/>
                    <a:gd name="T30" fmla="*/ 138 w 928"/>
                    <a:gd name="T31" fmla="*/ 0 h 366"/>
                    <a:gd name="T32" fmla="*/ 132 w 928"/>
                    <a:gd name="T33" fmla="*/ 76 h 366"/>
                    <a:gd name="T34" fmla="*/ 128 w 928"/>
                    <a:gd name="T35" fmla="*/ 138 h 366"/>
                    <a:gd name="T36" fmla="*/ 120 w 928"/>
                    <a:gd name="T37" fmla="*/ 188 h 366"/>
                    <a:gd name="T38" fmla="*/ 120 w 928"/>
                    <a:gd name="T39" fmla="*/ 188 h 366"/>
                    <a:gd name="T40" fmla="*/ 116 w 928"/>
                    <a:gd name="T41" fmla="*/ 194 h 366"/>
                    <a:gd name="T42" fmla="*/ 106 w 928"/>
                    <a:gd name="T43" fmla="*/ 214 h 366"/>
                    <a:gd name="T44" fmla="*/ 96 w 928"/>
                    <a:gd name="T45" fmla="*/ 226 h 366"/>
                    <a:gd name="T46" fmla="*/ 86 w 928"/>
                    <a:gd name="T47" fmla="*/ 240 h 366"/>
                    <a:gd name="T48" fmla="*/ 70 w 928"/>
                    <a:gd name="T49" fmla="*/ 254 h 366"/>
                    <a:gd name="T50" fmla="*/ 54 w 928"/>
                    <a:gd name="T51" fmla="*/ 268 h 366"/>
                    <a:gd name="T52" fmla="*/ 54 w 928"/>
                    <a:gd name="T53" fmla="*/ 268 h 366"/>
                    <a:gd name="T54" fmla="*/ 42 w 928"/>
                    <a:gd name="T55" fmla="*/ 276 h 366"/>
                    <a:gd name="T56" fmla="*/ 20 w 928"/>
                    <a:gd name="T57" fmla="*/ 296 h 366"/>
                    <a:gd name="T58" fmla="*/ 8 w 928"/>
                    <a:gd name="T59" fmla="*/ 308 h 366"/>
                    <a:gd name="T60" fmla="*/ 2 w 928"/>
                    <a:gd name="T61" fmla="*/ 320 h 366"/>
                    <a:gd name="T62" fmla="*/ 0 w 928"/>
                    <a:gd name="T63" fmla="*/ 326 h 366"/>
                    <a:gd name="T64" fmla="*/ 0 w 928"/>
                    <a:gd name="T65" fmla="*/ 330 h 366"/>
                    <a:gd name="T66" fmla="*/ 0 w 928"/>
                    <a:gd name="T67" fmla="*/ 336 h 366"/>
                    <a:gd name="T68" fmla="*/ 4 w 928"/>
                    <a:gd name="T69" fmla="*/ 340 h 366"/>
                    <a:gd name="T70" fmla="*/ 4 w 928"/>
                    <a:gd name="T71" fmla="*/ 340 h 366"/>
                    <a:gd name="T72" fmla="*/ 8 w 928"/>
                    <a:gd name="T73" fmla="*/ 344 h 366"/>
                    <a:gd name="T74" fmla="*/ 20 w 928"/>
                    <a:gd name="T75" fmla="*/ 352 h 366"/>
                    <a:gd name="T76" fmla="*/ 30 w 928"/>
                    <a:gd name="T77" fmla="*/ 358 h 366"/>
                    <a:gd name="T78" fmla="*/ 42 w 928"/>
                    <a:gd name="T79" fmla="*/ 362 h 366"/>
                    <a:gd name="T80" fmla="*/ 58 w 928"/>
                    <a:gd name="T81" fmla="*/ 366 h 366"/>
                    <a:gd name="T82" fmla="*/ 76 w 928"/>
                    <a:gd name="T83" fmla="*/ 366 h 366"/>
                    <a:gd name="T84" fmla="*/ 446 w 928"/>
                    <a:gd name="T85" fmla="*/ 366 h 366"/>
                    <a:gd name="T86" fmla="*/ 480 w 928"/>
                    <a:gd name="T87" fmla="*/ 366 h 366"/>
                    <a:gd name="T88" fmla="*/ 850 w 928"/>
                    <a:gd name="T89" fmla="*/ 366 h 366"/>
                    <a:gd name="T90" fmla="*/ 850 w 928"/>
                    <a:gd name="T91" fmla="*/ 366 h 366"/>
                    <a:gd name="T92" fmla="*/ 870 w 928"/>
                    <a:gd name="T93" fmla="*/ 366 h 366"/>
                    <a:gd name="T94" fmla="*/ 886 w 928"/>
                    <a:gd name="T95" fmla="*/ 362 h 366"/>
                    <a:gd name="T96" fmla="*/ 898 w 928"/>
                    <a:gd name="T97" fmla="*/ 358 h 366"/>
                    <a:gd name="T98" fmla="*/ 908 w 928"/>
                    <a:gd name="T99" fmla="*/ 352 h 366"/>
                    <a:gd name="T100" fmla="*/ 920 w 928"/>
                    <a:gd name="T101" fmla="*/ 344 h 366"/>
                    <a:gd name="T102" fmla="*/ 922 w 928"/>
                    <a:gd name="T103" fmla="*/ 340 h 366"/>
                    <a:gd name="T104" fmla="*/ 922 w 928"/>
                    <a:gd name="T105" fmla="*/ 340 h 366"/>
                    <a:gd name="T106" fmla="*/ 926 w 928"/>
                    <a:gd name="T107" fmla="*/ 336 h 366"/>
                    <a:gd name="T108" fmla="*/ 928 w 928"/>
                    <a:gd name="T109" fmla="*/ 330 h 366"/>
                    <a:gd name="T110" fmla="*/ 928 w 928"/>
                    <a:gd name="T111" fmla="*/ 326 h 366"/>
                    <a:gd name="T112" fmla="*/ 926 w 928"/>
                    <a:gd name="T113" fmla="*/ 320 h 366"/>
                    <a:gd name="T114" fmla="*/ 920 w 928"/>
                    <a:gd name="T115" fmla="*/ 308 h 366"/>
                    <a:gd name="T116" fmla="*/ 908 w 928"/>
                    <a:gd name="T117" fmla="*/ 296 h 366"/>
                    <a:gd name="T118" fmla="*/ 886 w 928"/>
                    <a:gd name="T119" fmla="*/ 276 h 366"/>
                    <a:gd name="T120" fmla="*/ 874 w 928"/>
                    <a:gd name="T121" fmla="*/ 268 h 366"/>
                    <a:gd name="T122" fmla="*/ 874 w 928"/>
                    <a:gd name="T123" fmla="*/ 268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28" h="366">
                      <a:moveTo>
                        <a:pt x="874" y="268"/>
                      </a:moveTo>
                      <a:lnTo>
                        <a:pt x="874" y="268"/>
                      </a:lnTo>
                      <a:lnTo>
                        <a:pt x="856" y="254"/>
                      </a:lnTo>
                      <a:lnTo>
                        <a:pt x="842" y="240"/>
                      </a:lnTo>
                      <a:lnTo>
                        <a:pt x="830" y="226"/>
                      </a:lnTo>
                      <a:lnTo>
                        <a:pt x="822" y="214"/>
                      </a:lnTo>
                      <a:lnTo>
                        <a:pt x="810" y="194"/>
                      </a:lnTo>
                      <a:lnTo>
                        <a:pt x="808" y="188"/>
                      </a:lnTo>
                      <a:lnTo>
                        <a:pt x="808" y="188"/>
                      </a:lnTo>
                      <a:lnTo>
                        <a:pt x="800" y="138"/>
                      </a:lnTo>
                      <a:lnTo>
                        <a:pt x="794" y="76"/>
                      </a:lnTo>
                      <a:lnTo>
                        <a:pt x="790" y="0"/>
                      </a:lnTo>
                      <a:lnTo>
                        <a:pt x="480" y="0"/>
                      </a:lnTo>
                      <a:lnTo>
                        <a:pt x="446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32" y="76"/>
                      </a:lnTo>
                      <a:lnTo>
                        <a:pt x="128" y="138"/>
                      </a:lnTo>
                      <a:lnTo>
                        <a:pt x="120" y="188"/>
                      </a:lnTo>
                      <a:lnTo>
                        <a:pt x="120" y="188"/>
                      </a:lnTo>
                      <a:lnTo>
                        <a:pt x="116" y="194"/>
                      </a:lnTo>
                      <a:lnTo>
                        <a:pt x="106" y="214"/>
                      </a:lnTo>
                      <a:lnTo>
                        <a:pt x="96" y="226"/>
                      </a:lnTo>
                      <a:lnTo>
                        <a:pt x="86" y="240"/>
                      </a:lnTo>
                      <a:lnTo>
                        <a:pt x="70" y="254"/>
                      </a:lnTo>
                      <a:lnTo>
                        <a:pt x="54" y="268"/>
                      </a:lnTo>
                      <a:lnTo>
                        <a:pt x="54" y="268"/>
                      </a:lnTo>
                      <a:lnTo>
                        <a:pt x="42" y="276"/>
                      </a:lnTo>
                      <a:lnTo>
                        <a:pt x="20" y="296"/>
                      </a:lnTo>
                      <a:lnTo>
                        <a:pt x="8" y="308"/>
                      </a:lnTo>
                      <a:lnTo>
                        <a:pt x="2" y="320"/>
                      </a:lnTo>
                      <a:lnTo>
                        <a:pt x="0" y="326"/>
                      </a:lnTo>
                      <a:lnTo>
                        <a:pt x="0" y="330"/>
                      </a:lnTo>
                      <a:lnTo>
                        <a:pt x="0" y="336"/>
                      </a:lnTo>
                      <a:lnTo>
                        <a:pt x="4" y="340"/>
                      </a:lnTo>
                      <a:lnTo>
                        <a:pt x="4" y="340"/>
                      </a:lnTo>
                      <a:lnTo>
                        <a:pt x="8" y="344"/>
                      </a:lnTo>
                      <a:lnTo>
                        <a:pt x="20" y="352"/>
                      </a:lnTo>
                      <a:lnTo>
                        <a:pt x="30" y="358"/>
                      </a:lnTo>
                      <a:lnTo>
                        <a:pt x="42" y="362"/>
                      </a:lnTo>
                      <a:lnTo>
                        <a:pt x="58" y="366"/>
                      </a:lnTo>
                      <a:lnTo>
                        <a:pt x="76" y="366"/>
                      </a:lnTo>
                      <a:lnTo>
                        <a:pt x="446" y="366"/>
                      </a:lnTo>
                      <a:lnTo>
                        <a:pt x="480" y="366"/>
                      </a:lnTo>
                      <a:lnTo>
                        <a:pt x="850" y="366"/>
                      </a:lnTo>
                      <a:lnTo>
                        <a:pt x="850" y="366"/>
                      </a:lnTo>
                      <a:lnTo>
                        <a:pt x="870" y="366"/>
                      </a:lnTo>
                      <a:lnTo>
                        <a:pt x="886" y="362"/>
                      </a:lnTo>
                      <a:lnTo>
                        <a:pt x="898" y="358"/>
                      </a:lnTo>
                      <a:lnTo>
                        <a:pt x="908" y="352"/>
                      </a:lnTo>
                      <a:lnTo>
                        <a:pt x="920" y="344"/>
                      </a:lnTo>
                      <a:lnTo>
                        <a:pt x="922" y="340"/>
                      </a:lnTo>
                      <a:lnTo>
                        <a:pt x="922" y="340"/>
                      </a:lnTo>
                      <a:lnTo>
                        <a:pt x="926" y="336"/>
                      </a:lnTo>
                      <a:lnTo>
                        <a:pt x="928" y="330"/>
                      </a:lnTo>
                      <a:lnTo>
                        <a:pt x="928" y="326"/>
                      </a:lnTo>
                      <a:lnTo>
                        <a:pt x="926" y="320"/>
                      </a:lnTo>
                      <a:lnTo>
                        <a:pt x="920" y="308"/>
                      </a:lnTo>
                      <a:lnTo>
                        <a:pt x="908" y="296"/>
                      </a:lnTo>
                      <a:lnTo>
                        <a:pt x="886" y="276"/>
                      </a:lnTo>
                      <a:lnTo>
                        <a:pt x="874" y="268"/>
                      </a:lnTo>
                      <a:lnTo>
                        <a:pt x="874" y="268"/>
                      </a:lnTo>
                      <a:close/>
                    </a:path>
                  </a:pathLst>
                </a:custGeom>
                <a:solidFill>
                  <a:srgbClr val="48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18996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6" b="0" i="0" u="none" strike="noStrike" kern="1200" cap="none" spc="0" normalizeH="0" baseline="0" noProof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 Md BT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475" name="사각형: 둥근 위쪽 모서리 474">
                  <a:extLst>
                    <a:ext uri="{FF2B5EF4-FFF2-40B4-BE49-F238E27FC236}">
                      <a16:creationId xmlns:a16="http://schemas.microsoft.com/office/drawing/2014/main" id="{5A441E48-1878-4B05-8188-5E36123D042C}"/>
                    </a:ext>
                  </a:extLst>
                </p:cNvPr>
                <p:cNvSpPr/>
                <p:nvPr/>
              </p:nvSpPr>
              <p:spPr>
                <a:xfrm flipV="1">
                  <a:off x="9783845" y="6936890"/>
                  <a:ext cx="1558109" cy="100751"/>
                </a:xfrm>
                <a:prstGeom prst="round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189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6" b="0" i="0" u="none" strike="noStrike" kern="1200" cap="none" spc="0" normalizeH="0" baseline="0" noProof="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 Md BT"/>
                    <a:ea typeface="KoPub돋움체 Medium" panose="00000600000000000000" pitchFamily="2" charset="-127"/>
                    <a:cs typeface="+mn-cs"/>
                  </a:endParaRPr>
                </a:p>
              </p:txBody>
            </p:sp>
            <p:sp>
              <p:nvSpPr>
                <p:cNvPr id="473" name="사각형: 둥근 모서리 472">
                  <a:extLst>
                    <a:ext uri="{FF2B5EF4-FFF2-40B4-BE49-F238E27FC236}">
                      <a16:creationId xmlns:a16="http://schemas.microsoft.com/office/drawing/2014/main" id="{592CA349-45ED-4E4B-9D76-54F459734C51}"/>
                    </a:ext>
                  </a:extLst>
                </p:cNvPr>
                <p:cNvSpPr/>
                <p:nvPr/>
              </p:nvSpPr>
              <p:spPr>
                <a:xfrm>
                  <a:off x="9806496" y="5994056"/>
                  <a:ext cx="1507070" cy="992613"/>
                </a:xfrm>
                <a:prstGeom prst="roundRect">
                  <a:avLst>
                    <a:gd name="adj" fmla="val 3895"/>
                  </a:avLst>
                </a:pr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189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6" b="0" i="0" u="none" strike="noStrike" kern="1200" cap="none" spc="0" normalizeH="0" baseline="0" noProof="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 Md BT"/>
                    <a:ea typeface="KoPub돋움체 Medium" panose="00000600000000000000" pitchFamily="2" charset="-127"/>
                    <a:cs typeface="+mn-cs"/>
                  </a:endParaRPr>
                </a:p>
              </p:txBody>
            </p:sp>
            <p:sp>
              <p:nvSpPr>
                <p:cNvPr id="476" name="타원 475">
                  <a:extLst>
                    <a:ext uri="{FF2B5EF4-FFF2-40B4-BE49-F238E27FC236}">
                      <a16:creationId xmlns:a16="http://schemas.microsoft.com/office/drawing/2014/main" id="{E0E160D7-45A0-4102-A553-44993D717F00}"/>
                    </a:ext>
                  </a:extLst>
                </p:cNvPr>
                <p:cNvSpPr/>
                <p:nvPr/>
              </p:nvSpPr>
              <p:spPr>
                <a:xfrm>
                  <a:off x="10534489" y="6971809"/>
                  <a:ext cx="30525" cy="581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1018996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6" b="0" i="0" u="none" strike="noStrike" kern="1200" cap="none" spc="0" normalizeH="0" baseline="0" noProof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 Md BT"/>
                    <a:ea typeface="KoPub돋움체 Medium"/>
                    <a:cs typeface="+mn-cs"/>
                  </a:endParaRPr>
                </a:p>
              </p:txBody>
            </p:sp>
          </p:grpSp>
        </p:grp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70040FDB-B24D-4D46-9BBC-A6A414944080}"/>
                </a:ext>
              </a:extLst>
            </p:cNvPr>
            <p:cNvSpPr txBox="1"/>
            <p:nvPr/>
          </p:nvSpPr>
          <p:spPr>
            <a:xfrm>
              <a:off x="3510331" y="2735139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관리자</a:t>
              </a:r>
            </a:p>
          </p:txBody>
        </p:sp>
        <p:pic>
          <p:nvPicPr>
            <p:cNvPr id="481" name="그림 480">
              <a:extLst>
                <a:ext uri="{FF2B5EF4-FFF2-40B4-BE49-F238E27FC236}">
                  <a16:creationId xmlns:a16="http://schemas.microsoft.com/office/drawing/2014/main" id="{8D27C6BD-3B6C-4FD1-A401-23CFBECDA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00452" y="2362894"/>
              <a:ext cx="316836" cy="385601"/>
            </a:xfrm>
            <a:prstGeom prst="rect">
              <a:avLst/>
            </a:prstGeom>
          </p:spPr>
        </p:pic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D8115F2B-82E5-4066-BB01-3514D64F092A}"/>
              </a:ext>
            </a:extLst>
          </p:cNvPr>
          <p:cNvGrpSpPr/>
          <p:nvPr/>
        </p:nvGrpSpPr>
        <p:grpSpPr>
          <a:xfrm>
            <a:off x="3330044" y="1731941"/>
            <a:ext cx="1161552" cy="1250890"/>
            <a:chOff x="3466834" y="1737277"/>
            <a:chExt cx="1161552" cy="1250890"/>
          </a:xfrm>
        </p:grpSpPr>
        <p:pic>
          <p:nvPicPr>
            <p:cNvPr id="465" name="Picture 228" descr="database_grey">
              <a:extLst>
                <a:ext uri="{FF2B5EF4-FFF2-40B4-BE49-F238E27FC236}">
                  <a16:creationId xmlns:a16="http://schemas.microsoft.com/office/drawing/2014/main" id="{BCC94731-530F-4846-999E-01FF17915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874" y="2614642"/>
              <a:ext cx="284948" cy="33497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6" name="Picture 5">
              <a:extLst>
                <a:ext uri="{FF2B5EF4-FFF2-40B4-BE49-F238E27FC236}">
                  <a16:creationId xmlns:a16="http://schemas.microsoft.com/office/drawing/2014/main" id="{680A4BC9-2D07-4590-92AC-B87FC4F3C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597" y="1737277"/>
              <a:ext cx="404311" cy="53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7" name="직선 화살표 연결선 466">
              <a:extLst>
                <a:ext uri="{FF2B5EF4-FFF2-40B4-BE49-F238E27FC236}">
                  <a16:creationId xmlns:a16="http://schemas.microsoft.com/office/drawing/2014/main" id="{618B8939-0953-4254-9B56-1D33B684D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711" y="2386199"/>
              <a:ext cx="0" cy="1894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화살표 연결선 467">
              <a:extLst>
                <a:ext uri="{FF2B5EF4-FFF2-40B4-BE49-F238E27FC236}">
                  <a16:creationId xmlns:a16="http://schemas.microsoft.com/office/drawing/2014/main" id="{D5DFB2A7-4D17-4D9A-AEE9-D11DABC18994}"/>
                </a:ext>
              </a:extLst>
            </p:cNvPr>
            <p:cNvCxnSpPr>
              <a:cxnSpLocks/>
            </p:cNvCxnSpPr>
            <p:nvPr/>
          </p:nvCxnSpPr>
          <p:spPr>
            <a:xfrm>
              <a:off x="4055796" y="2376528"/>
              <a:ext cx="1" cy="2123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02A676B8-DBF6-4555-97A8-2659CC9F34A7}"/>
                </a:ext>
              </a:extLst>
            </p:cNvPr>
            <p:cNvSpPr txBox="1"/>
            <p:nvPr/>
          </p:nvSpPr>
          <p:spPr>
            <a:xfrm>
              <a:off x="3514085" y="2200906"/>
              <a:ext cx="11095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Mobile Web Server</a:t>
              </a:r>
              <a:endParaRPr lang="ko-KR" altLang="en-US" sz="900" b="1" dirty="0"/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36B6B934-B44E-4884-91B4-EFFE0287AA56}"/>
                </a:ext>
              </a:extLst>
            </p:cNvPr>
            <p:cNvSpPr txBox="1"/>
            <p:nvPr/>
          </p:nvSpPr>
          <p:spPr>
            <a:xfrm>
              <a:off x="4087248" y="2746535"/>
              <a:ext cx="3604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DB</a:t>
              </a:r>
              <a:endParaRPr lang="ko-KR" altLang="en-US" sz="900" b="1" dirty="0"/>
            </a:p>
          </p:txBody>
        </p:sp>
        <p:sp>
          <p:nvSpPr>
            <p:cNvPr id="486" name="사각형: 둥근 모서리 485">
              <a:extLst>
                <a:ext uri="{FF2B5EF4-FFF2-40B4-BE49-F238E27FC236}">
                  <a16:creationId xmlns:a16="http://schemas.microsoft.com/office/drawing/2014/main" id="{FDE8186B-34AB-4E1E-B5E1-B2F8F77341D3}"/>
                </a:ext>
              </a:extLst>
            </p:cNvPr>
            <p:cNvSpPr/>
            <p:nvPr/>
          </p:nvSpPr>
          <p:spPr>
            <a:xfrm>
              <a:off x="3466834" y="1742722"/>
              <a:ext cx="1161552" cy="1245445"/>
            </a:xfrm>
            <a:prstGeom prst="roundRect">
              <a:avLst>
                <a:gd name="adj" fmla="val 6355"/>
              </a:avLst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88" name="직선 화살표 연결선 487">
            <a:extLst>
              <a:ext uri="{FF2B5EF4-FFF2-40B4-BE49-F238E27FC236}">
                <a16:creationId xmlns:a16="http://schemas.microsoft.com/office/drawing/2014/main" id="{F8879FF3-8D6A-44C7-975A-BB7FA290CBDA}"/>
              </a:ext>
            </a:extLst>
          </p:cNvPr>
          <p:cNvCxnSpPr>
            <a:cxnSpLocks/>
          </p:cNvCxnSpPr>
          <p:nvPr/>
        </p:nvCxnSpPr>
        <p:spPr>
          <a:xfrm>
            <a:off x="4581027" y="2338823"/>
            <a:ext cx="818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54318FA5-E56E-4E8A-B87B-03EE90D7F8D0}"/>
              </a:ext>
            </a:extLst>
          </p:cNvPr>
          <p:cNvSpPr txBox="1"/>
          <p:nvPr/>
        </p:nvSpPr>
        <p:spPr>
          <a:xfrm>
            <a:off x="4578448" y="2381339"/>
            <a:ext cx="818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회원가입 요청</a:t>
            </a:r>
            <a:endParaRPr lang="ko-KR" altLang="en-US" sz="800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68573105-1D10-403C-B487-C7836DC39715}"/>
              </a:ext>
            </a:extLst>
          </p:cNvPr>
          <p:cNvSpPr txBox="1"/>
          <p:nvPr/>
        </p:nvSpPr>
        <p:spPr>
          <a:xfrm>
            <a:off x="4582090" y="2015475"/>
            <a:ext cx="818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회원가입 승인</a:t>
            </a:r>
          </a:p>
        </p:txBody>
      </p:sp>
      <p:grpSp>
        <p:nvGrpSpPr>
          <p:cNvPr id="493" name="그룹 492">
            <a:extLst>
              <a:ext uri="{FF2B5EF4-FFF2-40B4-BE49-F238E27FC236}">
                <a16:creationId xmlns:a16="http://schemas.microsoft.com/office/drawing/2014/main" id="{8A7436E6-BCDA-4AE5-A7E3-6AD9BF13DCB5}"/>
              </a:ext>
            </a:extLst>
          </p:cNvPr>
          <p:cNvGrpSpPr/>
          <p:nvPr/>
        </p:nvGrpSpPr>
        <p:grpSpPr>
          <a:xfrm>
            <a:off x="3443090" y="6051880"/>
            <a:ext cx="1556166" cy="646300"/>
            <a:chOff x="1479867" y="5813111"/>
            <a:chExt cx="1635327" cy="742071"/>
          </a:xfrm>
        </p:grpSpPr>
        <p:sp>
          <p:nvSpPr>
            <p:cNvPr id="494" name="Rectangle 13">
              <a:extLst>
                <a:ext uri="{FF2B5EF4-FFF2-40B4-BE49-F238E27FC236}">
                  <a16:creationId xmlns:a16="http://schemas.microsoft.com/office/drawing/2014/main" id="{A4A8799E-F7EF-45DA-8E2F-0271A52CE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495" name="AutoShape 18">
              <a:extLst>
                <a:ext uri="{FF2B5EF4-FFF2-40B4-BE49-F238E27FC236}">
                  <a16:creationId xmlns:a16="http://schemas.microsoft.com/office/drawing/2014/main" id="{FCC79772-46B5-4F29-A8DD-645E27E379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807" y="5968807"/>
              <a:ext cx="1381765" cy="400001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정보 입력 후 회원가입 요청</a:t>
              </a:r>
            </a:p>
          </p:txBody>
        </p:sp>
      </p:grp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5F89A2DE-160C-484A-A3C9-5AB55B680F6C}"/>
              </a:ext>
            </a:extLst>
          </p:cNvPr>
          <p:cNvGrpSpPr/>
          <p:nvPr/>
        </p:nvGrpSpPr>
        <p:grpSpPr>
          <a:xfrm>
            <a:off x="5193105" y="6050395"/>
            <a:ext cx="1556166" cy="646300"/>
            <a:chOff x="1479867" y="5813111"/>
            <a:chExt cx="1635327" cy="742071"/>
          </a:xfrm>
        </p:grpSpPr>
        <p:sp>
          <p:nvSpPr>
            <p:cNvPr id="497" name="Rectangle 13">
              <a:extLst>
                <a:ext uri="{FF2B5EF4-FFF2-40B4-BE49-F238E27FC236}">
                  <a16:creationId xmlns:a16="http://schemas.microsoft.com/office/drawing/2014/main" id="{84FC9899-3DFB-4035-8E25-5A3FB3A1A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498" name="AutoShape 18">
              <a:extLst>
                <a:ext uri="{FF2B5EF4-FFF2-40B4-BE49-F238E27FC236}">
                  <a16:creationId xmlns:a16="http://schemas.microsoft.com/office/drawing/2014/main" id="{94D271F0-67F8-4A51-AD21-F8FAB97131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807" y="5968807"/>
              <a:ext cx="1381765" cy="400001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관리자에게 회원 </a:t>
              </a: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가입 승인 요청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D811670-5542-45B5-A8D1-A06DE6743B7E}"/>
              </a:ext>
            </a:extLst>
          </p:cNvPr>
          <p:cNvGrpSpPr/>
          <p:nvPr/>
        </p:nvGrpSpPr>
        <p:grpSpPr>
          <a:xfrm>
            <a:off x="7336927" y="1498747"/>
            <a:ext cx="4345232" cy="2653352"/>
            <a:chOff x="7055302" y="1498747"/>
            <a:chExt cx="4345232" cy="2653352"/>
          </a:xfrm>
        </p:grpSpPr>
        <p:sp>
          <p:nvSpPr>
            <p:cNvPr id="572" name="자유형 118">
              <a:extLst>
                <a:ext uri="{FF2B5EF4-FFF2-40B4-BE49-F238E27FC236}">
                  <a16:creationId xmlns:a16="http://schemas.microsoft.com/office/drawing/2014/main" id="{8F4E292A-7C9A-452F-9F3A-95667644E0D6}"/>
                </a:ext>
              </a:extLst>
            </p:cNvPr>
            <p:cNvSpPr/>
            <p:nvPr/>
          </p:nvSpPr>
          <p:spPr>
            <a:xfrm>
              <a:off x="8496043" y="1924062"/>
              <a:ext cx="45719" cy="2197021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sp>
          <p:nvSpPr>
            <p:cNvPr id="573" name="자유형 119">
              <a:extLst>
                <a:ext uri="{FF2B5EF4-FFF2-40B4-BE49-F238E27FC236}">
                  <a16:creationId xmlns:a16="http://schemas.microsoft.com/office/drawing/2014/main" id="{5B38E777-9649-4321-8410-8C0D377C7EF4}"/>
                </a:ext>
              </a:extLst>
            </p:cNvPr>
            <p:cNvSpPr/>
            <p:nvPr/>
          </p:nvSpPr>
          <p:spPr>
            <a:xfrm>
              <a:off x="9905752" y="1924062"/>
              <a:ext cx="45719" cy="2197021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sp>
          <p:nvSpPr>
            <p:cNvPr id="574" name="Text Box 46">
              <a:extLst>
                <a:ext uri="{FF2B5EF4-FFF2-40B4-BE49-F238E27FC236}">
                  <a16:creationId xmlns:a16="http://schemas.microsoft.com/office/drawing/2014/main" id="{B80B5AD5-963C-49B6-B6F1-7C6F305187E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237035" y="3501189"/>
              <a:ext cx="108327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90488" lvl="1" indent="-90488" defTabSz="995690" latinLnBrk="0">
                <a:spcAft>
                  <a:spcPts val="600"/>
                </a:spcAft>
                <a:buSzPct val="80000"/>
                <a:buFont typeface="Arial" panose="020B0604020202020204" pitchFamily="34" charset="0"/>
                <a:buChar char="•"/>
                <a:tabLst>
                  <a:tab pos="90488" algn="l"/>
                </a:tabLst>
                <a:defRPr/>
              </a:pP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가입 유형 </a:t>
              </a:r>
              <a:r>
                <a:rPr kumimoji="1" lang="en-US" altLang="ko-KR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(</a:t>
              </a: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사원</a:t>
              </a:r>
              <a:r>
                <a:rPr kumimoji="1" lang="en-US" altLang="ko-KR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, </a:t>
              </a: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식당 운영자 </a:t>
              </a:r>
              <a:r>
                <a:rPr kumimoji="1" lang="en-US" altLang="ko-KR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) </a:t>
              </a: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을 선택하여 회원가입</a:t>
              </a:r>
              <a:endParaRPr kumimoji="1" lang="ko-KR" altLang="en-US" sz="900" b="0" i="0" u="none" strike="noStrike" kern="1200" cap="none" spc="0" normalizeH="0" baseline="0" noProof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575" name="오각형 105">
              <a:extLst>
                <a:ext uri="{FF2B5EF4-FFF2-40B4-BE49-F238E27FC236}">
                  <a16:creationId xmlns:a16="http://schemas.microsoft.com/office/drawing/2014/main" id="{9D2B976C-8716-4E52-AD39-42A1583F185C}"/>
                </a:ext>
              </a:extLst>
            </p:cNvPr>
            <p:cNvSpPr/>
            <p:nvPr/>
          </p:nvSpPr>
          <p:spPr bwMode="auto">
            <a:xfrm>
              <a:off x="7055302" y="1498748"/>
              <a:ext cx="1332000" cy="327378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ko-KR" altLang="en-US" sz="900" b="1" dirty="0">
                  <a:solidFill>
                    <a:srgbClr val="44546A"/>
                  </a:solidFill>
                  <a:latin typeface="+mn-ea"/>
                  <a:ea typeface="나눔고딕"/>
                </a:rPr>
                <a:t>사용자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나눔고딕"/>
                <a:cs typeface="+mn-cs"/>
              </a:endParaRPr>
            </a:p>
          </p:txBody>
        </p:sp>
        <p:sp>
          <p:nvSpPr>
            <p:cNvPr id="577" name="갈매기형 수장 110">
              <a:extLst>
                <a:ext uri="{FF2B5EF4-FFF2-40B4-BE49-F238E27FC236}">
                  <a16:creationId xmlns:a16="http://schemas.microsoft.com/office/drawing/2014/main" id="{D16EA73B-A01B-44BF-82CA-E13CF9B9891B}"/>
                </a:ext>
              </a:extLst>
            </p:cNvPr>
            <p:cNvSpPr/>
            <p:nvPr/>
          </p:nvSpPr>
          <p:spPr bwMode="auto">
            <a:xfrm>
              <a:off x="8493720" y="1498747"/>
              <a:ext cx="1332000" cy="327378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Mobile Web</a:t>
              </a:r>
              <a:b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</a:b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Server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나눔고딕"/>
                <a:cs typeface="+mn-cs"/>
              </a:endParaRPr>
            </a:p>
          </p:txBody>
        </p:sp>
        <p:sp>
          <p:nvSpPr>
            <p:cNvPr id="578" name="갈매기형 수장 111">
              <a:extLst>
                <a:ext uri="{FF2B5EF4-FFF2-40B4-BE49-F238E27FC236}">
                  <a16:creationId xmlns:a16="http://schemas.microsoft.com/office/drawing/2014/main" id="{29E0F173-6862-4D87-8BB9-1FD0F2694396}"/>
                </a:ext>
              </a:extLst>
            </p:cNvPr>
            <p:cNvSpPr/>
            <p:nvPr/>
          </p:nvSpPr>
          <p:spPr bwMode="auto">
            <a:xfrm>
              <a:off x="9932138" y="1498747"/>
              <a:ext cx="1332000" cy="327378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관리자</a:t>
              </a:r>
            </a:p>
          </p:txBody>
        </p:sp>
        <p:sp>
          <p:nvSpPr>
            <p:cNvPr id="580" name="자유형 119">
              <a:extLst>
                <a:ext uri="{FF2B5EF4-FFF2-40B4-BE49-F238E27FC236}">
                  <a16:creationId xmlns:a16="http://schemas.microsoft.com/office/drawing/2014/main" id="{DE55CB13-4D13-4CCD-9D5D-1F866BE54B5E}"/>
                </a:ext>
              </a:extLst>
            </p:cNvPr>
            <p:cNvSpPr/>
            <p:nvPr/>
          </p:nvSpPr>
          <p:spPr>
            <a:xfrm>
              <a:off x="11354815" y="1955078"/>
              <a:ext cx="45719" cy="2197021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cxnSp>
          <p:nvCxnSpPr>
            <p:cNvPr id="582" name="꺾인 연결선[E] 83">
              <a:extLst>
                <a:ext uri="{FF2B5EF4-FFF2-40B4-BE49-F238E27FC236}">
                  <a16:creationId xmlns:a16="http://schemas.microsoft.com/office/drawing/2014/main" id="{67A2D744-3206-437B-B657-35015C344FD4}"/>
                </a:ext>
              </a:extLst>
            </p:cNvPr>
            <p:cNvCxnSpPr>
              <a:cxnSpLocks/>
              <a:stCxn id="583" idx="3"/>
              <a:endCxn id="588" idx="1"/>
            </p:cNvCxnSpPr>
            <p:nvPr/>
          </p:nvCxnSpPr>
          <p:spPr>
            <a:xfrm flipV="1">
              <a:off x="8136576" y="2665849"/>
              <a:ext cx="645506" cy="523542"/>
            </a:xfrm>
            <a:prstGeom prst="bentConnector3">
              <a:avLst>
                <a:gd name="adj1" fmla="val 5615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5A518562-23F8-47FF-ACF8-D39230DAE2D2}"/>
                </a:ext>
              </a:extLst>
            </p:cNvPr>
            <p:cNvSpPr/>
            <p:nvPr/>
          </p:nvSpPr>
          <p:spPr>
            <a:xfrm>
              <a:off x="7260114" y="3062559"/>
              <a:ext cx="876462" cy="25366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서버 전송</a:t>
              </a:r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9D673C33-2CBB-480F-95BE-4296386D762E}"/>
                </a:ext>
              </a:extLst>
            </p:cNvPr>
            <p:cNvSpPr/>
            <p:nvPr/>
          </p:nvSpPr>
          <p:spPr>
            <a:xfrm>
              <a:off x="7260114" y="2015475"/>
              <a:ext cx="876462" cy="25366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회원가입 선택</a:t>
              </a:r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411E69F6-393F-46A8-9D1C-344885AB907F}"/>
                </a:ext>
              </a:extLst>
            </p:cNvPr>
            <p:cNvSpPr/>
            <p:nvPr/>
          </p:nvSpPr>
          <p:spPr>
            <a:xfrm>
              <a:off x="7260114" y="2539017"/>
              <a:ext cx="876462" cy="25366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정보 작성</a:t>
              </a:r>
              <a:endParaRPr lang="en-US" altLang="ko-KR" sz="9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cxnSp>
          <p:nvCxnSpPr>
            <p:cNvPr id="586" name="직선 화살표 연결선 585">
              <a:extLst>
                <a:ext uri="{FF2B5EF4-FFF2-40B4-BE49-F238E27FC236}">
                  <a16:creationId xmlns:a16="http://schemas.microsoft.com/office/drawing/2014/main" id="{2DC3EB0E-23AA-4C41-AF11-3DB298B7CE2A}"/>
                </a:ext>
              </a:extLst>
            </p:cNvPr>
            <p:cNvCxnSpPr>
              <a:cxnSpLocks/>
              <a:stCxn id="584" idx="2"/>
              <a:endCxn id="585" idx="0"/>
            </p:cNvCxnSpPr>
            <p:nvPr/>
          </p:nvCxnSpPr>
          <p:spPr>
            <a:xfrm>
              <a:off x="7698345" y="2269139"/>
              <a:ext cx="0" cy="2698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직선 화살표 연결선 586">
              <a:extLst>
                <a:ext uri="{FF2B5EF4-FFF2-40B4-BE49-F238E27FC236}">
                  <a16:creationId xmlns:a16="http://schemas.microsoft.com/office/drawing/2014/main" id="{CC4064F4-BF07-4678-836B-09278760E539}"/>
                </a:ext>
              </a:extLst>
            </p:cNvPr>
            <p:cNvCxnSpPr>
              <a:cxnSpLocks/>
              <a:stCxn id="585" idx="2"/>
              <a:endCxn id="583" idx="0"/>
            </p:cNvCxnSpPr>
            <p:nvPr/>
          </p:nvCxnSpPr>
          <p:spPr>
            <a:xfrm>
              <a:off x="7698345" y="2792681"/>
              <a:ext cx="0" cy="2698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0C0941DE-984F-452B-99E5-507D7BAAF4AF}"/>
                </a:ext>
              </a:extLst>
            </p:cNvPr>
            <p:cNvSpPr/>
            <p:nvPr/>
          </p:nvSpPr>
          <p:spPr>
            <a:xfrm>
              <a:off x="8782082" y="2015475"/>
              <a:ext cx="878400" cy="1300748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관리자</a:t>
              </a:r>
              <a:endParaRPr lang="en-US" altLang="ko-KR" sz="9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회원 가입 요청</a:t>
              </a: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11CDDAFC-D1AD-4E3F-AFD2-713ED2DB668D}"/>
                </a:ext>
              </a:extLst>
            </p:cNvPr>
            <p:cNvSpPr/>
            <p:nvPr/>
          </p:nvSpPr>
          <p:spPr>
            <a:xfrm>
              <a:off x="10197581" y="3064050"/>
              <a:ext cx="878400" cy="25366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결과 서버 전송</a:t>
              </a: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949A7FCE-8816-4363-906F-3DECD7BD8ECB}"/>
                </a:ext>
              </a:extLst>
            </p:cNvPr>
            <p:cNvSpPr/>
            <p:nvPr/>
          </p:nvSpPr>
          <p:spPr>
            <a:xfrm>
              <a:off x="10197581" y="2016966"/>
              <a:ext cx="878400" cy="25366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요청 알림</a:t>
              </a: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8C62B52A-273A-4ECB-8801-70F24BD6DD11}"/>
                </a:ext>
              </a:extLst>
            </p:cNvPr>
            <p:cNvSpPr/>
            <p:nvPr/>
          </p:nvSpPr>
          <p:spPr>
            <a:xfrm>
              <a:off x="10197581" y="2540508"/>
              <a:ext cx="878400" cy="253664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요청 내용 검토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cxnSp>
          <p:nvCxnSpPr>
            <p:cNvPr id="593" name="직선 화살표 연결선 592">
              <a:extLst>
                <a:ext uri="{FF2B5EF4-FFF2-40B4-BE49-F238E27FC236}">
                  <a16:creationId xmlns:a16="http://schemas.microsoft.com/office/drawing/2014/main" id="{44C43EA1-909D-4A26-8D0E-82A4B5B8653C}"/>
                </a:ext>
              </a:extLst>
            </p:cNvPr>
            <p:cNvCxnSpPr>
              <a:cxnSpLocks/>
              <a:stCxn id="591" idx="2"/>
              <a:endCxn id="592" idx="0"/>
            </p:cNvCxnSpPr>
            <p:nvPr/>
          </p:nvCxnSpPr>
          <p:spPr>
            <a:xfrm>
              <a:off x="10636781" y="2270630"/>
              <a:ext cx="0" cy="2698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직선 화살표 연결선 593">
              <a:extLst>
                <a:ext uri="{FF2B5EF4-FFF2-40B4-BE49-F238E27FC236}">
                  <a16:creationId xmlns:a16="http://schemas.microsoft.com/office/drawing/2014/main" id="{6FAD4B54-637D-4DFB-BA07-3F202766229D}"/>
                </a:ext>
              </a:extLst>
            </p:cNvPr>
            <p:cNvCxnSpPr>
              <a:cxnSpLocks/>
              <a:stCxn id="592" idx="2"/>
              <a:endCxn id="590" idx="0"/>
            </p:cNvCxnSpPr>
            <p:nvPr/>
          </p:nvCxnSpPr>
          <p:spPr>
            <a:xfrm>
              <a:off x="10636781" y="2794172"/>
              <a:ext cx="0" cy="2698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꺾인 연결선[E] 83">
              <a:extLst>
                <a:ext uri="{FF2B5EF4-FFF2-40B4-BE49-F238E27FC236}">
                  <a16:creationId xmlns:a16="http://schemas.microsoft.com/office/drawing/2014/main" id="{9C123070-707B-48E6-91EE-C266D423FD72}"/>
                </a:ext>
              </a:extLst>
            </p:cNvPr>
            <p:cNvCxnSpPr>
              <a:cxnSpLocks/>
              <a:stCxn id="588" idx="3"/>
              <a:endCxn id="591" idx="1"/>
            </p:cNvCxnSpPr>
            <p:nvPr/>
          </p:nvCxnSpPr>
          <p:spPr>
            <a:xfrm flipV="1">
              <a:off x="9660482" y="2143798"/>
              <a:ext cx="537099" cy="522051"/>
            </a:xfrm>
            <a:prstGeom prst="bentConnector3">
              <a:avLst>
                <a:gd name="adj1" fmla="val 4643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Text Box 46">
              <a:extLst>
                <a:ext uri="{FF2B5EF4-FFF2-40B4-BE49-F238E27FC236}">
                  <a16:creationId xmlns:a16="http://schemas.microsoft.com/office/drawing/2014/main" id="{D04D5762-F31D-4808-9DD6-E4928B133D6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0026359" y="3488969"/>
              <a:ext cx="1239170" cy="63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90488" marR="0" lvl="1" indent="-90488" algn="l" defTabSz="995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80000"/>
                <a:buFont typeface="Arial" panose="020B0604020202020204" pitchFamily="34" charset="0"/>
                <a:buChar char="•"/>
                <a:tabLst>
                  <a:tab pos="90488" algn="l"/>
                </a:tabLst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푸시 알림을 통한 </a:t>
              </a: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요청 수신 알림</a:t>
              </a:r>
              <a:endParaRPr kumimoji="1" lang="en-US" altLang="ko-KR" sz="9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  <a:p>
              <a:pPr marL="90488" marR="0" lvl="1" indent="-90488" algn="l" defTabSz="995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80000"/>
                <a:buFont typeface="Arial" panose="020B0604020202020204" pitchFamily="34" charset="0"/>
                <a:buChar char="•"/>
                <a:tabLst>
                  <a:tab pos="90488" algn="l"/>
                </a:tabLst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요청 내용 검토 결과 서버 전송</a:t>
              </a: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667FE45A-D36D-4636-838E-6EDA7D0AAC57}"/>
              </a:ext>
            </a:extLst>
          </p:cNvPr>
          <p:cNvGrpSpPr/>
          <p:nvPr/>
        </p:nvGrpSpPr>
        <p:grpSpPr>
          <a:xfrm>
            <a:off x="7286400" y="4142322"/>
            <a:ext cx="4360838" cy="153888"/>
            <a:chOff x="661049" y="3360220"/>
            <a:chExt cx="5074049" cy="153888"/>
          </a:xfrm>
        </p:grpSpPr>
        <p:sp>
          <p:nvSpPr>
            <p:cNvPr id="228" name="텍스트 개체 틀 4">
              <a:extLst>
                <a:ext uri="{FF2B5EF4-FFF2-40B4-BE49-F238E27FC236}">
                  <a16:creationId xmlns:a16="http://schemas.microsoft.com/office/drawing/2014/main" id="{3FE328EB-EBA1-4549-BB9A-8120AC38E711}"/>
                </a:ext>
              </a:extLst>
            </p:cNvPr>
            <p:cNvSpPr txBox="1">
              <a:spLocks/>
            </p:cNvSpPr>
            <p:nvPr/>
          </p:nvSpPr>
          <p:spPr>
            <a:xfrm>
              <a:off x="736299" y="3360220"/>
              <a:ext cx="4998799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회원 가입 요청 승인 화면 예시</a:t>
              </a:r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EB12DE1C-8420-4BFC-9A87-5497B87628E9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230" name="자유형 126">
                <a:extLst>
                  <a:ext uri="{FF2B5EF4-FFF2-40B4-BE49-F238E27FC236}">
                    <a16:creationId xmlns:a16="http://schemas.microsoft.com/office/drawing/2014/main" id="{46EEDB0C-7992-4CB0-8DE0-6D930D1E330E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31" name="자유형 127">
                <a:extLst>
                  <a:ext uri="{FF2B5EF4-FFF2-40B4-BE49-F238E27FC236}">
                    <a16:creationId xmlns:a16="http://schemas.microsoft.com/office/drawing/2014/main" id="{B291FD7E-81CA-409F-8F29-DC5B79DE0F62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32" name="자유형 128">
                <a:extLst>
                  <a:ext uri="{FF2B5EF4-FFF2-40B4-BE49-F238E27FC236}">
                    <a16:creationId xmlns:a16="http://schemas.microsoft.com/office/drawing/2014/main" id="{927DC781-AC31-4112-AF45-A37DDA4ED7D7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F5908D2B-D872-48DC-B356-E27790E3DFBF}"/>
              </a:ext>
            </a:extLst>
          </p:cNvPr>
          <p:cNvGrpSpPr/>
          <p:nvPr/>
        </p:nvGrpSpPr>
        <p:grpSpPr>
          <a:xfrm>
            <a:off x="7333037" y="4454936"/>
            <a:ext cx="2001601" cy="1480090"/>
            <a:chOff x="4878350" y="1819045"/>
            <a:chExt cx="2056511" cy="1326798"/>
          </a:xfrm>
        </p:grpSpPr>
        <p:pic>
          <p:nvPicPr>
            <p:cNvPr id="246" name="그림 245">
              <a:extLst>
                <a:ext uri="{FF2B5EF4-FFF2-40B4-BE49-F238E27FC236}">
                  <a16:creationId xmlns:a16="http://schemas.microsoft.com/office/drawing/2014/main" id="{CA4B50CC-9E0F-4183-92E9-EDCA11145A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56"/>
            <a:stretch/>
          </p:blipFill>
          <p:spPr>
            <a:xfrm>
              <a:off x="4906122" y="1826813"/>
              <a:ext cx="2007833" cy="1032680"/>
            </a:xfrm>
            <a:prstGeom prst="rect">
              <a:avLst/>
            </a:prstGeom>
          </p:spPr>
        </p:pic>
        <p:grpSp>
          <p:nvGrpSpPr>
            <p:cNvPr id="247" name="그룹 246">
              <a:extLst>
                <a:ext uri="{FF2B5EF4-FFF2-40B4-BE49-F238E27FC236}">
                  <a16:creationId xmlns:a16="http://schemas.microsoft.com/office/drawing/2014/main" id="{69AB47E2-FFF7-4EEB-AD2E-1B938858E6E9}"/>
                </a:ext>
              </a:extLst>
            </p:cNvPr>
            <p:cNvGrpSpPr/>
            <p:nvPr/>
          </p:nvGrpSpPr>
          <p:grpSpPr>
            <a:xfrm>
              <a:off x="4878350" y="1819045"/>
              <a:ext cx="2056511" cy="1326798"/>
              <a:chOff x="9770958" y="5988609"/>
              <a:chExt cx="1576482" cy="1235681"/>
            </a:xfrm>
          </p:grpSpPr>
          <p:sp>
            <p:nvSpPr>
              <p:cNvPr id="248" name="Freeform 7">
                <a:extLst>
                  <a:ext uri="{FF2B5EF4-FFF2-40B4-BE49-F238E27FC236}">
                    <a16:creationId xmlns:a16="http://schemas.microsoft.com/office/drawing/2014/main" id="{897ADFE6-C8B6-46A5-A48E-C6E9292FA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8942" y="7038670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249" name="사각형: 둥근 위쪽 모서리 248">
                <a:extLst>
                  <a:ext uri="{FF2B5EF4-FFF2-40B4-BE49-F238E27FC236}">
                    <a16:creationId xmlns:a16="http://schemas.microsoft.com/office/drawing/2014/main" id="{23F6F002-D1F7-4FAA-AA84-361A59F560EC}"/>
                  </a:ext>
                </a:extLst>
              </p:cNvPr>
              <p:cNvSpPr/>
              <p:nvPr/>
            </p:nvSpPr>
            <p:spPr>
              <a:xfrm flipV="1">
                <a:off x="9770958" y="6934127"/>
                <a:ext cx="1576482" cy="12436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250" name="사각형: 둥근 모서리 249">
                <a:extLst>
                  <a:ext uri="{FF2B5EF4-FFF2-40B4-BE49-F238E27FC236}">
                    <a16:creationId xmlns:a16="http://schemas.microsoft.com/office/drawing/2014/main" id="{9585C99A-E19E-4EBE-8DCD-070E798E356A}"/>
                  </a:ext>
                </a:extLst>
              </p:cNvPr>
              <p:cNvSpPr/>
              <p:nvPr/>
            </p:nvSpPr>
            <p:spPr>
              <a:xfrm>
                <a:off x="9787860" y="5988609"/>
                <a:ext cx="1545137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251" name="타원 250">
                <a:extLst>
                  <a:ext uri="{FF2B5EF4-FFF2-40B4-BE49-F238E27FC236}">
                    <a16:creationId xmlns:a16="http://schemas.microsoft.com/office/drawing/2014/main" id="{A25A035D-EE3D-40CC-B061-41E9CF144FD3}"/>
                  </a:ext>
                </a:extLst>
              </p:cNvPr>
              <p:cNvSpPr/>
              <p:nvPr/>
            </p:nvSpPr>
            <p:spPr>
              <a:xfrm>
                <a:off x="10535294" y="6962490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1033A981-7341-459F-B41B-035316004CCA}"/>
              </a:ext>
            </a:extLst>
          </p:cNvPr>
          <p:cNvGrpSpPr/>
          <p:nvPr/>
        </p:nvGrpSpPr>
        <p:grpSpPr>
          <a:xfrm>
            <a:off x="9783135" y="4454934"/>
            <a:ext cx="2001600" cy="1478581"/>
            <a:chOff x="7548017" y="4253238"/>
            <a:chExt cx="3386653" cy="2276299"/>
          </a:xfrm>
        </p:grpSpPr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D34B8825-5522-4481-876D-360AC77A8C07}"/>
                </a:ext>
              </a:extLst>
            </p:cNvPr>
            <p:cNvGrpSpPr/>
            <p:nvPr/>
          </p:nvGrpSpPr>
          <p:grpSpPr>
            <a:xfrm>
              <a:off x="7548017" y="4268469"/>
              <a:ext cx="3386653" cy="2261068"/>
              <a:chOff x="4880771" y="1826813"/>
              <a:chExt cx="2056512" cy="1318110"/>
            </a:xfrm>
          </p:grpSpPr>
          <p:pic>
            <p:nvPicPr>
              <p:cNvPr id="264" name="그림 263">
                <a:extLst>
                  <a:ext uri="{FF2B5EF4-FFF2-40B4-BE49-F238E27FC236}">
                    <a16:creationId xmlns:a16="http://schemas.microsoft.com/office/drawing/2014/main" id="{A1164BCB-B6D3-411A-9945-FE23E8A8F7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156"/>
              <a:stretch/>
            </p:blipFill>
            <p:spPr>
              <a:xfrm>
                <a:off x="4906122" y="1826813"/>
                <a:ext cx="2007833" cy="1032680"/>
              </a:xfrm>
              <a:prstGeom prst="rect">
                <a:avLst/>
              </a:prstGeom>
            </p:spPr>
          </p:pic>
          <p:grpSp>
            <p:nvGrpSpPr>
              <p:cNvPr id="265" name="그룹 264">
                <a:extLst>
                  <a:ext uri="{FF2B5EF4-FFF2-40B4-BE49-F238E27FC236}">
                    <a16:creationId xmlns:a16="http://schemas.microsoft.com/office/drawing/2014/main" id="{09B9F97B-0EB5-43A8-9BB8-8922A1385BBA}"/>
                  </a:ext>
                </a:extLst>
              </p:cNvPr>
              <p:cNvGrpSpPr/>
              <p:nvPr/>
            </p:nvGrpSpPr>
            <p:grpSpPr>
              <a:xfrm>
                <a:off x="4880771" y="2837435"/>
                <a:ext cx="2056512" cy="307488"/>
                <a:chOff x="9772821" y="6937051"/>
                <a:chExt cx="1576484" cy="286371"/>
              </a:xfrm>
            </p:grpSpPr>
            <p:sp>
              <p:nvSpPr>
                <p:cNvPr id="266" name="Freeform 7">
                  <a:extLst>
                    <a:ext uri="{FF2B5EF4-FFF2-40B4-BE49-F238E27FC236}">
                      <a16:creationId xmlns:a16="http://schemas.microsoft.com/office/drawing/2014/main" id="{916C0995-BEC2-4D7F-8643-766D63643D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1556" y="7037802"/>
                  <a:ext cx="339011" cy="185620"/>
                </a:xfrm>
                <a:custGeom>
                  <a:avLst/>
                  <a:gdLst>
                    <a:gd name="T0" fmla="*/ 874 w 928"/>
                    <a:gd name="T1" fmla="*/ 268 h 366"/>
                    <a:gd name="T2" fmla="*/ 874 w 928"/>
                    <a:gd name="T3" fmla="*/ 268 h 366"/>
                    <a:gd name="T4" fmla="*/ 856 w 928"/>
                    <a:gd name="T5" fmla="*/ 254 h 366"/>
                    <a:gd name="T6" fmla="*/ 842 w 928"/>
                    <a:gd name="T7" fmla="*/ 240 h 366"/>
                    <a:gd name="T8" fmla="*/ 830 w 928"/>
                    <a:gd name="T9" fmla="*/ 226 h 366"/>
                    <a:gd name="T10" fmla="*/ 822 w 928"/>
                    <a:gd name="T11" fmla="*/ 214 h 366"/>
                    <a:gd name="T12" fmla="*/ 810 w 928"/>
                    <a:gd name="T13" fmla="*/ 194 h 366"/>
                    <a:gd name="T14" fmla="*/ 808 w 928"/>
                    <a:gd name="T15" fmla="*/ 188 h 366"/>
                    <a:gd name="T16" fmla="*/ 808 w 928"/>
                    <a:gd name="T17" fmla="*/ 188 h 366"/>
                    <a:gd name="T18" fmla="*/ 800 w 928"/>
                    <a:gd name="T19" fmla="*/ 138 h 366"/>
                    <a:gd name="T20" fmla="*/ 794 w 928"/>
                    <a:gd name="T21" fmla="*/ 76 h 366"/>
                    <a:gd name="T22" fmla="*/ 790 w 928"/>
                    <a:gd name="T23" fmla="*/ 0 h 366"/>
                    <a:gd name="T24" fmla="*/ 480 w 928"/>
                    <a:gd name="T25" fmla="*/ 0 h 366"/>
                    <a:gd name="T26" fmla="*/ 446 w 928"/>
                    <a:gd name="T27" fmla="*/ 0 h 366"/>
                    <a:gd name="T28" fmla="*/ 138 w 928"/>
                    <a:gd name="T29" fmla="*/ 0 h 366"/>
                    <a:gd name="T30" fmla="*/ 138 w 928"/>
                    <a:gd name="T31" fmla="*/ 0 h 366"/>
                    <a:gd name="T32" fmla="*/ 132 w 928"/>
                    <a:gd name="T33" fmla="*/ 76 h 366"/>
                    <a:gd name="T34" fmla="*/ 128 w 928"/>
                    <a:gd name="T35" fmla="*/ 138 h 366"/>
                    <a:gd name="T36" fmla="*/ 120 w 928"/>
                    <a:gd name="T37" fmla="*/ 188 h 366"/>
                    <a:gd name="T38" fmla="*/ 120 w 928"/>
                    <a:gd name="T39" fmla="*/ 188 h 366"/>
                    <a:gd name="T40" fmla="*/ 116 w 928"/>
                    <a:gd name="T41" fmla="*/ 194 h 366"/>
                    <a:gd name="T42" fmla="*/ 106 w 928"/>
                    <a:gd name="T43" fmla="*/ 214 h 366"/>
                    <a:gd name="T44" fmla="*/ 96 w 928"/>
                    <a:gd name="T45" fmla="*/ 226 h 366"/>
                    <a:gd name="T46" fmla="*/ 86 w 928"/>
                    <a:gd name="T47" fmla="*/ 240 h 366"/>
                    <a:gd name="T48" fmla="*/ 70 w 928"/>
                    <a:gd name="T49" fmla="*/ 254 h 366"/>
                    <a:gd name="T50" fmla="*/ 54 w 928"/>
                    <a:gd name="T51" fmla="*/ 268 h 366"/>
                    <a:gd name="T52" fmla="*/ 54 w 928"/>
                    <a:gd name="T53" fmla="*/ 268 h 366"/>
                    <a:gd name="T54" fmla="*/ 42 w 928"/>
                    <a:gd name="T55" fmla="*/ 276 h 366"/>
                    <a:gd name="T56" fmla="*/ 20 w 928"/>
                    <a:gd name="T57" fmla="*/ 296 h 366"/>
                    <a:gd name="T58" fmla="*/ 8 w 928"/>
                    <a:gd name="T59" fmla="*/ 308 h 366"/>
                    <a:gd name="T60" fmla="*/ 2 w 928"/>
                    <a:gd name="T61" fmla="*/ 320 h 366"/>
                    <a:gd name="T62" fmla="*/ 0 w 928"/>
                    <a:gd name="T63" fmla="*/ 326 h 366"/>
                    <a:gd name="T64" fmla="*/ 0 w 928"/>
                    <a:gd name="T65" fmla="*/ 330 h 366"/>
                    <a:gd name="T66" fmla="*/ 0 w 928"/>
                    <a:gd name="T67" fmla="*/ 336 h 366"/>
                    <a:gd name="T68" fmla="*/ 4 w 928"/>
                    <a:gd name="T69" fmla="*/ 340 h 366"/>
                    <a:gd name="T70" fmla="*/ 4 w 928"/>
                    <a:gd name="T71" fmla="*/ 340 h 366"/>
                    <a:gd name="T72" fmla="*/ 8 w 928"/>
                    <a:gd name="T73" fmla="*/ 344 h 366"/>
                    <a:gd name="T74" fmla="*/ 20 w 928"/>
                    <a:gd name="T75" fmla="*/ 352 h 366"/>
                    <a:gd name="T76" fmla="*/ 30 w 928"/>
                    <a:gd name="T77" fmla="*/ 358 h 366"/>
                    <a:gd name="T78" fmla="*/ 42 w 928"/>
                    <a:gd name="T79" fmla="*/ 362 h 366"/>
                    <a:gd name="T80" fmla="*/ 58 w 928"/>
                    <a:gd name="T81" fmla="*/ 366 h 366"/>
                    <a:gd name="T82" fmla="*/ 76 w 928"/>
                    <a:gd name="T83" fmla="*/ 366 h 366"/>
                    <a:gd name="T84" fmla="*/ 446 w 928"/>
                    <a:gd name="T85" fmla="*/ 366 h 366"/>
                    <a:gd name="T86" fmla="*/ 480 w 928"/>
                    <a:gd name="T87" fmla="*/ 366 h 366"/>
                    <a:gd name="T88" fmla="*/ 850 w 928"/>
                    <a:gd name="T89" fmla="*/ 366 h 366"/>
                    <a:gd name="T90" fmla="*/ 850 w 928"/>
                    <a:gd name="T91" fmla="*/ 366 h 366"/>
                    <a:gd name="T92" fmla="*/ 870 w 928"/>
                    <a:gd name="T93" fmla="*/ 366 h 366"/>
                    <a:gd name="T94" fmla="*/ 886 w 928"/>
                    <a:gd name="T95" fmla="*/ 362 h 366"/>
                    <a:gd name="T96" fmla="*/ 898 w 928"/>
                    <a:gd name="T97" fmla="*/ 358 h 366"/>
                    <a:gd name="T98" fmla="*/ 908 w 928"/>
                    <a:gd name="T99" fmla="*/ 352 h 366"/>
                    <a:gd name="T100" fmla="*/ 920 w 928"/>
                    <a:gd name="T101" fmla="*/ 344 h 366"/>
                    <a:gd name="T102" fmla="*/ 922 w 928"/>
                    <a:gd name="T103" fmla="*/ 340 h 366"/>
                    <a:gd name="T104" fmla="*/ 922 w 928"/>
                    <a:gd name="T105" fmla="*/ 340 h 366"/>
                    <a:gd name="T106" fmla="*/ 926 w 928"/>
                    <a:gd name="T107" fmla="*/ 336 h 366"/>
                    <a:gd name="T108" fmla="*/ 928 w 928"/>
                    <a:gd name="T109" fmla="*/ 330 h 366"/>
                    <a:gd name="T110" fmla="*/ 928 w 928"/>
                    <a:gd name="T111" fmla="*/ 326 h 366"/>
                    <a:gd name="T112" fmla="*/ 926 w 928"/>
                    <a:gd name="T113" fmla="*/ 320 h 366"/>
                    <a:gd name="T114" fmla="*/ 920 w 928"/>
                    <a:gd name="T115" fmla="*/ 308 h 366"/>
                    <a:gd name="T116" fmla="*/ 908 w 928"/>
                    <a:gd name="T117" fmla="*/ 296 h 366"/>
                    <a:gd name="T118" fmla="*/ 886 w 928"/>
                    <a:gd name="T119" fmla="*/ 276 h 366"/>
                    <a:gd name="T120" fmla="*/ 874 w 928"/>
                    <a:gd name="T121" fmla="*/ 268 h 366"/>
                    <a:gd name="T122" fmla="*/ 874 w 928"/>
                    <a:gd name="T123" fmla="*/ 268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28" h="366">
                      <a:moveTo>
                        <a:pt x="874" y="268"/>
                      </a:moveTo>
                      <a:lnTo>
                        <a:pt x="874" y="268"/>
                      </a:lnTo>
                      <a:lnTo>
                        <a:pt x="856" y="254"/>
                      </a:lnTo>
                      <a:lnTo>
                        <a:pt x="842" y="240"/>
                      </a:lnTo>
                      <a:lnTo>
                        <a:pt x="830" y="226"/>
                      </a:lnTo>
                      <a:lnTo>
                        <a:pt x="822" y="214"/>
                      </a:lnTo>
                      <a:lnTo>
                        <a:pt x="810" y="194"/>
                      </a:lnTo>
                      <a:lnTo>
                        <a:pt x="808" y="188"/>
                      </a:lnTo>
                      <a:lnTo>
                        <a:pt x="808" y="188"/>
                      </a:lnTo>
                      <a:lnTo>
                        <a:pt x="800" y="138"/>
                      </a:lnTo>
                      <a:lnTo>
                        <a:pt x="794" y="76"/>
                      </a:lnTo>
                      <a:lnTo>
                        <a:pt x="790" y="0"/>
                      </a:lnTo>
                      <a:lnTo>
                        <a:pt x="480" y="0"/>
                      </a:lnTo>
                      <a:lnTo>
                        <a:pt x="446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32" y="76"/>
                      </a:lnTo>
                      <a:lnTo>
                        <a:pt x="128" y="138"/>
                      </a:lnTo>
                      <a:lnTo>
                        <a:pt x="120" y="188"/>
                      </a:lnTo>
                      <a:lnTo>
                        <a:pt x="120" y="188"/>
                      </a:lnTo>
                      <a:lnTo>
                        <a:pt x="116" y="194"/>
                      </a:lnTo>
                      <a:lnTo>
                        <a:pt x="106" y="214"/>
                      </a:lnTo>
                      <a:lnTo>
                        <a:pt x="96" y="226"/>
                      </a:lnTo>
                      <a:lnTo>
                        <a:pt x="86" y="240"/>
                      </a:lnTo>
                      <a:lnTo>
                        <a:pt x="70" y="254"/>
                      </a:lnTo>
                      <a:lnTo>
                        <a:pt x="54" y="268"/>
                      </a:lnTo>
                      <a:lnTo>
                        <a:pt x="54" y="268"/>
                      </a:lnTo>
                      <a:lnTo>
                        <a:pt x="42" y="276"/>
                      </a:lnTo>
                      <a:lnTo>
                        <a:pt x="20" y="296"/>
                      </a:lnTo>
                      <a:lnTo>
                        <a:pt x="8" y="308"/>
                      </a:lnTo>
                      <a:lnTo>
                        <a:pt x="2" y="320"/>
                      </a:lnTo>
                      <a:lnTo>
                        <a:pt x="0" y="326"/>
                      </a:lnTo>
                      <a:lnTo>
                        <a:pt x="0" y="330"/>
                      </a:lnTo>
                      <a:lnTo>
                        <a:pt x="0" y="336"/>
                      </a:lnTo>
                      <a:lnTo>
                        <a:pt x="4" y="340"/>
                      </a:lnTo>
                      <a:lnTo>
                        <a:pt x="4" y="340"/>
                      </a:lnTo>
                      <a:lnTo>
                        <a:pt x="8" y="344"/>
                      </a:lnTo>
                      <a:lnTo>
                        <a:pt x="20" y="352"/>
                      </a:lnTo>
                      <a:lnTo>
                        <a:pt x="30" y="358"/>
                      </a:lnTo>
                      <a:lnTo>
                        <a:pt x="42" y="362"/>
                      </a:lnTo>
                      <a:lnTo>
                        <a:pt x="58" y="366"/>
                      </a:lnTo>
                      <a:lnTo>
                        <a:pt x="76" y="366"/>
                      </a:lnTo>
                      <a:lnTo>
                        <a:pt x="446" y="366"/>
                      </a:lnTo>
                      <a:lnTo>
                        <a:pt x="480" y="366"/>
                      </a:lnTo>
                      <a:lnTo>
                        <a:pt x="850" y="366"/>
                      </a:lnTo>
                      <a:lnTo>
                        <a:pt x="850" y="366"/>
                      </a:lnTo>
                      <a:lnTo>
                        <a:pt x="870" y="366"/>
                      </a:lnTo>
                      <a:lnTo>
                        <a:pt x="886" y="362"/>
                      </a:lnTo>
                      <a:lnTo>
                        <a:pt x="898" y="358"/>
                      </a:lnTo>
                      <a:lnTo>
                        <a:pt x="908" y="352"/>
                      </a:lnTo>
                      <a:lnTo>
                        <a:pt x="920" y="344"/>
                      </a:lnTo>
                      <a:lnTo>
                        <a:pt x="922" y="340"/>
                      </a:lnTo>
                      <a:lnTo>
                        <a:pt x="922" y="340"/>
                      </a:lnTo>
                      <a:lnTo>
                        <a:pt x="926" y="336"/>
                      </a:lnTo>
                      <a:lnTo>
                        <a:pt x="928" y="330"/>
                      </a:lnTo>
                      <a:lnTo>
                        <a:pt x="928" y="326"/>
                      </a:lnTo>
                      <a:lnTo>
                        <a:pt x="926" y="320"/>
                      </a:lnTo>
                      <a:lnTo>
                        <a:pt x="920" y="308"/>
                      </a:lnTo>
                      <a:lnTo>
                        <a:pt x="908" y="296"/>
                      </a:lnTo>
                      <a:lnTo>
                        <a:pt x="886" y="276"/>
                      </a:lnTo>
                      <a:lnTo>
                        <a:pt x="874" y="268"/>
                      </a:lnTo>
                      <a:lnTo>
                        <a:pt x="874" y="268"/>
                      </a:lnTo>
                      <a:close/>
                    </a:path>
                  </a:pathLst>
                </a:custGeom>
                <a:solidFill>
                  <a:srgbClr val="48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18996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6" b="0" i="0" u="none" strike="noStrike" kern="1200" cap="none" spc="0" normalizeH="0" baseline="0" noProof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 Md BT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267" name="사각형: 둥근 위쪽 모서리 266">
                  <a:extLst>
                    <a:ext uri="{FF2B5EF4-FFF2-40B4-BE49-F238E27FC236}">
                      <a16:creationId xmlns:a16="http://schemas.microsoft.com/office/drawing/2014/main" id="{E873F14C-1B36-4AA5-880F-CFC83F2B9CFB}"/>
                    </a:ext>
                  </a:extLst>
                </p:cNvPr>
                <p:cNvSpPr/>
                <p:nvPr/>
              </p:nvSpPr>
              <p:spPr>
                <a:xfrm flipV="1">
                  <a:off x="9772821" y="6937051"/>
                  <a:ext cx="1576484" cy="100751"/>
                </a:xfrm>
                <a:prstGeom prst="round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189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6" b="0" i="0" u="none" strike="noStrike" kern="1200" cap="none" spc="0" normalizeH="0" baseline="0" noProof="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 Md BT"/>
                    <a:ea typeface="KoPub돋움체 Medium" panose="00000600000000000000" pitchFamily="2" charset="-127"/>
                    <a:cs typeface="+mn-cs"/>
                  </a:endParaRPr>
                </a:p>
              </p:txBody>
            </p:sp>
          </p:grpSp>
        </p:grp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32C4F5B-A646-494C-9F01-120879DC5003}"/>
                </a:ext>
              </a:extLst>
            </p:cNvPr>
            <p:cNvSpPr/>
            <p:nvPr/>
          </p:nvSpPr>
          <p:spPr>
            <a:xfrm>
              <a:off x="7604107" y="4263607"/>
              <a:ext cx="3282620" cy="1742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1F56A5C-41A1-4C53-B587-64E5D70EC467}"/>
                </a:ext>
              </a:extLst>
            </p:cNvPr>
            <p:cNvSpPr/>
            <p:nvPr/>
          </p:nvSpPr>
          <p:spPr>
            <a:xfrm>
              <a:off x="7600734" y="4266039"/>
              <a:ext cx="3282620" cy="1742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85DDE5AF-4DC8-46DC-AE21-A234E279D431}"/>
                </a:ext>
              </a:extLst>
            </p:cNvPr>
            <p:cNvSpPr/>
            <p:nvPr/>
          </p:nvSpPr>
          <p:spPr>
            <a:xfrm>
              <a:off x="7604107" y="4271769"/>
              <a:ext cx="3282620" cy="1742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사각형: 둥근 모서리 256">
              <a:extLst>
                <a:ext uri="{FF2B5EF4-FFF2-40B4-BE49-F238E27FC236}">
                  <a16:creationId xmlns:a16="http://schemas.microsoft.com/office/drawing/2014/main" id="{B69FA660-26D9-4CB4-9D71-2B356AC12F15}"/>
                </a:ext>
              </a:extLst>
            </p:cNvPr>
            <p:cNvSpPr/>
            <p:nvPr/>
          </p:nvSpPr>
          <p:spPr>
            <a:xfrm>
              <a:off x="7581689" y="4253238"/>
              <a:ext cx="3319311" cy="1838304"/>
            </a:xfrm>
            <a:prstGeom prst="roundRect">
              <a:avLst>
                <a:gd name="adj" fmla="val 3895"/>
              </a:avLst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189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6" b="0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167C999E-FD7B-4580-B603-0E51BCCF6A71}"/>
                </a:ext>
              </a:extLst>
            </p:cNvPr>
            <p:cNvSpPr/>
            <p:nvPr/>
          </p:nvSpPr>
          <p:spPr>
            <a:xfrm>
              <a:off x="9208555" y="6042515"/>
              <a:ext cx="65576" cy="1070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10189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6" b="0" i="0" u="none" strike="noStrike" kern="1200" cap="none" spc="0" normalizeH="0" baseline="0" noProof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Futura Md BT"/>
                <a:ea typeface="KoPub돋움체 Medium"/>
                <a:cs typeface="+mn-cs"/>
              </a:endParaRPr>
            </a:p>
          </p:txBody>
        </p:sp>
        <p:sp>
          <p:nvSpPr>
            <p:cNvPr id="259" name="사각형: 둥근 모서리 258">
              <a:extLst>
                <a:ext uri="{FF2B5EF4-FFF2-40B4-BE49-F238E27FC236}">
                  <a16:creationId xmlns:a16="http://schemas.microsoft.com/office/drawing/2014/main" id="{9E2FB188-0C21-4BA0-8A7E-55D00A7F98DF}"/>
                </a:ext>
              </a:extLst>
            </p:cNvPr>
            <p:cNvSpPr/>
            <p:nvPr/>
          </p:nvSpPr>
          <p:spPr>
            <a:xfrm>
              <a:off x="8673504" y="4941013"/>
              <a:ext cx="1258524" cy="466629"/>
            </a:xfrm>
            <a:prstGeom prst="roundRect">
              <a:avLst>
                <a:gd name="adj" fmla="val 12043"/>
              </a:avLst>
            </a:prstGeom>
            <a:solidFill>
              <a:srgbClr val="021A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474AA52-D815-449C-AADA-39CAEBF2E2E0}"/>
                </a:ext>
              </a:extLst>
            </p:cNvPr>
            <p:cNvSpPr txBox="1"/>
            <p:nvPr/>
          </p:nvSpPr>
          <p:spPr>
            <a:xfrm>
              <a:off x="8693123" y="4922227"/>
              <a:ext cx="1262958" cy="252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>
                  <a:solidFill>
                    <a:srgbClr val="FFFFFF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가입 요청 승인 완료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9C14ADD-F1B7-470F-9909-82436E03BC92}"/>
                </a:ext>
              </a:extLst>
            </p:cNvPr>
            <p:cNvSpPr txBox="1"/>
            <p:nvPr/>
          </p:nvSpPr>
          <p:spPr>
            <a:xfrm>
              <a:off x="8636023" y="5046332"/>
              <a:ext cx="1397936" cy="229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>
                  <a:solidFill>
                    <a:srgbClr val="797A89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요청 승인이 완료되었습니다</a:t>
              </a:r>
              <a:r>
                <a:rPr lang="en-US" altLang="ko-KR" sz="400" dirty="0">
                  <a:solidFill>
                    <a:srgbClr val="797A89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.</a:t>
              </a:r>
              <a:endParaRPr lang="ko-KR" altLang="en-US" sz="400" dirty="0">
                <a:solidFill>
                  <a:srgbClr val="797A89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C11995E5-27BC-4038-840B-CFD857581BD5}"/>
                </a:ext>
              </a:extLst>
            </p:cNvPr>
            <p:cNvSpPr/>
            <p:nvPr/>
          </p:nvSpPr>
          <p:spPr>
            <a:xfrm>
              <a:off x="9064434" y="5259920"/>
              <a:ext cx="476663" cy="81891"/>
            </a:xfrm>
            <a:prstGeom prst="roundRect">
              <a:avLst>
                <a:gd name="adj" fmla="val 50000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D880770-2884-48F5-9616-8BC9569896CB}"/>
                </a:ext>
              </a:extLst>
            </p:cNvPr>
            <p:cNvSpPr txBox="1"/>
            <p:nvPr/>
          </p:nvSpPr>
          <p:spPr>
            <a:xfrm>
              <a:off x="9074977" y="5183828"/>
              <a:ext cx="602760" cy="23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solidFill>
                    <a:srgbClr val="021A48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확인</a:t>
              </a:r>
            </a:p>
          </p:txBody>
        </p:sp>
      </p:grpSp>
      <p:sp>
        <p:nvSpPr>
          <p:cNvPr id="268" name="화살표: 왼쪽 267">
            <a:extLst>
              <a:ext uri="{FF2B5EF4-FFF2-40B4-BE49-F238E27FC236}">
                <a16:creationId xmlns:a16="http://schemas.microsoft.com/office/drawing/2014/main" id="{4B8166D7-5AEE-4251-9BA9-4B043CC9358E}"/>
              </a:ext>
            </a:extLst>
          </p:cNvPr>
          <p:cNvSpPr/>
          <p:nvPr/>
        </p:nvSpPr>
        <p:spPr>
          <a:xfrm flipH="1">
            <a:off x="9332124" y="4843805"/>
            <a:ext cx="449444" cy="323420"/>
          </a:xfrm>
          <a:prstGeom prst="leftArrow">
            <a:avLst>
              <a:gd name="adj1" fmla="val 50000"/>
              <a:gd name="adj2" fmla="val 74565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FFD1C3B6-E1DE-48D4-9DD5-CF6F645130B8}"/>
              </a:ext>
            </a:extLst>
          </p:cNvPr>
          <p:cNvGrpSpPr/>
          <p:nvPr/>
        </p:nvGrpSpPr>
        <p:grpSpPr>
          <a:xfrm>
            <a:off x="7306085" y="6029411"/>
            <a:ext cx="2038282" cy="605434"/>
            <a:chOff x="1479867" y="5813111"/>
            <a:chExt cx="1645209" cy="742071"/>
          </a:xfrm>
        </p:grpSpPr>
        <p:sp>
          <p:nvSpPr>
            <p:cNvPr id="273" name="Rectangle 13">
              <a:extLst>
                <a:ext uri="{FF2B5EF4-FFF2-40B4-BE49-F238E27FC236}">
                  <a16:creationId xmlns:a16="http://schemas.microsoft.com/office/drawing/2014/main" id="{ADF34BE2-628B-488A-BA95-A11BCE88A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274" name="AutoShape 18">
              <a:extLst>
                <a:ext uri="{FF2B5EF4-FFF2-40B4-BE49-F238E27FC236}">
                  <a16:creationId xmlns:a16="http://schemas.microsoft.com/office/drawing/2014/main" id="{9DEA7661-32F9-4915-B386-17B8F376B2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93768" y="5955816"/>
              <a:ext cx="1631308" cy="427000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관리자는 회원 가입 요청 </a:t>
              </a: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페이지에서 승인할 회원을 선택한 뒤 승인 확인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61A8E925-EB4C-43A8-97A5-2BB327A28BFA}"/>
              </a:ext>
            </a:extLst>
          </p:cNvPr>
          <p:cNvGrpSpPr/>
          <p:nvPr/>
        </p:nvGrpSpPr>
        <p:grpSpPr>
          <a:xfrm>
            <a:off x="9781968" y="6035464"/>
            <a:ext cx="2026039" cy="605434"/>
            <a:chOff x="1479867" y="5813111"/>
            <a:chExt cx="1635327" cy="742071"/>
          </a:xfrm>
        </p:grpSpPr>
        <p:sp>
          <p:nvSpPr>
            <p:cNvPr id="279" name="Rectangle 13">
              <a:extLst>
                <a:ext uri="{FF2B5EF4-FFF2-40B4-BE49-F238E27FC236}">
                  <a16:creationId xmlns:a16="http://schemas.microsoft.com/office/drawing/2014/main" id="{7361E304-CC24-4656-8CD4-615779235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280" name="AutoShape 18">
              <a:extLst>
                <a:ext uri="{FF2B5EF4-FFF2-40B4-BE49-F238E27FC236}">
                  <a16:creationId xmlns:a16="http://schemas.microsoft.com/office/drawing/2014/main" id="{537F67DB-0CEF-4485-8A60-CE8CFB2E4C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29482" y="5921435"/>
              <a:ext cx="631011" cy="213500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승인 완료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92EB995-A27D-428C-98BD-461CF414DBAC}"/>
              </a:ext>
            </a:extLst>
          </p:cNvPr>
          <p:cNvGrpSpPr/>
          <p:nvPr/>
        </p:nvGrpSpPr>
        <p:grpSpPr>
          <a:xfrm>
            <a:off x="1833550" y="3345584"/>
            <a:ext cx="1296114" cy="2614155"/>
            <a:chOff x="1833550" y="3345584"/>
            <a:chExt cx="1296114" cy="2614155"/>
          </a:xfrm>
        </p:grpSpPr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5791F14F-0600-47DE-A5B6-DC927806A411}"/>
                </a:ext>
              </a:extLst>
            </p:cNvPr>
            <p:cNvGrpSpPr/>
            <p:nvPr/>
          </p:nvGrpSpPr>
          <p:grpSpPr>
            <a:xfrm>
              <a:off x="1833550" y="3345584"/>
              <a:ext cx="1296114" cy="2614155"/>
              <a:chOff x="1454007" y="4400110"/>
              <a:chExt cx="1482426" cy="2342474"/>
            </a:xfrm>
          </p:grpSpPr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B835D619-AEA6-49F8-A752-500193113DFF}"/>
                  </a:ext>
                </a:extLst>
              </p:cNvPr>
              <p:cNvGrpSpPr/>
              <p:nvPr/>
            </p:nvGrpSpPr>
            <p:grpSpPr>
              <a:xfrm>
                <a:off x="1454007" y="4400110"/>
                <a:ext cx="1482426" cy="2342474"/>
                <a:chOff x="1454007" y="4390804"/>
                <a:chExt cx="1482426" cy="2342474"/>
              </a:xfrm>
            </p:grpSpPr>
            <p:pic>
              <p:nvPicPr>
                <p:cNvPr id="308" name="그림 307">
                  <a:extLst>
                    <a:ext uri="{FF2B5EF4-FFF2-40B4-BE49-F238E27FC236}">
                      <a16:creationId xmlns:a16="http://schemas.microsoft.com/office/drawing/2014/main" id="{13DF6C72-31B9-466D-A1C0-D61E8BB40F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4007" y="4390804"/>
                  <a:ext cx="1482426" cy="2342474"/>
                </a:xfrm>
                <a:prstGeom prst="rect">
                  <a:avLst/>
                </a:prstGeom>
              </p:spPr>
            </p:pic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BD677204-4EF5-4B1D-A895-77FA7BBC175F}"/>
                    </a:ext>
                  </a:extLst>
                </p:cNvPr>
                <p:cNvSpPr/>
                <p:nvPr/>
              </p:nvSpPr>
              <p:spPr>
                <a:xfrm>
                  <a:off x="1481116" y="4585187"/>
                  <a:ext cx="1405740" cy="1938625"/>
                </a:xfrm>
                <a:prstGeom prst="rect">
                  <a:avLst/>
                </a:prstGeom>
                <a:solidFill>
                  <a:srgbClr val="F9C61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/>
                    <a:t>         ID : </a:t>
                  </a:r>
                </a:p>
                <a:p>
                  <a:r>
                    <a:rPr lang="en-US" altLang="ko-KR" sz="900" dirty="0"/>
                    <a:t>     </a:t>
                  </a:r>
                  <a:r>
                    <a:rPr lang="en-US" altLang="ko-KR" sz="1200" dirty="0"/>
                    <a:t> </a:t>
                  </a:r>
                  <a:r>
                    <a:rPr lang="en-US" altLang="ko-KR" sz="100" dirty="0"/>
                    <a:t> </a:t>
                  </a:r>
                  <a:r>
                    <a:rPr lang="en-US" altLang="ko-KR" sz="900" dirty="0"/>
                    <a:t>PW :</a:t>
                  </a:r>
                </a:p>
                <a:p>
                  <a:pPr algn="ctr"/>
                  <a:endParaRPr lang="en-US" altLang="ko-KR" sz="900" dirty="0"/>
                </a:p>
                <a:p>
                  <a:pPr algn="ctr"/>
                  <a:r>
                    <a:rPr lang="en-US" altLang="ko-KR" sz="1100" dirty="0"/>
                    <a:t> </a:t>
                  </a:r>
                  <a:endParaRPr lang="ko-KR" altLang="en-US" sz="1100" dirty="0"/>
                </a:p>
              </p:txBody>
            </p:sp>
          </p:grp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C1309EF8-3592-4208-8386-7EDBBA1A657D}"/>
                  </a:ext>
                </a:extLst>
              </p:cNvPr>
              <p:cNvSpPr/>
              <p:nvPr/>
            </p:nvSpPr>
            <p:spPr>
              <a:xfrm>
                <a:off x="2254450" y="5712284"/>
                <a:ext cx="498097" cy="126670"/>
              </a:xfrm>
              <a:prstGeom prst="rect">
                <a:avLst/>
              </a:prstGeom>
              <a:solidFill>
                <a:srgbClr val="1D8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Login</a:t>
                </a:r>
                <a:endParaRPr lang="ko-KR" altLang="en-US" sz="800" dirty="0"/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8902E33-4DC2-4D93-A7E7-059C0B67E2F3}"/>
                </a:ext>
              </a:extLst>
            </p:cNvPr>
            <p:cNvCxnSpPr/>
            <p:nvPr/>
          </p:nvCxnSpPr>
          <p:spPr>
            <a:xfrm>
              <a:off x="2367667" y="4461669"/>
              <a:ext cx="55604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117A7D0E-8C3E-4D5D-A99A-891EC10714E9}"/>
                </a:ext>
              </a:extLst>
            </p:cNvPr>
            <p:cNvCxnSpPr/>
            <p:nvPr/>
          </p:nvCxnSpPr>
          <p:spPr>
            <a:xfrm>
              <a:off x="2367667" y="4636654"/>
              <a:ext cx="55604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3DAA5E39-DBF7-46CC-BC46-E8A068BA67CB}"/>
                </a:ext>
              </a:extLst>
            </p:cNvPr>
            <p:cNvSpPr/>
            <p:nvPr/>
          </p:nvSpPr>
          <p:spPr>
            <a:xfrm>
              <a:off x="2027570" y="4809945"/>
              <a:ext cx="435496" cy="14136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Join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4" name="그룹 523">
            <a:extLst>
              <a:ext uri="{FF2B5EF4-FFF2-40B4-BE49-F238E27FC236}">
                <a16:creationId xmlns:a16="http://schemas.microsoft.com/office/drawing/2014/main" id="{1F7D1500-39FD-4F70-9409-7AFEF5B8ADA7}"/>
              </a:ext>
            </a:extLst>
          </p:cNvPr>
          <p:cNvGrpSpPr/>
          <p:nvPr/>
        </p:nvGrpSpPr>
        <p:grpSpPr>
          <a:xfrm>
            <a:off x="2278544" y="4683989"/>
            <a:ext cx="373468" cy="373468"/>
            <a:chOff x="2701743" y="3073017"/>
            <a:chExt cx="497087" cy="497087"/>
          </a:xfrm>
          <a:noFill/>
        </p:grpSpPr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150A4E90-F0DA-4F50-96CE-79A452A1EDB3}"/>
                </a:ext>
              </a:extLst>
            </p:cNvPr>
            <p:cNvSpPr/>
            <p:nvPr/>
          </p:nvSpPr>
          <p:spPr>
            <a:xfrm flipH="1">
              <a:off x="2701743" y="3073017"/>
              <a:ext cx="497087" cy="497087"/>
            </a:xfrm>
            <a:prstGeom prst="ellipse">
              <a:avLst/>
            </a:prstGeom>
            <a:grpFill/>
            <a:ln w="19050" cmpd="sng">
              <a:gradFill>
                <a:gsLst>
                  <a:gs pos="35000">
                    <a:srgbClr val="F79646"/>
                  </a:gs>
                  <a:gs pos="50000">
                    <a:sysClr val="window" lastClr="FFFFFF"/>
                  </a:gs>
                  <a:gs pos="65000">
                    <a:srgbClr val="F79646"/>
                  </a:gs>
                </a:gsLst>
                <a:lin ang="5400000" scaled="0"/>
              </a:gradFill>
            </a:ln>
            <a:effectLst>
              <a:outerShdw blurRad="50800" dist="25400" dir="2700000" algn="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t"/>
            <a:lstStyle/>
            <a:p>
              <a:pPr marL="0" marR="0" lvl="0" indent="0" algn="ctr" defTabSz="12959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-3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rgbClr val="D4453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돋움체 Bold" pitchFamily="18" charset="-127"/>
                  <a:ea typeface="KoPub돋움체 Bold" pitchFamily="18" charset="-127"/>
                </a:rPr>
                <a:t>Click!</a:t>
              </a:r>
            </a:p>
            <a:p>
              <a:pPr marL="0" marR="0" lvl="0" indent="0" algn="ctr" defTabSz="12959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0" cap="none" spc="-3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D445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oPub돋움체 Bold" pitchFamily="18" charset="-127"/>
                <a:ea typeface="KoPub돋움체 Bold" pitchFamily="18" charset="-127"/>
              </a:endParaRPr>
            </a:p>
          </p:txBody>
        </p:sp>
        <p:pic>
          <p:nvPicPr>
            <p:cNvPr id="526" name="Picture 2" descr="신차추천!! 2016 링컨 뉴 MKX 사전계약 신청/ 시승신청 하기 : 네이버 블로그">
              <a:extLst>
                <a:ext uri="{FF2B5EF4-FFF2-40B4-BE49-F238E27FC236}">
                  <a16:creationId xmlns:a16="http://schemas.microsoft.com/office/drawing/2014/main" id="{01E1F3FC-C7E4-4744-AE14-C34491C88C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20"/>
            <a:stretch/>
          </p:blipFill>
          <p:spPr bwMode="auto">
            <a:xfrm>
              <a:off x="2758678" y="3286665"/>
              <a:ext cx="329503" cy="247062"/>
            </a:xfrm>
            <a:prstGeom prst="rect">
              <a:avLst/>
            </a:prstGeom>
            <a:grpFill/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CA7EB06-6EB7-49A3-A5DF-04E2EEC6A502}"/>
              </a:ext>
            </a:extLst>
          </p:cNvPr>
          <p:cNvGrpSpPr/>
          <p:nvPr/>
        </p:nvGrpSpPr>
        <p:grpSpPr>
          <a:xfrm>
            <a:off x="2461231" y="3071735"/>
            <a:ext cx="729925" cy="946704"/>
            <a:chOff x="2461231" y="3071735"/>
            <a:chExt cx="729925" cy="946704"/>
          </a:xfrm>
        </p:grpSpPr>
        <p:sp>
          <p:nvSpPr>
            <p:cNvPr id="314" name="사다리꼴 313">
              <a:extLst>
                <a:ext uri="{FF2B5EF4-FFF2-40B4-BE49-F238E27FC236}">
                  <a16:creationId xmlns:a16="http://schemas.microsoft.com/office/drawing/2014/main" id="{3E23E0E3-34B5-4FA9-88A7-C288A110CD94}"/>
                </a:ext>
              </a:extLst>
            </p:cNvPr>
            <p:cNvSpPr/>
            <p:nvPr/>
          </p:nvSpPr>
          <p:spPr>
            <a:xfrm rot="2700000">
              <a:off x="2472287" y="3419729"/>
              <a:ext cx="939643" cy="243655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5" name="이등변 삼각형 314">
              <a:extLst>
                <a:ext uri="{FF2B5EF4-FFF2-40B4-BE49-F238E27FC236}">
                  <a16:creationId xmlns:a16="http://schemas.microsoft.com/office/drawing/2014/main" id="{7F80139B-9EF9-4F02-A3CA-B818A7C7DC27}"/>
                </a:ext>
              </a:extLst>
            </p:cNvPr>
            <p:cNvSpPr/>
            <p:nvPr/>
          </p:nvSpPr>
          <p:spPr>
            <a:xfrm>
              <a:off x="2461231" y="3295488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6" name="이등변 삼각형 315">
              <a:extLst>
                <a:ext uri="{FF2B5EF4-FFF2-40B4-BE49-F238E27FC236}">
                  <a16:creationId xmlns:a16="http://schemas.microsoft.com/office/drawing/2014/main" id="{28145CEB-B95D-4011-88CB-A24A82D764BE}"/>
                </a:ext>
              </a:extLst>
            </p:cNvPr>
            <p:cNvSpPr/>
            <p:nvPr/>
          </p:nvSpPr>
          <p:spPr>
            <a:xfrm rot="5400000">
              <a:off x="3099276" y="3926558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3B3E9BD-109B-4B2F-AD68-435809DAABA7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E4EF1780-5176-4372-B550-ECCCCE5D92AC}"/>
              </a:ext>
            </a:extLst>
          </p:cNvPr>
          <p:cNvGrpSpPr/>
          <p:nvPr/>
        </p:nvGrpSpPr>
        <p:grpSpPr>
          <a:xfrm>
            <a:off x="1382331" y="907200"/>
            <a:ext cx="10672811" cy="223115"/>
            <a:chOff x="1519189" y="983980"/>
            <a:chExt cx="10672811" cy="223115"/>
          </a:xfrm>
        </p:grpSpPr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B5E1563E-6F2D-4C1A-9C89-C62273C27603}"/>
                </a:ext>
              </a:extLst>
            </p:cNvPr>
            <p:cNvGrpSpPr/>
            <p:nvPr/>
          </p:nvGrpSpPr>
          <p:grpSpPr>
            <a:xfrm>
              <a:off x="1519189" y="983980"/>
              <a:ext cx="10672811" cy="223115"/>
              <a:chOff x="1519189" y="991777"/>
              <a:chExt cx="10672811" cy="223115"/>
            </a:xfrm>
          </p:grpSpPr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823692B4-E2E8-49A4-B3B0-F2CE01402B07}"/>
                  </a:ext>
                </a:extLst>
              </p:cNvPr>
              <p:cNvSpPr/>
              <p:nvPr/>
            </p:nvSpPr>
            <p:spPr>
              <a:xfrm>
                <a:off x="1519189" y="991845"/>
                <a:ext cx="10672811" cy="2230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각 삼각형 276">
                <a:extLst>
                  <a:ext uri="{FF2B5EF4-FFF2-40B4-BE49-F238E27FC236}">
                    <a16:creationId xmlns:a16="http://schemas.microsoft.com/office/drawing/2014/main" id="{1DA51C68-9611-4DD0-8877-D308E6955453}"/>
                  </a:ext>
                </a:extLst>
              </p:cNvPr>
              <p:cNvSpPr/>
              <p:nvPr/>
            </p:nvSpPr>
            <p:spPr>
              <a:xfrm rot="5400000">
                <a:off x="1529417" y="994250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각 삼각형 280">
                <a:extLst>
                  <a:ext uri="{FF2B5EF4-FFF2-40B4-BE49-F238E27FC236}">
                    <a16:creationId xmlns:a16="http://schemas.microsoft.com/office/drawing/2014/main" id="{B4A99D21-655F-432B-A5AD-213662D965DD}"/>
                  </a:ext>
                </a:extLst>
              </p:cNvPr>
              <p:cNvSpPr/>
              <p:nvPr/>
            </p:nvSpPr>
            <p:spPr>
              <a:xfrm>
                <a:off x="1529828" y="994836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5" name="텍스트 개체 틀 68">
              <a:extLst>
                <a:ext uri="{FF2B5EF4-FFF2-40B4-BE49-F238E27FC236}">
                  <a16:creationId xmlns:a16="http://schemas.microsoft.com/office/drawing/2014/main" id="{4394E257-7F90-4BA5-81D0-43A313D65236}"/>
                </a:ext>
              </a:extLst>
            </p:cNvPr>
            <p:cNvSpPr txBox="1">
              <a:spLocks/>
            </p:cNvSpPr>
            <p:nvPr/>
          </p:nvSpPr>
          <p:spPr>
            <a:xfrm>
              <a:off x="1843258" y="1037980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회원 가입 기능</a:t>
              </a:r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B26E0EDC-AA7D-427E-BDB2-C51EB2787362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FE22DAE-58D0-40E8-8BB6-24CAA26E764A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3AF2AC1-375C-41AE-A4CA-9CA193F4F6DF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SFR-01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0" name="표 289">
            <a:extLst>
              <a:ext uri="{FF2B5EF4-FFF2-40B4-BE49-F238E27FC236}">
                <a16:creationId xmlns:a16="http://schemas.microsoft.com/office/drawing/2014/main" id="{CFA580D7-7005-409F-86F5-A7999AD4C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31107"/>
              </p:ext>
            </p:extLst>
          </p:nvPr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291" name="TextBox 290">
            <a:extLst>
              <a:ext uri="{FF2B5EF4-FFF2-40B4-BE49-F238E27FC236}">
                <a16:creationId xmlns:a16="http://schemas.microsoft.com/office/drawing/2014/main" id="{7975C0BF-08DE-4324-9FD4-F9D96D98A4EC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BFD1D1D9-073F-45D5-BA53-4FCE8ECE9F96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A84A6D22-4CA7-4F81-952C-B19D9A272B40}"/>
              </a:ext>
            </a:extLst>
          </p:cNvPr>
          <p:cNvGrpSpPr/>
          <p:nvPr/>
        </p:nvGrpSpPr>
        <p:grpSpPr>
          <a:xfrm>
            <a:off x="7286189" y="1310400"/>
            <a:ext cx="5114496" cy="153888"/>
            <a:chOff x="661049" y="3357001"/>
            <a:chExt cx="5114496" cy="153888"/>
          </a:xfrm>
        </p:grpSpPr>
        <p:sp>
          <p:nvSpPr>
            <p:cNvPr id="294" name="텍스트 개체 틀 4">
              <a:extLst>
                <a:ext uri="{FF2B5EF4-FFF2-40B4-BE49-F238E27FC236}">
                  <a16:creationId xmlns:a16="http://schemas.microsoft.com/office/drawing/2014/main" id="{B2C97693-BE52-473C-998C-C2591011A767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57001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사용자 회원가입 프로세스</a:t>
              </a:r>
            </a:p>
          </p:txBody>
        </p: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68E458E-50EB-4C68-AE1D-C4810175FE19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296" name="자유형 126">
                <a:extLst>
                  <a:ext uri="{FF2B5EF4-FFF2-40B4-BE49-F238E27FC236}">
                    <a16:creationId xmlns:a16="http://schemas.microsoft.com/office/drawing/2014/main" id="{A0513BCF-3FEC-4498-87BC-DDA1EE5444BB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97" name="자유형 127">
                <a:extLst>
                  <a:ext uri="{FF2B5EF4-FFF2-40B4-BE49-F238E27FC236}">
                    <a16:creationId xmlns:a16="http://schemas.microsoft.com/office/drawing/2014/main" id="{DAB0BF14-0E42-461A-8A3C-F1C6EC73A266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98" name="자유형 128">
                <a:extLst>
                  <a:ext uri="{FF2B5EF4-FFF2-40B4-BE49-F238E27FC236}">
                    <a16:creationId xmlns:a16="http://schemas.microsoft.com/office/drawing/2014/main" id="{991580CF-7752-4E83-8675-C9344935AE1D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BC644C95-CA94-45E1-8087-DEDC93E4B229}"/>
              </a:ext>
            </a:extLst>
          </p:cNvPr>
          <p:cNvGrpSpPr/>
          <p:nvPr/>
        </p:nvGrpSpPr>
        <p:grpSpPr>
          <a:xfrm>
            <a:off x="4176232" y="3056890"/>
            <a:ext cx="729925" cy="946704"/>
            <a:chOff x="2461231" y="3071735"/>
            <a:chExt cx="729925" cy="946704"/>
          </a:xfrm>
        </p:grpSpPr>
        <p:sp>
          <p:nvSpPr>
            <p:cNvPr id="300" name="사다리꼴 299">
              <a:extLst>
                <a:ext uri="{FF2B5EF4-FFF2-40B4-BE49-F238E27FC236}">
                  <a16:creationId xmlns:a16="http://schemas.microsoft.com/office/drawing/2014/main" id="{BB554DF2-64EC-4DF1-A25D-8B8BAC4E81E2}"/>
                </a:ext>
              </a:extLst>
            </p:cNvPr>
            <p:cNvSpPr/>
            <p:nvPr/>
          </p:nvSpPr>
          <p:spPr>
            <a:xfrm rot="2700000">
              <a:off x="2472287" y="3419729"/>
              <a:ext cx="939643" cy="243655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02" name="이등변 삼각형 301">
              <a:extLst>
                <a:ext uri="{FF2B5EF4-FFF2-40B4-BE49-F238E27FC236}">
                  <a16:creationId xmlns:a16="http://schemas.microsoft.com/office/drawing/2014/main" id="{A5B063B6-2C0A-4B56-929E-62D9EB764264}"/>
                </a:ext>
              </a:extLst>
            </p:cNvPr>
            <p:cNvSpPr/>
            <p:nvPr/>
          </p:nvSpPr>
          <p:spPr>
            <a:xfrm>
              <a:off x="2461231" y="3295488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03" name="이등변 삼각형 302">
              <a:extLst>
                <a:ext uri="{FF2B5EF4-FFF2-40B4-BE49-F238E27FC236}">
                  <a16:creationId xmlns:a16="http://schemas.microsoft.com/office/drawing/2014/main" id="{C64069F5-5C76-4CD1-AEC2-8612EA3C1787}"/>
                </a:ext>
              </a:extLst>
            </p:cNvPr>
            <p:cNvSpPr/>
            <p:nvPr/>
          </p:nvSpPr>
          <p:spPr>
            <a:xfrm rot="5400000">
              <a:off x="3099276" y="3926558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8E503154-D35B-400B-AA6C-8EC1FD8B1D35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85FC9ADE-5E40-4914-BC45-527037F74E3D}"/>
              </a:ext>
            </a:extLst>
          </p:cNvPr>
          <p:cNvGrpSpPr/>
          <p:nvPr/>
        </p:nvGrpSpPr>
        <p:grpSpPr>
          <a:xfrm>
            <a:off x="5909886" y="3057555"/>
            <a:ext cx="729925" cy="946704"/>
            <a:chOff x="2461231" y="3071735"/>
            <a:chExt cx="729925" cy="946704"/>
          </a:xfrm>
        </p:grpSpPr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CB4450E3-4504-4DE1-9E98-E113824836CB}"/>
                </a:ext>
              </a:extLst>
            </p:cNvPr>
            <p:cNvSpPr/>
            <p:nvPr/>
          </p:nvSpPr>
          <p:spPr>
            <a:xfrm rot="2700000">
              <a:off x="2472287" y="3419729"/>
              <a:ext cx="939643" cy="243655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2" name="이등변 삼각형 311">
              <a:extLst>
                <a:ext uri="{FF2B5EF4-FFF2-40B4-BE49-F238E27FC236}">
                  <a16:creationId xmlns:a16="http://schemas.microsoft.com/office/drawing/2014/main" id="{58341796-83C2-4E39-8719-7713B22CE5C6}"/>
                </a:ext>
              </a:extLst>
            </p:cNvPr>
            <p:cNvSpPr/>
            <p:nvPr/>
          </p:nvSpPr>
          <p:spPr>
            <a:xfrm>
              <a:off x="2461231" y="3295488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8" name="이등변 삼각형 317">
              <a:extLst>
                <a:ext uri="{FF2B5EF4-FFF2-40B4-BE49-F238E27FC236}">
                  <a16:creationId xmlns:a16="http://schemas.microsoft.com/office/drawing/2014/main" id="{7061896C-0980-4D91-A441-D29D274070FF}"/>
                </a:ext>
              </a:extLst>
            </p:cNvPr>
            <p:cNvSpPr/>
            <p:nvPr/>
          </p:nvSpPr>
          <p:spPr>
            <a:xfrm rot="5400000">
              <a:off x="3099276" y="3926558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A2F124D9-6BF5-4CB0-AF0B-44984BCE8171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29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80653" y="6342124"/>
            <a:ext cx="2406565" cy="514422"/>
            <a:chOff x="7030557" y="3549053"/>
            <a:chExt cx="2362530" cy="51442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0557" y="354905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656871" y="3832643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E23B3CA2-E4AE-479D-92BD-C1D35765B82C}"/>
              </a:ext>
            </a:extLst>
          </p:cNvPr>
          <p:cNvSpPr/>
          <p:nvPr/>
        </p:nvSpPr>
        <p:spPr>
          <a:xfrm>
            <a:off x="10441601" y="2863920"/>
            <a:ext cx="1440000" cy="1290441"/>
          </a:xfrm>
          <a:prstGeom prst="rect">
            <a:avLst/>
          </a:prstGeom>
          <a:gradFill flip="none" rotWithShape="1">
            <a:gsLst>
              <a:gs pos="0">
                <a:srgbClr val="D1D1D1"/>
              </a:gs>
              <a:gs pos="6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57CE887E-EE40-457C-BE24-41345B3F3C6C}"/>
              </a:ext>
            </a:extLst>
          </p:cNvPr>
          <p:cNvSpPr/>
          <p:nvPr/>
        </p:nvSpPr>
        <p:spPr>
          <a:xfrm>
            <a:off x="8841978" y="2863920"/>
            <a:ext cx="1440000" cy="1290441"/>
          </a:xfrm>
          <a:prstGeom prst="rect">
            <a:avLst/>
          </a:prstGeom>
          <a:gradFill flip="none" rotWithShape="1">
            <a:gsLst>
              <a:gs pos="0">
                <a:srgbClr val="D1D1D1"/>
              </a:gs>
              <a:gs pos="6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DB03C94-7551-4683-9FBB-AF79B80B69D1}"/>
              </a:ext>
            </a:extLst>
          </p:cNvPr>
          <p:cNvGrpSpPr/>
          <p:nvPr/>
        </p:nvGrpSpPr>
        <p:grpSpPr>
          <a:xfrm>
            <a:off x="1733322" y="4425602"/>
            <a:ext cx="1542735" cy="2026646"/>
            <a:chOff x="1644422" y="4578001"/>
            <a:chExt cx="1751517" cy="2276341"/>
          </a:xfrm>
        </p:grpSpPr>
        <p:sp>
          <p:nvSpPr>
            <p:cNvPr id="304" name="사각형: 둥근 모서리 303">
              <a:extLst>
                <a:ext uri="{FF2B5EF4-FFF2-40B4-BE49-F238E27FC236}">
                  <a16:creationId xmlns:a16="http://schemas.microsoft.com/office/drawing/2014/main" id="{F40F17C1-C5C8-4F67-89E6-4F981EBEA6BA}"/>
                </a:ext>
              </a:extLst>
            </p:cNvPr>
            <p:cNvSpPr/>
            <p:nvPr/>
          </p:nvSpPr>
          <p:spPr>
            <a:xfrm>
              <a:off x="1644422" y="4578001"/>
              <a:ext cx="1583757" cy="227634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E51A782D-089A-473B-85CB-3BEC842B0018}"/>
                </a:ext>
              </a:extLst>
            </p:cNvPr>
            <p:cNvSpPr/>
            <p:nvPr/>
          </p:nvSpPr>
          <p:spPr>
            <a:xfrm>
              <a:off x="1692286" y="4771660"/>
              <a:ext cx="1469429" cy="1882415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242C751B-5762-4DB4-9243-A1F158862398}"/>
                </a:ext>
              </a:extLst>
            </p:cNvPr>
            <p:cNvSpPr/>
            <p:nvPr/>
          </p:nvSpPr>
          <p:spPr>
            <a:xfrm>
              <a:off x="1686617" y="4776956"/>
              <a:ext cx="1466711" cy="1146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E4FC685E-0AC3-4C23-A0F6-88175D948037}"/>
                </a:ext>
              </a:extLst>
            </p:cNvPr>
            <p:cNvSpPr txBox="1"/>
            <p:nvPr/>
          </p:nvSpPr>
          <p:spPr>
            <a:xfrm>
              <a:off x="2029784" y="4968642"/>
              <a:ext cx="1366155" cy="25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금일 식단</a:t>
              </a:r>
            </a:p>
          </p:txBody>
        </p:sp>
        <p:pic>
          <p:nvPicPr>
            <p:cNvPr id="308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032DA8AA-5982-471A-B6F3-182BD97778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79137" y="4795686"/>
              <a:ext cx="839442" cy="8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사각형: 둥근 모서리 308">
              <a:extLst>
                <a:ext uri="{FF2B5EF4-FFF2-40B4-BE49-F238E27FC236}">
                  <a16:creationId xmlns:a16="http://schemas.microsoft.com/office/drawing/2014/main" id="{EEC6BED0-B9F6-4DD0-923A-41EFEAC5A1DF}"/>
                </a:ext>
              </a:extLst>
            </p:cNvPr>
            <p:cNvSpPr/>
            <p:nvPr/>
          </p:nvSpPr>
          <p:spPr>
            <a:xfrm>
              <a:off x="2266055" y="4630442"/>
              <a:ext cx="346248" cy="38398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641A65-AE5D-49E7-9307-F2957E390D4C}"/>
              </a:ext>
            </a:extLst>
          </p:cNvPr>
          <p:cNvGrpSpPr/>
          <p:nvPr/>
        </p:nvGrpSpPr>
        <p:grpSpPr>
          <a:xfrm>
            <a:off x="3826412" y="4410277"/>
            <a:ext cx="1435331" cy="2026130"/>
            <a:chOff x="8462801" y="1616039"/>
            <a:chExt cx="1751517" cy="2276341"/>
          </a:xfrm>
        </p:grpSpPr>
        <p:sp>
          <p:nvSpPr>
            <p:cNvPr id="326" name="사각형: 둥근 모서리 325">
              <a:extLst>
                <a:ext uri="{FF2B5EF4-FFF2-40B4-BE49-F238E27FC236}">
                  <a16:creationId xmlns:a16="http://schemas.microsoft.com/office/drawing/2014/main" id="{67895923-EA9D-4630-9858-63AE6FB690C9}"/>
                </a:ext>
              </a:extLst>
            </p:cNvPr>
            <p:cNvSpPr/>
            <p:nvPr/>
          </p:nvSpPr>
          <p:spPr>
            <a:xfrm>
              <a:off x="8462801" y="1616039"/>
              <a:ext cx="1583757" cy="227634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C134451C-5DB6-47BA-B3FD-D0E056277B94}"/>
                </a:ext>
              </a:extLst>
            </p:cNvPr>
            <p:cNvSpPr/>
            <p:nvPr/>
          </p:nvSpPr>
          <p:spPr>
            <a:xfrm>
              <a:off x="8510665" y="1809698"/>
              <a:ext cx="1469429" cy="1882415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D5E744DC-80B7-4E0E-A13E-F3BAD26C22F3}"/>
                </a:ext>
              </a:extLst>
            </p:cNvPr>
            <p:cNvSpPr/>
            <p:nvPr/>
          </p:nvSpPr>
          <p:spPr>
            <a:xfrm>
              <a:off x="8513385" y="1814994"/>
              <a:ext cx="1466711" cy="1146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A8307772-C582-43A8-8FA9-213A15EAEFB2}"/>
                </a:ext>
              </a:extLst>
            </p:cNvPr>
            <p:cNvSpPr txBox="1"/>
            <p:nvPr/>
          </p:nvSpPr>
          <p:spPr>
            <a:xfrm>
              <a:off x="8848163" y="2006680"/>
              <a:ext cx="1366155" cy="25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금일 식단</a:t>
              </a:r>
            </a:p>
          </p:txBody>
        </p:sp>
        <p:pic>
          <p:nvPicPr>
            <p:cNvPr id="330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48ADBAB6-540A-426E-9919-88A91A826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197516" y="1833724"/>
              <a:ext cx="839442" cy="8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1" name="사각형: 둥근 모서리 330">
              <a:extLst>
                <a:ext uri="{FF2B5EF4-FFF2-40B4-BE49-F238E27FC236}">
                  <a16:creationId xmlns:a16="http://schemas.microsoft.com/office/drawing/2014/main" id="{C085221F-58E6-4682-84AF-BB6913D00F36}"/>
                </a:ext>
              </a:extLst>
            </p:cNvPr>
            <p:cNvSpPr/>
            <p:nvPr/>
          </p:nvSpPr>
          <p:spPr>
            <a:xfrm>
              <a:off x="9084434" y="1668480"/>
              <a:ext cx="346248" cy="38398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5BCCB77-7AFB-42B8-AD45-925EA107613E}"/>
              </a:ext>
            </a:extLst>
          </p:cNvPr>
          <p:cNvGrpSpPr/>
          <p:nvPr/>
        </p:nvGrpSpPr>
        <p:grpSpPr>
          <a:xfrm>
            <a:off x="5960467" y="4395402"/>
            <a:ext cx="1464448" cy="2062606"/>
            <a:chOff x="10280016" y="1615354"/>
            <a:chExt cx="1751517" cy="2276341"/>
          </a:xfrm>
        </p:grpSpPr>
        <p:sp>
          <p:nvSpPr>
            <p:cNvPr id="333" name="사각형: 둥근 모서리 332">
              <a:extLst>
                <a:ext uri="{FF2B5EF4-FFF2-40B4-BE49-F238E27FC236}">
                  <a16:creationId xmlns:a16="http://schemas.microsoft.com/office/drawing/2014/main" id="{E7B55713-F0D7-428C-9230-329CF9370BB8}"/>
                </a:ext>
              </a:extLst>
            </p:cNvPr>
            <p:cNvSpPr/>
            <p:nvPr/>
          </p:nvSpPr>
          <p:spPr>
            <a:xfrm>
              <a:off x="10280016" y="1615354"/>
              <a:ext cx="1583757" cy="227634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88A4518E-4EDD-42BA-9CBC-BA3144B6573B}"/>
                </a:ext>
              </a:extLst>
            </p:cNvPr>
            <p:cNvSpPr/>
            <p:nvPr/>
          </p:nvSpPr>
          <p:spPr>
            <a:xfrm>
              <a:off x="10327880" y="1809013"/>
              <a:ext cx="1469429" cy="1882415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62BD9EED-53AF-4694-BF4F-E8FF1C0BC418}"/>
                </a:ext>
              </a:extLst>
            </p:cNvPr>
            <p:cNvSpPr/>
            <p:nvPr/>
          </p:nvSpPr>
          <p:spPr>
            <a:xfrm>
              <a:off x="10330600" y="1814309"/>
              <a:ext cx="1466711" cy="1146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C0FCF1C-AFAE-4119-9B9C-E8972C6DB785}"/>
                </a:ext>
              </a:extLst>
            </p:cNvPr>
            <p:cNvSpPr txBox="1"/>
            <p:nvPr/>
          </p:nvSpPr>
          <p:spPr>
            <a:xfrm>
              <a:off x="10665378" y="2005995"/>
              <a:ext cx="1366155" cy="25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금일 식단</a:t>
              </a:r>
            </a:p>
          </p:txBody>
        </p:sp>
        <p:pic>
          <p:nvPicPr>
            <p:cNvPr id="337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4AAAC26E-54AF-418A-9D86-59F6CD485C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014731" y="1833039"/>
              <a:ext cx="839442" cy="8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1B3A4980-F687-4992-BA65-37965B07A917}"/>
                </a:ext>
              </a:extLst>
            </p:cNvPr>
            <p:cNvSpPr/>
            <p:nvPr/>
          </p:nvSpPr>
          <p:spPr>
            <a:xfrm>
              <a:off x="10901649" y="1667795"/>
              <a:ext cx="346248" cy="38398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F70EB31F-E056-4E62-A156-57C263BA507C}"/>
              </a:ext>
            </a:extLst>
          </p:cNvPr>
          <p:cNvSpPr/>
          <p:nvPr/>
        </p:nvSpPr>
        <p:spPr>
          <a:xfrm>
            <a:off x="1780862" y="4725797"/>
            <a:ext cx="1303181" cy="152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092A942D-93D7-4386-8290-B3547B58A51E}"/>
              </a:ext>
            </a:extLst>
          </p:cNvPr>
          <p:cNvSpPr/>
          <p:nvPr/>
        </p:nvSpPr>
        <p:spPr>
          <a:xfrm>
            <a:off x="3879059" y="4705855"/>
            <a:ext cx="1190743" cy="1539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17BEB602-E64E-4844-91F3-976EEC903C23}"/>
              </a:ext>
            </a:extLst>
          </p:cNvPr>
          <p:cNvSpPr/>
          <p:nvPr/>
        </p:nvSpPr>
        <p:spPr>
          <a:xfrm>
            <a:off x="5993550" y="4670882"/>
            <a:ext cx="1235529" cy="1588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C41587-F7AF-4AF9-8323-93A34C0DBAAE}"/>
              </a:ext>
            </a:extLst>
          </p:cNvPr>
          <p:cNvGrpSpPr/>
          <p:nvPr/>
        </p:nvGrpSpPr>
        <p:grpSpPr>
          <a:xfrm>
            <a:off x="8128984" y="4376859"/>
            <a:ext cx="1429487" cy="2059548"/>
            <a:chOff x="7088781" y="4357028"/>
            <a:chExt cx="1751517" cy="2276341"/>
          </a:xfrm>
        </p:grpSpPr>
        <p:sp>
          <p:nvSpPr>
            <p:cNvPr id="389" name="사각형: 둥근 모서리 388">
              <a:extLst>
                <a:ext uri="{FF2B5EF4-FFF2-40B4-BE49-F238E27FC236}">
                  <a16:creationId xmlns:a16="http://schemas.microsoft.com/office/drawing/2014/main" id="{5A928784-155F-4DAC-B551-AE57375C0D79}"/>
                </a:ext>
              </a:extLst>
            </p:cNvPr>
            <p:cNvSpPr/>
            <p:nvPr/>
          </p:nvSpPr>
          <p:spPr>
            <a:xfrm>
              <a:off x="7088781" y="4357028"/>
              <a:ext cx="1583757" cy="227634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9C8C2FF0-72AF-4942-9208-44CEFC224935}"/>
                </a:ext>
              </a:extLst>
            </p:cNvPr>
            <p:cNvSpPr/>
            <p:nvPr/>
          </p:nvSpPr>
          <p:spPr>
            <a:xfrm>
              <a:off x="7136645" y="4550687"/>
              <a:ext cx="1469429" cy="1882415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808AA199-DEFA-4AC6-AEF7-F1993EF39058}"/>
                </a:ext>
              </a:extLst>
            </p:cNvPr>
            <p:cNvSpPr/>
            <p:nvPr/>
          </p:nvSpPr>
          <p:spPr>
            <a:xfrm>
              <a:off x="7130976" y="4555983"/>
              <a:ext cx="1466711" cy="1146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65985284-8E22-418E-9960-511E1B234475}"/>
                </a:ext>
              </a:extLst>
            </p:cNvPr>
            <p:cNvSpPr txBox="1"/>
            <p:nvPr/>
          </p:nvSpPr>
          <p:spPr>
            <a:xfrm>
              <a:off x="7474143" y="4747669"/>
              <a:ext cx="1366155" cy="25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금일 식단</a:t>
              </a:r>
            </a:p>
          </p:txBody>
        </p:sp>
        <p:pic>
          <p:nvPicPr>
            <p:cNvPr id="393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C1880243-B645-4219-B184-989BAA683B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823496" y="4574713"/>
              <a:ext cx="839442" cy="8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4" name="사각형: 둥근 모서리 393">
              <a:extLst>
                <a:ext uri="{FF2B5EF4-FFF2-40B4-BE49-F238E27FC236}">
                  <a16:creationId xmlns:a16="http://schemas.microsoft.com/office/drawing/2014/main" id="{3A5AC475-5C2A-4223-83A0-002F633D7EB0}"/>
                </a:ext>
              </a:extLst>
            </p:cNvPr>
            <p:cNvSpPr/>
            <p:nvPr/>
          </p:nvSpPr>
          <p:spPr>
            <a:xfrm>
              <a:off x="7710414" y="4409469"/>
              <a:ext cx="346248" cy="38398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6E95FBEB-E0CB-4828-9CB0-475DD40FA8E2}"/>
              </a:ext>
            </a:extLst>
          </p:cNvPr>
          <p:cNvSpPr/>
          <p:nvPr/>
        </p:nvSpPr>
        <p:spPr>
          <a:xfrm>
            <a:off x="8181721" y="4677053"/>
            <a:ext cx="1217435" cy="1565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F5C728-79E9-4865-A580-C7A3BCF820D4}"/>
              </a:ext>
            </a:extLst>
          </p:cNvPr>
          <p:cNvGrpSpPr/>
          <p:nvPr/>
        </p:nvGrpSpPr>
        <p:grpSpPr>
          <a:xfrm>
            <a:off x="10300014" y="4345144"/>
            <a:ext cx="1440000" cy="2074800"/>
            <a:chOff x="9616247" y="4357035"/>
            <a:chExt cx="1751517" cy="2276341"/>
          </a:xfrm>
        </p:grpSpPr>
        <p:sp>
          <p:nvSpPr>
            <p:cNvPr id="406" name="사각형: 둥근 모서리 405">
              <a:extLst>
                <a:ext uri="{FF2B5EF4-FFF2-40B4-BE49-F238E27FC236}">
                  <a16:creationId xmlns:a16="http://schemas.microsoft.com/office/drawing/2014/main" id="{C8F059B9-5795-41DB-8E57-BCDF96A4F78B}"/>
                </a:ext>
              </a:extLst>
            </p:cNvPr>
            <p:cNvSpPr/>
            <p:nvPr/>
          </p:nvSpPr>
          <p:spPr>
            <a:xfrm>
              <a:off x="9616247" y="4357035"/>
              <a:ext cx="1583757" cy="227634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55C29113-573B-45DF-AAA2-7E22CDC85865}"/>
                </a:ext>
              </a:extLst>
            </p:cNvPr>
            <p:cNvSpPr/>
            <p:nvPr/>
          </p:nvSpPr>
          <p:spPr>
            <a:xfrm>
              <a:off x="9664111" y="4550694"/>
              <a:ext cx="1469429" cy="1882415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AA12AC13-1E4A-4629-A240-E774C33684B3}"/>
                </a:ext>
              </a:extLst>
            </p:cNvPr>
            <p:cNvSpPr/>
            <p:nvPr/>
          </p:nvSpPr>
          <p:spPr>
            <a:xfrm>
              <a:off x="9658442" y="4555990"/>
              <a:ext cx="1466711" cy="1146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390FB893-7ACF-4530-A604-F9722BF8ED16}"/>
                </a:ext>
              </a:extLst>
            </p:cNvPr>
            <p:cNvSpPr txBox="1"/>
            <p:nvPr/>
          </p:nvSpPr>
          <p:spPr>
            <a:xfrm>
              <a:off x="10001609" y="4747676"/>
              <a:ext cx="1366155" cy="25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금일 식단</a:t>
              </a:r>
            </a:p>
          </p:txBody>
        </p:sp>
        <p:pic>
          <p:nvPicPr>
            <p:cNvPr id="410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30A36B57-2279-4333-972E-02166EE861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350962" y="4574720"/>
              <a:ext cx="839442" cy="8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1" name="사각형: 둥근 모서리 410">
              <a:extLst>
                <a:ext uri="{FF2B5EF4-FFF2-40B4-BE49-F238E27FC236}">
                  <a16:creationId xmlns:a16="http://schemas.microsoft.com/office/drawing/2014/main" id="{919E39AB-1EC7-41AB-AEDB-A97B7485A583}"/>
                </a:ext>
              </a:extLst>
            </p:cNvPr>
            <p:cNvSpPr/>
            <p:nvPr/>
          </p:nvSpPr>
          <p:spPr>
            <a:xfrm>
              <a:off x="10237880" y="4409476"/>
              <a:ext cx="346248" cy="38398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4CDA6449-D999-4BA4-8DAB-DBADA6518ED3}"/>
              </a:ext>
            </a:extLst>
          </p:cNvPr>
          <p:cNvSpPr/>
          <p:nvPr/>
        </p:nvSpPr>
        <p:spPr>
          <a:xfrm>
            <a:off x="10344361" y="4645338"/>
            <a:ext cx="1196191" cy="1579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3F3248E0-FC48-4AF8-9F8E-5A9FF84FE728}"/>
              </a:ext>
            </a:extLst>
          </p:cNvPr>
          <p:cNvGrpSpPr/>
          <p:nvPr/>
        </p:nvGrpSpPr>
        <p:grpSpPr>
          <a:xfrm>
            <a:off x="1620000" y="4178806"/>
            <a:ext cx="5114496" cy="153888"/>
            <a:chOff x="661049" y="3360220"/>
            <a:chExt cx="5114496" cy="153888"/>
          </a:xfrm>
        </p:grpSpPr>
        <p:sp>
          <p:nvSpPr>
            <p:cNvPr id="228" name="텍스트 개체 틀 4">
              <a:extLst>
                <a:ext uri="{FF2B5EF4-FFF2-40B4-BE49-F238E27FC236}">
                  <a16:creationId xmlns:a16="http://schemas.microsoft.com/office/drawing/2014/main" id="{3DD25F77-BE35-4C90-805E-1FB0651C09ED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메뉴 및 식단 관리 화면 예시</a:t>
              </a:r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E0633428-1BE0-40EE-AFAF-4F49CEC05F8F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230" name="자유형 126">
                <a:extLst>
                  <a:ext uri="{FF2B5EF4-FFF2-40B4-BE49-F238E27FC236}">
                    <a16:creationId xmlns:a16="http://schemas.microsoft.com/office/drawing/2014/main" id="{8F476E0D-38C0-4135-8E83-B9C3E904EFEB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31" name="자유형 127">
                <a:extLst>
                  <a:ext uri="{FF2B5EF4-FFF2-40B4-BE49-F238E27FC236}">
                    <a16:creationId xmlns:a16="http://schemas.microsoft.com/office/drawing/2014/main" id="{AB325F43-FBAA-4A0D-BD06-16179F825B03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32" name="자유형 128">
                <a:extLst>
                  <a:ext uri="{FF2B5EF4-FFF2-40B4-BE49-F238E27FC236}">
                    <a16:creationId xmlns:a16="http://schemas.microsoft.com/office/drawing/2014/main" id="{340F37FD-76AF-4B9B-8BAF-DD983C54EDB6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aphicFrame>
        <p:nvGraphicFramePr>
          <p:cNvPr id="77" name="표 78">
            <a:extLst>
              <a:ext uri="{FF2B5EF4-FFF2-40B4-BE49-F238E27FC236}">
                <a16:creationId xmlns:a16="http://schemas.microsoft.com/office/drawing/2014/main" id="{CC831E35-B260-48E5-B642-D861884B145B}"/>
              </a:ext>
            </a:extLst>
          </p:cNvPr>
          <p:cNvGraphicFramePr>
            <a:graphicFrameLocks noGrp="1"/>
          </p:cNvGraphicFramePr>
          <p:nvPr/>
        </p:nvGraphicFramePr>
        <p:xfrm>
          <a:off x="1782957" y="5138556"/>
          <a:ext cx="1011705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2321433299"/>
                    </a:ext>
                  </a:extLst>
                </a:gridCol>
                <a:gridCol w="369116">
                  <a:extLst>
                    <a:ext uri="{9D8B030D-6E8A-4147-A177-3AD203B41FA5}">
                      <a16:colId xmlns:a16="http://schemas.microsoft.com/office/drawing/2014/main" val="3300032996"/>
                    </a:ext>
                  </a:extLst>
                </a:gridCol>
                <a:gridCol w="261271">
                  <a:extLst>
                    <a:ext uri="{9D8B030D-6E8A-4147-A177-3AD203B41FA5}">
                      <a16:colId xmlns:a16="http://schemas.microsoft.com/office/drawing/2014/main" val="1748459848"/>
                    </a:ext>
                  </a:extLst>
                </a:gridCol>
              </a:tblGrid>
              <a:tr h="117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143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쌀밥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77301"/>
                  </a:ext>
                </a:extLst>
              </a:tr>
              <a:tr h="147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김치찌개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29424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3B58F3EF-B4B3-44FC-9066-C2C2160D90A2}"/>
              </a:ext>
            </a:extLst>
          </p:cNvPr>
          <p:cNvSpPr txBox="1"/>
          <p:nvPr/>
        </p:nvSpPr>
        <p:spPr>
          <a:xfrm>
            <a:off x="2195213" y="5870524"/>
            <a:ext cx="5446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u="sng" dirty="0"/>
              <a:t>1</a:t>
            </a:r>
            <a:r>
              <a:rPr lang="en-US" altLang="ko-KR" sz="700" dirty="0"/>
              <a:t>  </a:t>
            </a:r>
            <a:r>
              <a:rPr lang="en-US" altLang="ko-KR" sz="700" u="sng" dirty="0"/>
              <a:t>2</a:t>
            </a:r>
            <a:endParaRPr lang="ko-KR" altLang="en-US" sz="700" u="sng" dirty="0"/>
          </a:p>
        </p:txBody>
      </p:sp>
      <p:sp>
        <p:nvSpPr>
          <p:cNvPr id="441" name="모서리가 둥근 직사각형 183">
            <a:extLst>
              <a:ext uri="{FF2B5EF4-FFF2-40B4-BE49-F238E27FC236}">
                <a16:creationId xmlns:a16="http://schemas.microsoft.com/office/drawing/2014/main" id="{8D9350B5-8C34-4A14-95C3-D09DE87D05F2}"/>
              </a:ext>
            </a:extLst>
          </p:cNvPr>
          <p:cNvSpPr/>
          <p:nvPr/>
        </p:nvSpPr>
        <p:spPr>
          <a:xfrm>
            <a:off x="1989308" y="6067250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등록</a:t>
            </a:r>
          </a:p>
        </p:txBody>
      </p:sp>
      <p:sp>
        <p:nvSpPr>
          <p:cNvPr id="442" name="모서리가 둥근 직사각형 183">
            <a:extLst>
              <a:ext uri="{FF2B5EF4-FFF2-40B4-BE49-F238E27FC236}">
                <a16:creationId xmlns:a16="http://schemas.microsoft.com/office/drawing/2014/main" id="{B336520A-FDB5-4539-868F-D931D2C14BE5}"/>
              </a:ext>
            </a:extLst>
          </p:cNvPr>
          <p:cNvSpPr/>
          <p:nvPr/>
        </p:nvSpPr>
        <p:spPr>
          <a:xfrm>
            <a:off x="2417569" y="6060183"/>
            <a:ext cx="252000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수정</a:t>
            </a:r>
          </a:p>
        </p:txBody>
      </p:sp>
      <p:sp>
        <p:nvSpPr>
          <p:cNvPr id="81" name="하트 80">
            <a:extLst>
              <a:ext uri="{FF2B5EF4-FFF2-40B4-BE49-F238E27FC236}">
                <a16:creationId xmlns:a16="http://schemas.microsoft.com/office/drawing/2014/main" id="{C65A11FB-BD54-4D50-B3B3-BEEAE18B2016}"/>
              </a:ext>
            </a:extLst>
          </p:cNvPr>
          <p:cNvSpPr/>
          <p:nvPr/>
        </p:nvSpPr>
        <p:spPr>
          <a:xfrm>
            <a:off x="2559393" y="5179827"/>
            <a:ext cx="157141" cy="122063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2" name="표 83">
            <a:extLst>
              <a:ext uri="{FF2B5EF4-FFF2-40B4-BE49-F238E27FC236}">
                <a16:creationId xmlns:a16="http://schemas.microsoft.com/office/drawing/2014/main" id="{2B4E9EF4-FF37-4A18-AA4A-16D157A27BCD}"/>
              </a:ext>
            </a:extLst>
          </p:cNvPr>
          <p:cNvGraphicFramePr>
            <a:graphicFrameLocks noGrp="1"/>
          </p:cNvGraphicFramePr>
          <p:nvPr/>
        </p:nvGraphicFramePr>
        <p:xfrm>
          <a:off x="3989458" y="5160080"/>
          <a:ext cx="999394" cy="47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97">
                  <a:extLst>
                    <a:ext uri="{9D8B030D-6E8A-4147-A177-3AD203B41FA5}">
                      <a16:colId xmlns:a16="http://schemas.microsoft.com/office/drawing/2014/main" val="2313653643"/>
                    </a:ext>
                  </a:extLst>
                </a:gridCol>
                <a:gridCol w="499697">
                  <a:extLst>
                    <a:ext uri="{9D8B030D-6E8A-4147-A177-3AD203B41FA5}">
                      <a16:colId xmlns:a16="http://schemas.microsoft.com/office/drawing/2014/main" val="472413016"/>
                    </a:ext>
                  </a:extLst>
                </a:gridCol>
              </a:tblGrid>
              <a:tr h="235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323090"/>
                  </a:ext>
                </a:extLst>
              </a:tr>
              <a:tr h="235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26279"/>
                  </a:ext>
                </a:extLst>
              </a:tr>
            </a:tbl>
          </a:graphicData>
        </a:graphic>
      </p:graphicFrame>
      <p:sp>
        <p:nvSpPr>
          <p:cNvPr id="443" name="모서리가 둥근 직사각형 183">
            <a:extLst>
              <a:ext uri="{FF2B5EF4-FFF2-40B4-BE49-F238E27FC236}">
                <a16:creationId xmlns:a16="http://schemas.microsoft.com/office/drawing/2014/main" id="{5B405637-07CF-4131-BC2F-6601AE916E87}"/>
              </a:ext>
            </a:extLst>
          </p:cNvPr>
          <p:cNvSpPr/>
          <p:nvPr/>
        </p:nvSpPr>
        <p:spPr>
          <a:xfrm>
            <a:off x="4189891" y="5810657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등록</a:t>
            </a:r>
          </a:p>
        </p:txBody>
      </p:sp>
      <p:sp>
        <p:nvSpPr>
          <p:cNvPr id="444" name="모서리가 둥근 직사각형 183">
            <a:extLst>
              <a:ext uri="{FF2B5EF4-FFF2-40B4-BE49-F238E27FC236}">
                <a16:creationId xmlns:a16="http://schemas.microsoft.com/office/drawing/2014/main" id="{099E700A-C1CD-4BFB-9D17-2BF0DAAE2DFB}"/>
              </a:ext>
            </a:extLst>
          </p:cNvPr>
          <p:cNvSpPr/>
          <p:nvPr/>
        </p:nvSpPr>
        <p:spPr>
          <a:xfrm>
            <a:off x="4622318" y="5805111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취소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1A602B56-BA08-4948-AFFD-97DD55E059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44" y="5170871"/>
            <a:ext cx="364544" cy="248136"/>
          </a:xfrm>
          <a:prstGeom prst="rect">
            <a:avLst/>
          </a:prstGeom>
        </p:spPr>
      </p:pic>
      <p:graphicFrame>
        <p:nvGraphicFramePr>
          <p:cNvPr id="87" name="표 87">
            <a:extLst>
              <a:ext uri="{FF2B5EF4-FFF2-40B4-BE49-F238E27FC236}">
                <a16:creationId xmlns:a16="http://schemas.microsoft.com/office/drawing/2014/main" id="{73D20CA0-3A7C-42B0-9A40-9945572E9AF7}"/>
              </a:ext>
            </a:extLst>
          </p:cNvPr>
          <p:cNvGraphicFramePr>
            <a:graphicFrameLocks noGrp="1"/>
          </p:cNvGraphicFramePr>
          <p:nvPr/>
        </p:nvGraphicFramePr>
        <p:xfrm>
          <a:off x="4510326" y="5343805"/>
          <a:ext cx="44686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64">
                  <a:extLst>
                    <a:ext uri="{9D8B030D-6E8A-4147-A177-3AD203B41FA5}">
                      <a16:colId xmlns:a16="http://schemas.microsoft.com/office/drawing/2014/main" val="27206450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ysClr val="windowText" lastClr="000000"/>
                          </a:solidFill>
                        </a:rPr>
                        <a:t>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8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ysClr val="windowText" lastClr="000000"/>
                          </a:solidFill>
                        </a:rPr>
                        <a:t>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173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ysClr val="windowText" lastClr="000000"/>
                          </a:solidFill>
                        </a:rPr>
                        <a:t>주메뉴</a:t>
                      </a:r>
                      <a:endParaRPr lang="ko-KR" altLang="en-US" sz="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70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ysClr val="windowText" lastClr="000000"/>
                          </a:solidFill>
                        </a:rPr>
                        <a:t>반찬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562832"/>
                  </a:ext>
                </a:extLst>
              </a:tr>
            </a:tbl>
          </a:graphicData>
        </a:graphic>
      </p:graphicFrame>
      <p:graphicFrame>
        <p:nvGraphicFramePr>
          <p:cNvPr id="445" name="표 83">
            <a:extLst>
              <a:ext uri="{FF2B5EF4-FFF2-40B4-BE49-F238E27FC236}">
                <a16:creationId xmlns:a16="http://schemas.microsoft.com/office/drawing/2014/main" id="{85554D5C-A78A-4FE6-9A9B-1BC268EADEF7}"/>
              </a:ext>
            </a:extLst>
          </p:cNvPr>
          <p:cNvGraphicFramePr>
            <a:graphicFrameLocks noGrp="1"/>
          </p:cNvGraphicFramePr>
          <p:nvPr/>
        </p:nvGraphicFramePr>
        <p:xfrm>
          <a:off x="6117742" y="5170787"/>
          <a:ext cx="999394" cy="47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97">
                  <a:extLst>
                    <a:ext uri="{9D8B030D-6E8A-4147-A177-3AD203B41FA5}">
                      <a16:colId xmlns:a16="http://schemas.microsoft.com/office/drawing/2014/main" val="2313653643"/>
                    </a:ext>
                  </a:extLst>
                </a:gridCol>
                <a:gridCol w="499697">
                  <a:extLst>
                    <a:ext uri="{9D8B030D-6E8A-4147-A177-3AD203B41FA5}">
                      <a16:colId xmlns:a16="http://schemas.microsoft.com/office/drawing/2014/main" val="472413016"/>
                    </a:ext>
                  </a:extLst>
                </a:gridCol>
              </a:tblGrid>
              <a:tr h="235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반찬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323090"/>
                  </a:ext>
                </a:extLst>
              </a:tr>
              <a:tr h="235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감자전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26279"/>
                  </a:ext>
                </a:extLst>
              </a:tr>
            </a:tbl>
          </a:graphicData>
        </a:graphic>
      </p:graphicFrame>
      <p:sp>
        <p:nvSpPr>
          <p:cNvPr id="446" name="모서리가 둥근 직사각형 183">
            <a:extLst>
              <a:ext uri="{FF2B5EF4-FFF2-40B4-BE49-F238E27FC236}">
                <a16:creationId xmlns:a16="http://schemas.microsoft.com/office/drawing/2014/main" id="{F0915FA7-3CE0-42D0-8F1A-2054A567589F}"/>
              </a:ext>
            </a:extLst>
          </p:cNvPr>
          <p:cNvSpPr/>
          <p:nvPr/>
        </p:nvSpPr>
        <p:spPr>
          <a:xfrm>
            <a:off x="6289224" y="5794533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등록</a:t>
            </a:r>
          </a:p>
        </p:txBody>
      </p:sp>
      <p:sp>
        <p:nvSpPr>
          <p:cNvPr id="447" name="모서리가 둥근 직사각형 183">
            <a:extLst>
              <a:ext uri="{FF2B5EF4-FFF2-40B4-BE49-F238E27FC236}">
                <a16:creationId xmlns:a16="http://schemas.microsoft.com/office/drawing/2014/main" id="{262B90C5-658B-4FEC-8ECB-86EDF369542F}"/>
              </a:ext>
            </a:extLst>
          </p:cNvPr>
          <p:cNvSpPr/>
          <p:nvPr/>
        </p:nvSpPr>
        <p:spPr>
          <a:xfrm>
            <a:off x="6721651" y="5798512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취소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FA32B7-E8C5-4B8F-BB5D-717FBC56A789}"/>
              </a:ext>
            </a:extLst>
          </p:cNvPr>
          <p:cNvSpPr/>
          <p:nvPr/>
        </p:nvSpPr>
        <p:spPr>
          <a:xfrm>
            <a:off x="8194675" y="5037460"/>
            <a:ext cx="965646" cy="870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쌀밥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2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된장찌개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2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제육볶음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2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가지볶음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2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어묵볶음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48" name="모서리가 둥근 직사각형 183">
            <a:extLst>
              <a:ext uri="{FF2B5EF4-FFF2-40B4-BE49-F238E27FC236}">
                <a16:creationId xmlns:a16="http://schemas.microsoft.com/office/drawing/2014/main" id="{AB4644C1-062A-4023-8C4A-8742DEDC0B33}"/>
              </a:ext>
            </a:extLst>
          </p:cNvPr>
          <p:cNvSpPr/>
          <p:nvPr/>
        </p:nvSpPr>
        <p:spPr>
          <a:xfrm>
            <a:off x="8294433" y="5972797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등록</a:t>
            </a:r>
          </a:p>
        </p:txBody>
      </p:sp>
      <p:sp>
        <p:nvSpPr>
          <p:cNvPr id="450" name="모서리가 둥근 직사각형 183">
            <a:extLst>
              <a:ext uri="{FF2B5EF4-FFF2-40B4-BE49-F238E27FC236}">
                <a16:creationId xmlns:a16="http://schemas.microsoft.com/office/drawing/2014/main" id="{3D924473-320C-4874-91D3-A0B2601D7DE5}"/>
              </a:ext>
            </a:extLst>
          </p:cNvPr>
          <p:cNvSpPr/>
          <p:nvPr/>
        </p:nvSpPr>
        <p:spPr>
          <a:xfrm>
            <a:off x="8710053" y="5972797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수정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FA826A84-96C7-45FE-8884-F30C50346BAF}"/>
              </a:ext>
            </a:extLst>
          </p:cNvPr>
          <p:cNvSpPr/>
          <p:nvPr/>
        </p:nvSpPr>
        <p:spPr>
          <a:xfrm>
            <a:off x="10361389" y="5010080"/>
            <a:ext cx="975700" cy="910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089CE98-B57C-4BAB-977C-B76776192AF0}"/>
              </a:ext>
            </a:extLst>
          </p:cNvPr>
          <p:cNvSpPr txBox="1"/>
          <p:nvPr/>
        </p:nvSpPr>
        <p:spPr>
          <a:xfrm>
            <a:off x="10494926" y="5040804"/>
            <a:ext cx="623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밥    </a:t>
            </a:r>
            <a:r>
              <a:rPr lang="en-US" altLang="ko-KR" sz="700" dirty="0"/>
              <a:t>:</a:t>
            </a:r>
            <a:endParaRPr lang="ko-KR" altLang="en-US" sz="700" dirty="0"/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FDDC8948-D10E-4ADA-81F3-4C6BA3BA2C9F}"/>
              </a:ext>
            </a:extLst>
          </p:cNvPr>
          <p:cNvSpPr txBox="1"/>
          <p:nvPr/>
        </p:nvSpPr>
        <p:spPr>
          <a:xfrm>
            <a:off x="10503198" y="5261336"/>
            <a:ext cx="623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국    </a:t>
            </a:r>
            <a:r>
              <a:rPr lang="en-US" altLang="ko-KR" sz="700" dirty="0"/>
              <a:t>:</a:t>
            </a:r>
            <a:endParaRPr lang="ko-KR" altLang="en-US" sz="700" dirty="0"/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A924ADF2-6F35-44BF-A1A2-CFC8077A9E51}"/>
              </a:ext>
            </a:extLst>
          </p:cNvPr>
          <p:cNvSpPr txBox="1"/>
          <p:nvPr/>
        </p:nvSpPr>
        <p:spPr>
          <a:xfrm>
            <a:off x="10322447" y="5435993"/>
            <a:ext cx="623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주메뉴</a:t>
            </a:r>
            <a:r>
              <a:rPr lang="ko-KR" altLang="en-US" sz="700" dirty="0"/>
              <a:t>    </a:t>
            </a:r>
            <a:r>
              <a:rPr lang="en-US" altLang="ko-KR" sz="700" dirty="0"/>
              <a:t>:</a:t>
            </a:r>
            <a:endParaRPr lang="ko-KR" altLang="en-US" sz="700" dirty="0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07CDA3E0-3C5B-443D-A0E4-8451F592A20D}"/>
              </a:ext>
            </a:extLst>
          </p:cNvPr>
          <p:cNvSpPr txBox="1"/>
          <p:nvPr/>
        </p:nvSpPr>
        <p:spPr>
          <a:xfrm>
            <a:off x="10419298" y="5641822"/>
            <a:ext cx="6238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반찬    </a:t>
            </a:r>
            <a:r>
              <a:rPr lang="en-US" altLang="ko-KR" sz="700" dirty="0"/>
              <a:t>:</a:t>
            </a:r>
            <a:endParaRPr lang="ko-KR" altLang="en-US" sz="700" dirty="0"/>
          </a:p>
        </p:txBody>
      </p:sp>
      <p:pic>
        <p:nvPicPr>
          <p:cNvPr id="451" name="그림 450">
            <a:extLst>
              <a:ext uri="{FF2B5EF4-FFF2-40B4-BE49-F238E27FC236}">
                <a16:creationId xmlns:a16="http://schemas.microsoft.com/office/drawing/2014/main" id="{A22DDA42-4C63-4852-B3AB-9164032BEF4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258" y="4970692"/>
            <a:ext cx="373197" cy="327124"/>
          </a:xfrm>
          <a:prstGeom prst="rect">
            <a:avLst/>
          </a:prstGeom>
        </p:spPr>
      </p:pic>
      <p:pic>
        <p:nvPicPr>
          <p:cNvPr id="455" name="그림 454">
            <a:extLst>
              <a:ext uri="{FF2B5EF4-FFF2-40B4-BE49-F238E27FC236}">
                <a16:creationId xmlns:a16="http://schemas.microsoft.com/office/drawing/2014/main" id="{7248BF35-691A-49A9-A2FB-7A88BE79012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640" y="5187930"/>
            <a:ext cx="368183" cy="327124"/>
          </a:xfrm>
          <a:prstGeom prst="rect">
            <a:avLst/>
          </a:prstGeom>
        </p:spPr>
      </p:pic>
      <p:pic>
        <p:nvPicPr>
          <p:cNvPr id="456" name="그림 455">
            <a:extLst>
              <a:ext uri="{FF2B5EF4-FFF2-40B4-BE49-F238E27FC236}">
                <a16:creationId xmlns:a16="http://schemas.microsoft.com/office/drawing/2014/main" id="{ADFA5D72-2816-41B1-B578-DA5E124F8A3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224" y="5382427"/>
            <a:ext cx="364009" cy="327124"/>
          </a:xfrm>
          <a:prstGeom prst="rect">
            <a:avLst/>
          </a:prstGeom>
        </p:spPr>
      </p:pic>
      <p:pic>
        <p:nvPicPr>
          <p:cNvPr id="457" name="그림 456">
            <a:extLst>
              <a:ext uri="{FF2B5EF4-FFF2-40B4-BE49-F238E27FC236}">
                <a16:creationId xmlns:a16="http://schemas.microsoft.com/office/drawing/2014/main" id="{653E9CDA-61B2-4CC5-8F07-B917C30755C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213" y="5578705"/>
            <a:ext cx="364009" cy="327124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FCD85C05-C418-41E3-85CF-9D397437C25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328" y="5700291"/>
            <a:ext cx="104995" cy="104995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C68A28-8621-4BDE-BA97-E4D86B7D29EC}"/>
              </a:ext>
            </a:extLst>
          </p:cNvPr>
          <p:cNvGrpSpPr/>
          <p:nvPr/>
        </p:nvGrpSpPr>
        <p:grpSpPr>
          <a:xfrm>
            <a:off x="2682697" y="4685118"/>
            <a:ext cx="936199" cy="1580106"/>
            <a:chOff x="7220899" y="7248727"/>
            <a:chExt cx="1255771" cy="176703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7457A6D-B800-4D15-A983-247C5924DA5E}"/>
                </a:ext>
              </a:extLst>
            </p:cNvPr>
            <p:cNvGrpSpPr/>
            <p:nvPr/>
          </p:nvGrpSpPr>
          <p:grpSpPr>
            <a:xfrm>
              <a:off x="7220899" y="7248727"/>
              <a:ext cx="1255771" cy="1767035"/>
              <a:chOff x="5647984" y="7354223"/>
              <a:chExt cx="1255771" cy="1767035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EAAF6018-8FBA-4F76-B711-6F307137CC95}"/>
                  </a:ext>
                </a:extLst>
              </p:cNvPr>
              <p:cNvSpPr/>
              <p:nvPr/>
            </p:nvSpPr>
            <p:spPr>
              <a:xfrm>
                <a:off x="5764461" y="7354223"/>
                <a:ext cx="459161" cy="1767035"/>
              </a:xfrm>
              <a:prstGeom prst="rect">
                <a:avLst/>
              </a:prstGeom>
              <a:solidFill>
                <a:srgbClr val="32B7D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88B76C79-64FC-4D80-9958-B9C88315853A}"/>
                  </a:ext>
                </a:extLst>
              </p:cNvPr>
              <p:cNvSpPr txBox="1"/>
              <p:nvPr/>
            </p:nvSpPr>
            <p:spPr>
              <a:xfrm>
                <a:off x="5667246" y="7684092"/>
                <a:ext cx="122452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MEMBER  </a:t>
                </a:r>
                <a:r>
                  <a:rPr lang="en-US" altLang="ko-KR" sz="6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∨ </a:t>
                </a:r>
                <a:endParaRPr lang="ko-KR" altLang="en-US" sz="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608654FA-1782-4552-A019-AF39403E6909}"/>
                  </a:ext>
                </a:extLst>
              </p:cNvPr>
              <p:cNvSpPr txBox="1"/>
              <p:nvPr/>
            </p:nvSpPr>
            <p:spPr>
              <a:xfrm>
                <a:off x="5670701" y="7847039"/>
                <a:ext cx="1224526" cy="206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BOARD</a:t>
                </a:r>
                <a:endParaRPr lang="ko-KR" altLang="en-US" sz="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D90BE035-684D-4FC4-8804-BC3C825BAA20}"/>
                  </a:ext>
                </a:extLst>
              </p:cNvPr>
              <p:cNvSpPr txBox="1"/>
              <p:nvPr/>
            </p:nvSpPr>
            <p:spPr>
              <a:xfrm>
                <a:off x="5679229" y="8036050"/>
                <a:ext cx="1224526" cy="206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SYSTEM</a:t>
                </a:r>
                <a:endParaRPr lang="ko-KR" altLang="en-US" sz="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8F365706-B718-49B0-9DFE-2571777F0F12}"/>
                  </a:ext>
                </a:extLst>
              </p:cNvPr>
              <p:cNvSpPr txBox="1"/>
              <p:nvPr/>
            </p:nvSpPr>
            <p:spPr>
              <a:xfrm>
                <a:off x="5667613" y="8523879"/>
                <a:ext cx="11970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/>
                    </a:solidFill>
                  </a:rPr>
                  <a:t>예약현황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232E16C5-45D3-4B23-B192-92184E08A6CA}"/>
                  </a:ext>
                </a:extLst>
              </p:cNvPr>
              <p:cNvSpPr txBox="1"/>
              <p:nvPr/>
            </p:nvSpPr>
            <p:spPr>
              <a:xfrm>
                <a:off x="5647984" y="8201879"/>
                <a:ext cx="1197030" cy="215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50" b="1" dirty="0">
                    <a:solidFill>
                      <a:schemeClr val="bg1"/>
                    </a:solidFill>
                  </a:rPr>
                  <a:t>메뉴목록</a:t>
                </a:r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C7C5C605-4EC1-4FB5-9614-63DB219D017E}"/>
                  </a:ext>
                </a:extLst>
              </p:cNvPr>
              <p:cNvSpPr txBox="1"/>
              <p:nvPr/>
            </p:nvSpPr>
            <p:spPr>
              <a:xfrm>
                <a:off x="5665676" y="8363884"/>
                <a:ext cx="11970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/>
                    </a:solidFill>
                  </a:rPr>
                  <a:t>식단표</a:t>
                </a: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5E882360-9D15-45AE-92FD-5537E9B8B566}"/>
                  </a:ext>
                </a:extLst>
              </p:cNvPr>
              <p:cNvSpPr txBox="1"/>
              <p:nvPr/>
            </p:nvSpPr>
            <p:spPr>
              <a:xfrm>
                <a:off x="5659069" y="8690239"/>
                <a:ext cx="1197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/>
                    </a:solidFill>
                  </a:rPr>
                  <a:t>실 </a:t>
                </a:r>
                <a:r>
                  <a:rPr lang="ko-KR" altLang="en-US" sz="600" dirty="0" err="1">
                    <a:solidFill>
                      <a:schemeClr val="bg1"/>
                    </a:solidFill>
                  </a:rPr>
                  <a:t>식사자</a:t>
                </a:r>
                <a:endParaRPr lang="en-US" altLang="ko-KR" sz="600" dirty="0">
                  <a:solidFill>
                    <a:schemeClr val="bg1"/>
                  </a:solidFill>
                </a:endParaRPr>
              </a:p>
              <a:p>
                <a:r>
                  <a:rPr lang="ko-KR" altLang="en-US" sz="600" dirty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5F7F8FCB-4B02-4EF3-98DA-B9608557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775" y="7284962"/>
              <a:ext cx="178283" cy="178283"/>
            </a:xfrm>
            <a:prstGeom prst="rect">
              <a:avLst/>
            </a:prstGeom>
          </p:spPr>
        </p:pic>
      </p:grpSp>
      <p:pic>
        <p:nvPicPr>
          <p:cNvPr id="510" name="그림 509">
            <a:extLst>
              <a:ext uri="{FF2B5EF4-FFF2-40B4-BE49-F238E27FC236}">
                <a16:creationId xmlns:a16="http://schemas.microsoft.com/office/drawing/2014/main" id="{2DC27B67-92C9-4712-9ED2-122A63B4ED9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76" y="4798615"/>
            <a:ext cx="192451" cy="192451"/>
          </a:xfrm>
          <a:prstGeom prst="rect">
            <a:avLst/>
          </a:prstGeom>
        </p:spPr>
      </p:pic>
      <p:pic>
        <p:nvPicPr>
          <p:cNvPr id="511" name="그림 510">
            <a:extLst>
              <a:ext uri="{FF2B5EF4-FFF2-40B4-BE49-F238E27FC236}">
                <a16:creationId xmlns:a16="http://schemas.microsoft.com/office/drawing/2014/main" id="{ADAC9CE5-8D29-4381-BD1B-359A5683EE6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40" y="4786431"/>
            <a:ext cx="192451" cy="19245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30BA7B-3281-4B20-AC3E-30B892513300}"/>
              </a:ext>
            </a:extLst>
          </p:cNvPr>
          <p:cNvGrpSpPr/>
          <p:nvPr/>
        </p:nvGrpSpPr>
        <p:grpSpPr>
          <a:xfrm>
            <a:off x="1620000" y="1302706"/>
            <a:ext cx="5103645" cy="153888"/>
            <a:chOff x="1420327" y="1205104"/>
            <a:chExt cx="5103645" cy="153888"/>
          </a:xfrm>
        </p:grpSpPr>
        <p:sp>
          <p:nvSpPr>
            <p:cNvPr id="277" name="텍스트 개체 틀 4">
              <a:extLst>
                <a:ext uri="{FF2B5EF4-FFF2-40B4-BE49-F238E27FC236}">
                  <a16:creationId xmlns:a16="http://schemas.microsoft.com/office/drawing/2014/main" id="{C369228B-C564-4C20-B605-651377D35E7D}"/>
                </a:ext>
              </a:extLst>
            </p:cNvPr>
            <p:cNvSpPr txBox="1">
              <a:spLocks/>
            </p:cNvSpPr>
            <p:nvPr/>
          </p:nvSpPr>
          <p:spPr>
            <a:xfrm>
              <a:off x="1525174" y="1205104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일별 식단 관리 프로세스</a:t>
              </a:r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0DCA8801-AD21-4317-B31E-9941942F004C}"/>
                </a:ext>
              </a:extLst>
            </p:cNvPr>
            <p:cNvGrpSpPr/>
            <p:nvPr/>
          </p:nvGrpSpPr>
          <p:grpSpPr>
            <a:xfrm>
              <a:off x="1420327" y="1231916"/>
              <a:ext cx="84282" cy="93556"/>
              <a:chOff x="8458814" y="3153635"/>
              <a:chExt cx="107281" cy="119088"/>
            </a:xfrm>
          </p:grpSpPr>
          <p:sp>
            <p:nvSpPr>
              <p:cNvPr id="281" name="자유형 126">
                <a:extLst>
                  <a:ext uri="{FF2B5EF4-FFF2-40B4-BE49-F238E27FC236}">
                    <a16:creationId xmlns:a16="http://schemas.microsoft.com/office/drawing/2014/main" id="{702B06D5-FF81-424A-A52E-78725477CC92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2" name="자유형 127">
                <a:extLst>
                  <a:ext uri="{FF2B5EF4-FFF2-40B4-BE49-F238E27FC236}">
                    <a16:creationId xmlns:a16="http://schemas.microsoft.com/office/drawing/2014/main" id="{9CBAD509-4E36-466D-846F-0912193679FF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3" name="자유형 128">
                <a:extLst>
                  <a:ext uri="{FF2B5EF4-FFF2-40B4-BE49-F238E27FC236}">
                    <a16:creationId xmlns:a16="http://schemas.microsoft.com/office/drawing/2014/main" id="{01BAF107-E3E8-42E7-9CD4-75A14348230A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2F3222-4813-4AC6-A413-B87AF894F2DC}"/>
              </a:ext>
            </a:extLst>
          </p:cNvPr>
          <p:cNvGrpSpPr/>
          <p:nvPr/>
        </p:nvGrpSpPr>
        <p:grpSpPr>
          <a:xfrm>
            <a:off x="7286400" y="1302706"/>
            <a:ext cx="5086642" cy="153888"/>
            <a:chOff x="6400157" y="1243653"/>
            <a:chExt cx="5086642" cy="153888"/>
          </a:xfrm>
        </p:grpSpPr>
        <p:sp>
          <p:nvSpPr>
            <p:cNvPr id="501" name="텍스트 개체 틀 4">
              <a:extLst>
                <a:ext uri="{FF2B5EF4-FFF2-40B4-BE49-F238E27FC236}">
                  <a16:creationId xmlns:a16="http://schemas.microsoft.com/office/drawing/2014/main" id="{3DA994E3-D313-4DCC-BC53-46F82CCE516A}"/>
                </a:ext>
              </a:extLst>
            </p:cNvPr>
            <p:cNvSpPr txBox="1">
              <a:spLocks/>
            </p:cNvSpPr>
            <p:nvPr/>
          </p:nvSpPr>
          <p:spPr>
            <a:xfrm>
              <a:off x="6488001" y="1243653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일별 식단 관리 기능 목록</a:t>
              </a:r>
            </a:p>
          </p:txBody>
        </p:sp>
        <p:grpSp>
          <p:nvGrpSpPr>
            <p:cNvPr id="502" name="그룹 501">
              <a:extLst>
                <a:ext uri="{FF2B5EF4-FFF2-40B4-BE49-F238E27FC236}">
                  <a16:creationId xmlns:a16="http://schemas.microsoft.com/office/drawing/2014/main" id="{E9F7DD9F-9EF1-48AE-88DB-4A943AFE1107}"/>
                </a:ext>
              </a:extLst>
            </p:cNvPr>
            <p:cNvGrpSpPr/>
            <p:nvPr/>
          </p:nvGrpSpPr>
          <p:grpSpPr>
            <a:xfrm>
              <a:off x="6400157" y="1259044"/>
              <a:ext cx="84282" cy="93556"/>
              <a:chOff x="8458814" y="3153635"/>
              <a:chExt cx="107281" cy="119088"/>
            </a:xfrm>
          </p:grpSpPr>
          <p:sp>
            <p:nvSpPr>
              <p:cNvPr id="503" name="자유형 126">
                <a:extLst>
                  <a:ext uri="{FF2B5EF4-FFF2-40B4-BE49-F238E27FC236}">
                    <a16:creationId xmlns:a16="http://schemas.microsoft.com/office/drawing/2014/main" id="{38B25A8E-4768-4EA5-8DC8-F8EEA425EA58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504" name="자유형 127">
                <a:extLst>
                  <a:ext uri="{FF2B5EF4-FFF2-40B4-BE49-F238E27FC236}">
                    <a16:creationId xmlns:a16="http://schemas.microsoft.com/office/drawing/2014/main" id="{1DCB2607-166E-4D30-A8CF-4FB878315A0F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505" name="자유형 128">
                <a:extLst>
                  <a:ext uri="{FF2B5EF4-FFF2-40B4-BE49-F238E27FC236}">
                    <a16:creationId xmlns:a16="http://schemas.microsoft.com/office/drawing/2014/main" id="{6D80CF77-6E71-48A7-A370-96477F6BD6FC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DAD299-C706-4566-9531-1814BF014147}"/>
              </a:ext>
            </a:extLst>
          </p:cNvPr>
          <p:cNvGrpSpPr/>
          <p:nvPr/>
        </p:nvGrpSpPr>
        <p:grpSpPr>
          <a:xfrm>
            <a:off x="1501548" y="1502872"/>
            <a:ext cx="5022197" cy="2609977"/>
            <a:chOff x="1501548" y="1502872"/>
            <a:chExt cx="5022197" cy="2609977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7B68A62-BF6E-4F8C-85AA-28A8040954D3}"/>
                </a:ext>
              </a:extLst>
            </p:cNvPr>
            <p:cNvSpPr/>
            <p:nvPr/>
          </p:nvSpPr>
          <p:spPr>
            <a:xfrm>
              <a:off x="1503710" y="1839071"/>
              <a:ext cx="4797464" cy="22737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288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872" marR="0" lvl="1" indent="0" algn="l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E8694982-12FE-4E87-BA19-A5870AA2A1A2}"/>
                </a:ext>
              </a:extLst>
            </p:cNvPr>
            <p:cNvSpPr/>
            <p:nvPr/>
          </p:nvSpPr>
          <p:spPr>
            <a:xfrm>
              <a:off x="1599288" y="2328156"/>
              <a:ext cx="797552" cy="134702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AE27FB1-B639-4390-8E2A-459CFE743A7E}"/>
                </a:ext>
              </a:extLst>
            </p:cNvPr>
            <p:cNvSpPr/>
            <p:nvPr/>
          </p:nvSpPr>
          <p:spPr>
            <a:xfrm>
              <a:off x="1630061" y="2423539"/>
              <a:ext cx="738610" cy="67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137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F0F44C36-4CD6-46C3-A67B-229DC8D8AA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09002" y="2433342"/>
              <a:ext cx="594527" cy="5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B265127-1051-4323-B59D-D27B822FAC56}"/>
                </a:ext>
              </a:extLst>
            </p:cNvPr>
            <p:cNvSpPr txBox="1"/>
            <p:nvPr/>
          </p:nvSpPr>
          <p:spPr>
            <a:xfrm>
              <a:off x="3285124" y="2738637"/>
              <a:ext cx="13292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Mobile Web Server</a:t>
              </a:r>
              <a:endParaRPr lang="ko-KR" altLang="en-US" sz="1000" b="1" dirty="0"/>
            </a:p>
          </p:txBody>
        </p:sp>
        <p:pic>
          <p:nvPicPr>
            <p:cNvPr id="139" name="Picture 5">
              <a:extLst>
                <a:ext uri="{FF2B5EF4-FFF2-40B4-BE49-F238E27FC236}">
                  <a16:creationId xmlns:a16="http://schemas.microsoft.com/office/drawing/2014/main" id="{1374FD7A-5570-42B1-A61B-873202FAA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006" y="2034885"/>
              <a:ext cx="629989" cy="83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28" descr="database_grey">
              <a:extLst>
                <a:ext uri="{FF2B5EF4-FFF2-40B4-BE49-F238E27FC236}">
                  <a16:creationId xmlns:a16="http://schemas.microsoft.com/office/drawing/2014/main" id="{DC25D1F3-CFE1-4D61-8899-91E5A49AC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930" y="3371486"/>
              <a:ext cx="425627" cy="50035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3BFFBDB-CDFD-464C-A3CB-95CCCBBCA2CD}"/>
                </a:ext>
              </a:extLst>
            </p:cNvPr>
            <p:cNvSpPr txBox="1"/>
            <p:nvPr/>
          </p:nvSpPr>
          <p:spPr>
            <a:xfrm>
              <a:off x="3301994" y="3804650"/>
              <a:ext cx="5654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메뉴</a:t>
              </a:r>
              <a:r>
                <a:rPr lang="en-US" altLang="ko-KR" sz="800" b="1" dirty="0"/>
                <a:t>DB</a:t>
              </a:r>
              <a:endParaRPr lang="ko-KR" altLang="en-US" sz="800" b="1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28DA72F6-A630-4251-87A7-599B45098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4219" y="2982307"/>
              <a:ext cx="166131" cy="32805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3719B4CA-CAB5-4F80-9861-C9B13CB6E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2118" y="3020738"/>
              <a:ext cx="162956" cy="333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9D9F273D-E277-42EC-B4CB-F978F8B2C696}"/>
                </a:ext>
              </a:extLst>
            </p:cNvPr>
            <p:cNvSpPr/>
            <p:nvPr/>
          </p:nvSpPr>
          <p:spPr>
            <a:xfrm>
              <a:off x="5426070" y="2337943"/>
              <a:ext cx="797552" cy="134702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59A6CEC-3748-47BD-95B0-A3F9FCC52692}"/>
                </a:ext>
              </a:extLst>
            </p:cNvPr>
            <p:cNvSpPr/>
            <p:nvPr/>
          </p:nvSpPr>
          <p:spPr>
            <a:xfrm>
              <a:off x="5456843" y="2433326"/>
              <a:ext cx="738610" cy="67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152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F536A927-CD80-4D37-B295-CBFD2D4615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635784" y="2443129"/>
              <a:ext cx="594527" cy="5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3A5C695F-522A-4CF1-8B17-BDF930B38BDA}"/>
                </a:ext>
              </a:extLst>
            </p:cNvPr>
            <p:cNvCxnSpPr>
              <a:cxnSpLocks/>
            </p:cNvCxnSpPr>
            <p:nvPr/>
          </p:nvCxnSpPr>
          <p:spPr>
            <a:xfrm>
              <a:off x="2578091" y="2916134"/>
              <a:ext cx="600139" cy="55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CB3760FC-27E4-41A9-939F-9B554DAD5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8093" y="2988978"/>
              <a:ext cx="5685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450BBFC6-5CFC-4C05-91FC-8358577EBB59}"/>
                </a:ext>
              </a:extLst>
            </p:cNvPr>
            <p:cNvCxnSpPr>
              <a:cxnSpLocks/>
            </p:cNvCxnSpPr>
            <p:nvPr/>
          </p:nvCxnSpPr>
          <p:spPr>
            <a:xfrm>
              <a:off x="4609627" y="2909143"/>
              <a:ext cx="600139" cy="55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2E5D4291-D67B-4483-ADB3-F02DBB56D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9629" y="2981987"/>
              <a:ext cx="5685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AFC69BA0-B0F2-4BA5-9E82-83E447D614BA}"/>
                </a:ext>
              </a:extLst>
            </p:cNvPr>
            <p:cNvSpPr/>
            <p:nvPr/>
          </p:nvSpPr>
          <p:spPr>
            <a:xfrm>
              <a:off x="3316691" y="2017124"/>
              <a:ext cx="1216349" cy="1974758"/>
            </a:xfrm>
            <a:prstGeom prst="roundRect">
              <a:avLst>
                <a:gd name="adj" fmla="val 6355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63CBE859-B221-4CD6-ACB9-BF09CC863707}"/>
                </a:ext>
              </a:extLst>
            </p:cNvPr>
            <p:cNvGrpSpPr/>
            <p:nvPr/>
          </p:nvGrpSpPr>
          <p:grpSpPr>
            <a:xfrm>
              <a:off x="1501548" y="1502872"/>
              <a:ext cx="4795732" cy="335184"/>
              <a:chOff x="3349422" y="4520043"/>
              <a:chExt cx="1894641" cy="243810"/>
            </a:xfrm>
          </p:grpSpPr>
          <p:sp>
            <p:nvSpPr>
              <p:cNvPr id="168" name="직사각형 214">
                <a:extLst>
                  <a:ext uri="{FF2B5EF4-FFF2-40B4-BE49-F238E27FC236}">
                    <a16:creationId xmlns:a16="http://schemas.microsoft.com/office/drawing/2014/main" id="{3DBED63E-442B-4AFD-8ACD-CFE1DAC8ED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349423" y="4520043"/>
                <a:ext cx="1894639" cy="243810"/>
              </a:xfrm>
              <a:prstGeom prst="round2SameRect">
                <a:avLst/>
              </a:prstGeom>
              <a:solidFill>
                <a:srgbClr val="376092"/>
              </a:soli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00" b="1" i="0" u="none" strike="noStrike" kern="1200" cap="none" spc="-50" normalizeH="0" baseline="0" noProof="0" dirty="0">
                    <a:ln w="12700">
                      <a:solidFill>
                        <a:srgbClr val="0A507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일별 식단 관리 프로세스</a:t>
                </a:r>
              </a:p>
            </p:txBody>
          </p:sp>
          <p:sp>
            <p:nvSpPr>
              <p:cNvPr id="169" name="직각 삼각형 168">
                <a:extLst>
                  <a:ext uri="{FF2B5EF4-FFF2-40B4-BE49-F238E27FC236}">
                    <a16:creationId xmlns:a16="http://schemas.microsoft.com/office/drawing/2014/main" id="{37796F42-F226-4C91-A406-B1BF28C6308C}"/>
                  </a:ext>
                </a:extLst>
              </p:cNvPr>
              <p:cNvSpPr/>
              <p:nvPr/>
            </p:nvSpPr>
            <p:spPr>
              <a:xfrm>
                <a:off x="3349422" y="4576451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70" name="직각 삼각형 169">
                <a:extLst>
                  <a:ext uri="{FF2B5EF4-FFF2-40B4-BE49-F238E27FC236}">
                    <a16:creationId xmlns:a16="http://schemas.microsoft.com/office/drawing/2014/main" id="{071813C9-9943-499D-9AEA-19F66F20CA75}"/>
                  </a:ext>
                </a:extLst>
              </p:cNvPr>
              <p:cNvSpPr/>
              <p:nvPr/>
            </p:nvSpPr>
            <p:spPr>
              <a:xfrm flipH="1">
                <a:off x="5110163" y="4576452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pic>
          <p:nvPicPr>
            <p:cNvPr id="174" name="Picture 228" descr="database_grey">
              <a:extLst>
                <a:ext uri="{FF2B5EF4-FFF2-40B4-BE49-F238E27FC236}">
                  <a16:creationId xmlns:a16="http://schemas.microsoft.com/office/drawing/2014/main" id="{70484E1F-A06E-486F-8375-7E3B5D988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939" y="3361284"/>
              <a:ext cx="425627" cy="50035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6407BDE3-5AB2-4367-B50B-D421C1356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2607" y="2965209"/>
              <a:ext cx="191645" cy="34591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0EBA2BC9-94F1-40FC-8716-8AAE2AB675BB}"/>
                </a:ext>
              </a:extLst>
            </p:cNvPr>
            <p:cNvCxnSpPr>
              <a:cxnSpLocks/>
            </p:cNvCxnSpPr>
            <p:nvPr/>
          </p:nvCxnSpPr>
          <p:spPr>
            <a:xfrm>
              <a:off x="4174555" y="2983512"/>
              <a:ext cx="184486" cy="3256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EECCA76-C540-414C-AB45-0A465F679919}"/>
                </a:ext>
              </a:extLst>
            </p:cNvPr>
            <p:cNvSpPr txBox="1"/>
            <p:nvPr/>
          </p:nvSpPr>
          <p:spPr>
            <a:xfrm>
              <a:off x="3924249" y="3795147"/>
              <a:ext cx="704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식단표</a:t>
              </a:r>
              <a:r>
                <a:rPr lang="en-US" altLang="ko-KR" sz="800" b="1" dirty="0"/>
                <a:t>DB</a:t>
              </a:r>
              <a:endParaRPr lang="ko-KR" altLang="en-US" sz="800" b="1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737B037-B585-41B1-9B08-A3649D636C76}"/>
                </a:ext>
              </a:extLst>
            </p:cNvPr>
            <p:cNvSpPr txBox="1"/>
            <p:nvPr/>
          </p:nvSpPr>
          <p:spPr>
            <a:xfrm>
              <a:off x="2295951" y="2466307"/>
              <a:ext cx="12130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메뉴 등록</a:t>
              </a:r>
              <a:r>
                <a:rPr lang="en-US" altLang="ko-KR" sz="600" dirty="0"/>
                <a:t>, </a:t>
              </a:r>
              <a:r>
                <a:rPr lang="ko-KR" altLang="en-US" sz="600" dirty="0"/>
                <a:t>수정</a:t>
              </a:r>
              <a:r>
                <a:rPr lang="en-US" altLang="ko-KR" sz="600" dirty="0"/>
                <a:t>, </a:t>
              </a:r>
              <a:r>
                <a:rPr lang="ko-KR" altLang="en-US" sz="600" dirty="0"/>
                <a:t>삭제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056A983-4967-4F9D-99AB-612AF9DA83F8}"/>
                </a:ext>
              </a:extLst>
            </p:cNvPr>
            <p:cNvSpPr txBox="1"/>
            <p:nvPr/>
          </p:nvSpPr>
          <p:spPr>
            <a:xfrm>
              <a:off x="2277511" y="2649069"/>
              <a:ext cx="12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등록한 메뉴로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식단표 등록</a:t>
              </a:r>
              <a:r>
                <a:rPr lang="en-US" altLang="ko-KR" sz="600" dirty="0"/>
                <a:t> </a:t>
              </a:r>
              <a:r>
                <a:rPr lang="ko-KR" altLang="en-US" sz="600" dirty="0"/>
                <a:t>및 수정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DDA51A5-AF82-4C5F-BE98-25FF87C76BC6}"/>
                </a:ext>
              </a:extLst>
            </p:cNvPr>
            <p:cNvSpPr txBox="1"/>
            <p:nvPr/>
          </p:nvSpPr>
          <p:spPr>
            <a:xfrm>
              <a:off x="4346647" y="2492929"/>
              <a:ext cx="12130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메뉴 목록 조회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8122685B-8725-46FD-A915-220B67248188}"/>
                </a:ext>
              </a:extLst>
            </p:cNvPr>
            <p:cNvSpPr txBox="1"/>
            <p:nvPr/>
          </p:nvSpPr>
          <p:spPr>
            <a:xfrm>
              <a:off x="4353256" y="2694268"/>
              <a:ext cx="12130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금일 식단표 조회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178E75E-F51D-4BE2-9082-B89B4F6AF8F7}"/>
                </a:ext>
              </a:extLst>
            </p:cNvPr>
            <p:cNvSpPr/>
            <p:nvPr/>
          </p:nvSpPr>
          <p:spPr>
            <a:xfrm>
              <a:off x="1630698" y="2501155"/>
              <a:ext cx="722700" cy="10830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EA7DB39-14E5-48BB-B1AA-712727D9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6751" y="3338784"/>
              <a:ext cx="516444" cy="486820"/>
            </a:xfrm>
            <a:prstGeom prst="rect">
              <a:avLst/>
            </a:prstGeom>
          </p:spPr>
        </p:pic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39A84653-830D-4F52-B254-13791F09901B}"/>
                </a:ext>
              </a:extLst>
            </p:cNvPr>
            <p:cNvSpPr/>
            <p:nvPr/>
          </p:nvSpPr>
          <p:spPr>
            <a:xfrm>
              <a:off x="5466440" y="2509388"/>
              <a:ext cx="731726" cy="10830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6" name="그림 275">
              <a:extLst>
                <a:ext uri="{FF2B5EF4-FFF2-40B4-BE49-F238E27FC236}">
                  <a16:creationId xmlns:a16="http://schemas.microsoft.com/office/drawing/2014/main" id="{2783BC40-78E8-4891-9E3C-96045DE37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21843" y="3338852"/>
              <a:ext cx="358355" cy="487259"/>
            </a:xfrm>
            <a:prstGeom prst="rect">
              <a:avLst/>
            </a:prstGeom>
          </p:spPr>
        </p:pic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18CB61CC-A168-4119-9944-4BC25F2DBE4C}"/>
                </a:ext>
              </a:extLst>
            </p:cNvPr>
            <p:cNvSpPr txBox="1"/>
            <p:nvPr/>
          </p:nvSpPr>
          <p:spPr>
            <a:xfrm>
              <a:off x="1615033" y="2884571"/>
              <a:ext cx="1076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JOINTREE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16BB6764-A674-486C-A116-383E1118B0AA}"/>
                </a:ext>
              </a:extLst>
            </p:cNvPr>
            <p:cNvSpPr txBox="1"/>
            <p:nvPr/>
          </p:nvSpPr>
          <p:spPr>
            <a:xfrm>
              <a:off x="5447586" y="2885697"/>
              <a:ext cx="1076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JOINTREE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7" name="제목 2">
            <a:extLst>
              <a:ext uri="{FF2B5EF4-FFF2-40B4-BE49-F238E27FC236}">
                <a16:creationId xmlns:a16="http://schemas.microsoft.com/office/drawing/2014/main" id="{142A99F0-A26C-4DD6-96FF-B10E7D203F2C}"/>
              </a:ext>
            </a:extLst>
          </p:cNvPr>
          <p:cNvSpPr txBox="1">
            <a:spLocks/>
          </p:cNvSpPr>
          <p:nvPr/>
        </p:nvSpPr>
        <p:spPr>
          <a:xfrm>
            <a:off x="1438952" y="206740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518" name="제목 2">
            <a:extLst>
              <a:ext uri="{FF2B5EF4-FFF2-40B4-BE49-F238E27FC236}">
                <a16:creationId xmlns:a16="http://schemas.microsoft.com/office/drawing/2014/main" id="{50DFD157-DCE7-4816-AE82-2A40E1CFC9B9}"/>
              </a:ext>
            </a:extLst>
          </p:cNvPr>
          <p:cNvSpPr txBox="1">
            <a:spLocks/>
          </p:cNvSpPr>
          <p:nvPr/>
        </p:nvSpPr>
        <p:spPr>
          <a:xfrm>
            <a:off x="1438952" y="421594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/>
              <a:t>나</a:t>
            </a:r>
            <a:r>
              <a:rPr lang="en-US" altLang="ko-KR" dirty="0"/>
              <a:t>. </a:t>
            </a:r>
            <a:r>
              <a:rPr lang="ko-KR" altLang="en-US" dirty="0"/>
              <a:t>식단관리 기능▶ </a:t>
            </a:r>
            <a:r>
              <a:rPr lang="en-US" altLang="ko-KR" dirty="0"/>
              <a:t>1) </a:t>
            </a:r>
            <a:r>
              <a:rPr lang="ko-KR" altLang="en-US" dirty="0"/>
              <a:t>일별 식단 관리 기능</a:t>
            </a:r>
            <a:endParaRPr lang="en-US" altLang="ko-KR" dirty="0"/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F8251A50-D088-4B20-85DA-B0C01D20966D}"/>
              </a:ext>
            </a:extLst>
          </p:cNvPr>
          <p:cNvGrpSpPr/>
          <p:nvPr/>
        </p:nvGrpSpPr>
        <p:grpSpPr>
          <a:xfrm>
            <a:off x="1382331" y="907200"/>
            <a:ext cx="10672811" cy="223115"/>
            <a:chOff x="1519189" y="983980"/>
            <a:chExt cx="10672811" cy="223115"/>
          </a:xfrm>
        </p:grpSpPr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DC03B15A-1C08-4E27-A9A3-B9ECFDE0669E}"/>
                </a:ext>
              </a:extLst>
            </p:cNvPr>
            <p:cNvGrpSpPr/>
            <p:nvPr/>
          </p:nvGrpSpPr>
          <p:grpSpPr>
            <a:xfrm>
              <a:off x="1519189" y="983980"/>
              <a:ext cx="10672811" cy="223115"/>
              <a:chOff x="1519189" y="991777"/>
              <a:chExt cx="10672811" cy="223115"/>
            </a:xfrm>
          </p:grpSpPr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8E5F2482-D137-418F-B7A2-3869922DFC1D}"/>
                  </a:ext>
                </a:extLst>
              </p:cNvPr>
              <p:cNvSpPr/>
              <p:nvPr/>
            </p:nvSpPr>
            <p:spPr>
              <a:xfrm>
                <a:off x="1519189" y="991845"/>
                <a:ext cx="10672811" cy="2230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각 삼각형 241">
                <a:extLst>
                  <a:ext uri="{FF2B5EF4-FFF2-40B4-BE49-F238E27FC236}">
                    <a16:creationId xmlns:a16="http://schemas.microsoft.com/office/drawing/2014/main" id="{9A7E4C92-434A-40A6-AB11-6C936441D442}"/>
                  </a:ext>
                </a:extLst>
              </p:cNvPr>
              <p:cNvSpPr/>
              <p:nvPr/>
            </p:nvSpPr>
            <p:spPr>
              <a:xfrm rot="5400000">
                <a:off x="1529417" y="994250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각 삼각형 242">
                <a:extLst>
                  <a:ext uri="{FF2B5EF4-FFF2-40B4-BE49-F238E27FC236}">
                    <a16:creationId xmlns:a16="http://schemas.microsoft.com/office/drawing/2014/main" id="{38B6D898-0D72-4C62-80D9-F37E1A9C3ED7}"/>
                  </a:ext>
                </a:extLst>
              </p:cNvPr>
              <p:cNvSpPr/>
              <p:nvPr/>
            </p:nvSpPr>
            <p:spPr>
              <a:xfrm>
                <a:off x="1529828" y="994836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0" name="텍스트 개체 틀 68">
              <a:extLst>
                <a:ext uri="{FF2B5EF4-FFF2-40B4-BE49-F238E27FC236}">
                  <a16:creationId xmlns:a16="http://schemas.microsoft.com/office/drawing/2014/main" id="{4AE69A1E-5C44-4718-9BC5-744B9F5A6FCB}"/>
                </a:ext>
              </a:extLst>
            </p:cNvPr>
            <p:cNvSpPr txBox="1">
              <a:spLocks/>
            </p:cNvSpPr>
            <p:nvPr/>
          </p:nvSpPr>
          <p:spPr>
            <a:xfrm>
              <a:off x="1843258" y="1037980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일별 식단 관리 기능</a:t>
              </a: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8433DE5C-00C8-405D-BA86-58629108ECE5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764A1B9-6C81-424F-8AC4-12189B04D92A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B77B920-12C4-4AE4-89B8-A5FC7FDD6EEC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SFR-02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6" name="표 245">
            <a:extLst>
              <a:ext uri="{FF2B5EF4-FFF2-40B4-BE49-F238E27FC236}">
                <a16:creationId xmlns:a16="http://schemas.microsoft.com/office/drawing/2014/main" id="{4F4B767D-232C-4F77-8F92-975577E0591A}"/>
              </a:ext>
            </a:extLst>
          </p:cNvPr>
          <p:cNvGraphicFramePr>
            <a:graphicFrameLocks noGrp="1"/>
          </p:cNvGraphicFramePr>
          <p:nvPr/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247" name="TextBox 246">
            <a:extLst>
              <a:ext uri="{FF2B5EF4-FFF2-40B4-BE49-F238E27FC236}">
                <a16:creationId xmlns:a16="http://schemas.microsoft.com/office/drawing/2014/main" id="{AAE87E14-022B-422F-8A6B-A888F2993DEE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5CE608A-779F-463E-88F4-4BB0E8EF23DF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70D1D9D-B66D-4473-9BE2-092F0ED2CB2D}"/>
              </a:ext>
            </a:extLst>
          </p:cNvPr>
          <p:cNvGrpSpPr/>
          <p:nvPr/>
        </p:nvGrpSpPr>
        <p:grpSpPr>
          <a:xfrm>
            <a:off x="7252747" y="1497134"/>
            <a:ext cx="4623012" cy="2657227"/>
            <a:chOff x="7423388" y="3616382"/>
            <a:chExt cx="5128712" cy="2918398"/>
          </a:xfrm>
        </p:grpSpPr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774F2B17-8FD8-406E-8A3E-E94969920374}"/>
                </a:ext>
              </a:extLst>
            </p:cNvPr>
            <p:cNvGrpSpPr/>
            <p:nvPr/>
          </p:nvGrpSpPr>
          <p:grpSpPr>
            <a:xfrm>
              <a:off x="7423388" y="3616382"/>
              <a:ext cx="5128712" cy="2918398"/>
              <a:chOff x="7430013" y="4338518"/>
              <a:chExt cx="5128711" cy="2918398"/>
            </a:xfrm>
          </p:grpSpPr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ED7D0DF1-0F8C-4B65-9499-0424595A776B}"/>
                  </a:ext>
                </a:extLst>
              </p:cNvPr>
              <p:cNvGrpSpPr/>
              <p:nvPr/>
            </p:nvGrpSpPr>
            <p:grpSpPr>
              <a:xfrm>
                <a:off x="7430013" y="4338518"/>
                <a:ext cx="5128711" cy="2918398"/>
                <a:chOff x="7492668" y="4480174"/>
                <a:chExt cx="5128711" cy="2918398"/>
              </a:xfrm>
            </p:grpSpPr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A157B1C-AD47-416F-B635-C32E74FA6874}"/>
                    </a:ext>
                  </a:extLst>
                </p:cNvPr>
                <p:cNvGrpSpPr/>
                <p:nvPr/>
              </p:nvGrpSpPr>
              <p:grpSpPr>
                <a:xfrm>
                  <a:off x="7492668" y="4480174"/>
                  <a:ext cx="5128711" cy="2918398"/>
                  <a:chOff x="2014320" y="3970338"/>
                  <a:chExt cx="5128712" cy="2918398"/>
                </a:xfrm>
              </p:grpSpPr>
              <p:sp>
                <p:nvSpPr>
                  <p:cNvPr id="225" name="직사각형 224">
                    <a:extLst>
                      <a:ext uri="{FF2B5EF4-FFF2-40B4-BE49-F238E27FC236}">
                        <a16:creationId xmlns:a16="http://schemas.microsoft.com/office/drawing/2014/main" id="{4D809375-5D13-49B0-B9DE-21E397F4126C}"/>
                      </a:ext>
                    </a:extLst>
                  </p:cNvPr>
                  <p:cNvSpPr/>
                  <p:nvPr/>
                </p:nvSpPr>
                <p:spPr>
                  <a:xfrm>
                    <a:off x="2014321" y="3970338"/>
                    <a:ext cx="2520014" cy="14172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1D1D1"/>
                      </a:gs>
                      <a:gs pos="6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 panose="00000600000000000000" pitchFamily="2" charset="-127"/>
                      <a:ea typeface="KoPub돋움체 Medium" panose="00000600000000000000" pitchFamily="2" charset="-127"/>
                      <a:cs typeface="+mn-cs"/>
                    </a:endParaRPr>
                  </a:p>
                </p:txBody>
              </p:sp>
              <p:grpSp>
                <p:nvGrpSpPr>
                  <p:cNvPr id="226" name="그룹 177">
                    <a:extLst>
                      <a:ext uri="{FF2B5EF4-FFF2-40B4-BE49-F238E27FC236}">
                        <a16:creationId xmlns:a16="http://schemas.microsoft.com/office/drawing/2014/main" id="{87DEAF71-8AFA-4FF6-AACA-F09F03401776}"/>
                      </a:ext>
                    </a:extLst>
                  </p:cNvPr>
                  <p:cNvGrpSpPr/>
                  <p:nvPr/>
                </p:nvGrpSpPr>
                <p:grpSpPr>
                  <a:xfrm>
                    <a:off x="2014321" y="4407233"/>
                    <a:ext cx="2506838" cy="1588"/>
                    <a:chOff x="1838085" y="5260988"/>
                    <a:chExt cx="2416415" cy="1588"/>
                  </a:xfrm>
                </p:grpSpPr>
                <p:cxnSp>
                  <p:nvCxnSpPr>
                    <p:cNvPr id="264" name="직선 연결선 263">
                      <a:extLst>
                        <a:ext uri="{FF2B5EF4-FFF2-40B4-BE49-F238E27FC236}">
                          <a16:creationId xmlns:a16="http://schemas.microsoft.com/office/drawing/2014/main" id="{EACC546F-13D1-481B-97D5-8CB83B39887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38085" y="5260988"/>
                      <a:ext cx="2416415" cy="1588"/>
                    </a:xfrm>
                    <a:prstGeom prst="line">
                      <a:avLst/>
                    </a:prstGeom>
                    <a:ln w="38100">
                      <a:solidFill>
                        <a:srgbClr val="9ED6F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>
                      <a:extLst>
                        <a:ext uri="{FF2B5EF4-FFF2-40B4-BE49-F238E27FC236}">
                          <a16:creationId xmlns:a16="http://schemas.microsoft.com/office/drawing/2014/main" id="{0DC93FF7-8FD1-4B48-AC1C-755AD133CBB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13988" y="5260988"/>
                      <a:ext cx="1464609" cy="1588"/>
                    </a:xfrm>
                    <a:prstGeom prst="line">
                      <a:avLst/>
                    </a:prstGeom>
                    <a:ln w="38100">
                      <a:solidFill>
                        <a:srgbClr val="4F81B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9" name="직사각형 248">
                    <a:extLst>
                      <a:ext uri="{FF2B5EF4-FFF2-40B4-BE49-F238E27FC236}">
                        <a16:creationId xmlns:a16="http://schemas.microsoft.com/office/drawing/2014/main" id="{74FC61FC-EE98-47D6-B05E-94A898AB6529}"/>
                      </a:ext>
                    </a:extLst>
                  </p:cNvPr>
                  <p:cNvSpPr/>
                  <p:nvPr/>
                </p:nvSpPr>
                <p:spPr>
                  <a:xfrm>
                    <a:off x="2425704" y="4060723"/>
                    <a:ext cx="1700786" cy="276999"/>
                  </a:xfrm>
                  <a:prstGeom prst="rect">
                    <a:avLst/>
                  </a:prstGeom>
                </p:spPr>
                <p:txBody>
                  <a:bodyPr wrap="square" anchor="ctr" anchorCtr="0">
                    <a:spAutoFit/>
                  </a:bodyPr>
                  <a:lstStyle/>
                  <a:p>
                    <a:pPr marL="0" lvl="1" indent="-95250" algn="ctr" defTabSz="885825" eaLnBrk="0" hangingPunct="0">
                      <a:buClr>
                        <a:sysClr val="windowText" lastClr="000000"/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200" b="1" kern="0" spc="-60" dirty="0">
                        <a:gradFill>
                          <a:gsLst>
                            <a:gs pos="0">
                              <a:srgbClr val="0070C0"/>
                            </a:gs>
                            <a:gs pos="100000">
                              <a:srgbClr val="0070C0"/>
                            </a:gs>
                          </a:gsLst>
                          <a:lin ang="0" scaled="1"/>
                        </a:gra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sym typeface="Wingdings" pitchFamily="2" charset="2"/>
                      </a:rPr>
                      <a:t>메뉴 등록</a:t>
                    </a:r>
                  </a:p>
                </p:txBody>
              </p:sp>
              <p:sp>
                <p:nvSpPr>
                  <p:cNvPr id="250" name="직사각형 249">
                    <a:extLst>
                      <a:ext uri="{FF2B5EF4-FFF2-40B4-BE49-F238E27FC236}">
                        <a16:creationId xmlns:a16="http://schemas.microsoft.com/office/drawing/2014/main" id="{7648C3AF-7995-4862-862D-B7DEBF0B8CE7}"/>
                      </a:ext>
                    </a:extLst>
                  </p:cNvPr>
                  <p:cNvSpPr/>
                  <p:nvPr/>
                </p:nvSpPr>
                <p:spPr>
                  <a:xfrm>
                    <a:off x="4623018" y="3970338"/>
                    <a:ext cx="2520014" cy="14172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1D1D1"/>
                      </a:gs>
                      <a:gs pos="6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 panose="00000600000000000000" pitchFamily="2" charset="-127"/>
                      <a:ea typeface="KoPub돋움체 Medium" panose="00000600000000000000" pitchFamily="2" charset="-127"/>
                      <a:cs typeface="+mn-cs"/>
                    </a:endParaRPr>
                  </a:p>
                </p:txBody>
              </p:sp>
              <p:grpSp>
                <p:nvGrpSpPr>
                  <p:cNvPr id="251" name="그룹 184">
                    <a:extLst>
                      <a:ext uri="{FF2B5EF4-FFF2-40B4-BE49-F238E27FC236}">
                        <a16:creationId xmlns:a16="http://schemas.microsoft.com/office/drawing/2014/main" id="{D3DA6433-B71A-428E-8259-EB867BB543F1}"/>
                      </a:ext>
                    </a:extLst>
                  </p:cNvPr>
                  <p:cNvGrpSpPr/>
                  <p:nvPr/>
                </p:nvGrpSpPr>
                <p:grpSpPr>
                  <a:xfrm>
                    <a:off x="4623018" y="4407233"/>
                    <a:ext cx="2506838" cy="1588"/>
                    <a:chOff x="1838085" y="5260988"/>
                    <a:chExt cx="2416415" cy="1588"/>
                  </a:xfrm>
                </p:grpSpPr>
                <p:cxnSp>
                  <p:nvCxnSpPr>
                    <p:cNvPr id="262" name="직선 연결선 261">
                      <a:extLst>
                        <a:ext uri="{FF2B5EF4-FFF2-40B4-BE49-F238E27FC236}">
                          <a16:creationId xmlns:a16="http://schemas.microsoft.com/office/drawing/2014/main" id="{A2C765EF-9634-4A40-9434-F7C04E09C77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38085" y="5260988"/>
                      <a:ext cx="2416415" cy="1588"/>
                    </a:xfrm>
                    <a:prstGeom prst="line">
                      <a:avLst/>
                    </a:prstGeom>
                    <a:ln w="38100">
                      <a:solidFill>
                        <a:srgbClr val="9ED6F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직선 연결선 262">
                      <a:extLst>
                        <a:ext uri="{FF2B5EF4-FFF2-40B4-BE49-F238E27FC236}">
                          <a16:creationId xmlns:a16="http://schemas.microsoft.com/office/drawing/2014/main" id="{29AD0B97-576B-4DD3-9498-110CF43CB56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13988" y="5260988"/>
                      <a:ext cx="1464609" cy="1588"/>
                    </a:xfrm>
                    <a:prstGeom prst="line">
                      <a:avLst/>
                    </a:prstGeom>
                    <a:ln w="38100">
                      <a:solidFill>
                        <a:srgbClr val="4F81B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2" name="직사각형 251">
                    <a:extLst>
                      <a:ext uri="{FF2B5EF4-FFF2-40B4-BE49-F238E27FC236}">
                        <a16:creationId xmlns:a16="http://schemas.microsoft.com/office/drawing/2014/main" id="{64E1F9E3-47EA-431F-8540-D3B7EAB1AC85}"/>
                      </a:ext>
                    </a:extLst>
                  </p:cNvPr>
                  <p:cNvSpPr/>
                  <p:nvPr/>
                </p:nvSpPr>
                <p:spPr>
                  <a:xfrm>
                    <a:off x="5181990" y="4060724"/>
                    <a:ext cx="1405608" cy="276999"/>
                  </a:xfrm>
                  <a:prstGeom prst="rect">
                    <a:avLst/>
                  </a:prstGeom>
                </p:spPr>
                <p:txBody>
                  <a:bodyPr wrap="square" anchor="ctr" anchorCtr="0">
                    <a:spAutoFit/>
                  </a:bodyPr>
                  <a:lstStyle/>
                  <a:p>
                    <a:pPr marL="0" marR="0" lvl="1" indent="-95250" algn="ctr" defTabSz="885825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ysClr val="windowText" lastClr="000000"/>
                      </a:buClr>
                      <a:buSzPct val="80000"/>
                      <a:buFontTx/>
                      <a:buNone/>
                      <a:tabLst>
                        <a:tab pos="5648325" algn="l"/>
                      </a:tabLst>
                      <a:defRPr/>
                    </a:pPr>
                    <a:r>
                      <a:rPr kumimoji="0" lang="ko-KR" altLang="en-US" sz="1200" b="1" i="0" u="none" strike="noStrike" kern="0" cap="none" spc="-60" normalizeH="0" baseline="0" noProof="0" dirty="0">
                        <a:ln>
                          <a:noFill/>
                        </a:ln>
                        <a:gradFill>
                          <a:gsLst>
                            <a:gs pos="0">
                              <a:srgbClr val="0070C0"/>
                            </a:gs>
                            <a:gs pos="100000">
                              <a:srgbClr val="0070C0"/>
                            </a:gs>
                          </a:gsLst>
                          <a:lin ang="0" scaled="1"/>
                        </a:gradFill>
                        <a:effectLst/>
                        <a:uLnTx/>
                        <a:uFillTx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  <a:sym typeface="Wingdings" pitchFamily="2" charset="2"/>
                      </a:rPr>
                      <a:t>메뉴 선택</a:t>
                    </a:r>
                  </a:p>
                </p:txBody>
              </p:sp>
              <p:sp>
                <p:nvSpPr>
                  <p:cNvPr id="254" name="직사각형 253">
                    <a:extLst>
                      <a:ext uri="{FF2B5EF4-FFF2-40B4-BE49-F238E27FC236}">
                        <a16:creationId xmlns:a16="http://schemas.microsoft.com/office/drawing/2014/main" id="{3FA51641-5AD7-401C-9448-42707460C1A6}"/>
                      </a:ext>
                    </a:extLst>
                  </p:cNvPr>
                  <p:cNvSpPr/>
                  <p:nvPr/>
                </p:nvSpPr>
                <p:spPr>
                  <a:xfrm>
                    <a:off x="2014320" y="5471461"/>
                    <a:ext cx="1597518" cy="14172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1D1D1"/>
                      </a:gs>
                      <a:gs pos="6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 panose="00000600000000000000" pitchFamily="2" charset="-127"/>
                      <a:ea typeface="KoPub돋움체 Medium" panose="00000600000000000000" pitchFamily="2" charset="-127"/>
                      <a:cs typeface="+mn-cs"/>
                    </a:endParaRPr>
                  </a:p>
                </p:txBody>
              </p:sp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E6E1C86D-411D-4F2E-9E76-C33820030F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14321" y="6455831"/>
                    <a:ext cx="1596555" cy="0"/>
                  </a:xfrm>
                  <a:prstGeom prst="line">
                    <a:avLst/>
                  </a:prstGeom>
                  <a:ln w="38100">
                    <a:solidFill>
                      <a:srgbClr val="9ED6F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직선 연결선 255">
                    <a:extLst>
                      <a:ext uri="{FF2B5EF4-FFF2-40B4-BE49-F238E27FC236}">
                        <a16:creationId xmlns:a16="http://schemas.microsoft.com/office/drawing/2014/main" id="{CFF5CA7F-D950-4509-AFA6-9EE845D87A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5020" y="6455831"/>
                    <a:ext cx="602145" cy="0"/>
                  </a:xfrm>
                  <a:prstGeom prst="line">
                    <a:avLst/>
                  </a:prstGeom>
                  <a:ln w="38100">
                    <a:solidFill>
                      <a:srgbClr val="4F81B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24" name="Picture 2" descr="C:\Users\woo\Desktop\Untitled-4.png">
                  <a:extLst>
                    <a:ext uri="{FF2B5EF4-FFF2-40B4-BE49-F238E27FC236}">
                      <a16:creationId xmlns:a16="http://schemas.microsoft.com/office/drawing/2014/main" id="{80AC6967-2A3E-4B41-84A3-5A37E69A7C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 bwMode="auto">
                <a:xfrm>
                  <a:off x="9476697" y="5364758"/>
                  <a:ext cx="1181494" cy="11814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DC0E69C-6CC8-4A07-A917-855CE3FB8E4C}"/>
                  </a:ext>
                </a:extLst>
              </p:cNvPr>
              <p:cNvSpPr/>
              <p:nvPr/>
            </p:nvSpPr>
            <p:spPr>
              <a:xfrm>
                <a:off x="9524764" y="5672418"/>
                <a:ext cx="960049" cy="323165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 marL="0" marR="0" lvl="1" indent="-95250" algn="ctr" defTabSz="885825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ysClr val="windowText" lastClr="000000"/>
                  </a:buClr>
                  <a:buSzPct val="80000"/>
                  <a:buFontTx/>
                  <a:buNone/>
                  <a:tabLst>
                    <a:tab pos="5648325" algn="l"/>
                  </a:tabLst>
                  <a:defRPr/>
                </a:pPr>
                <a:r>
                  <a:rPr lang="ko-KR" altLang="en-US" sz="1500" b="1" kern="0" spc="-60" dirty="0">
                    <a:gradFill>
                      <a:gsLst>
                        <a:gs pos="0">
                          <a:srgbClr val="0070C0"/>
                        </a:gs>
                        <a:gs pos="100000">
                          <a:srgbClr val="0070C0"/>
                        </a:gs>
                      </a:gsLst>
                      <a:lin ang="0" scaled="1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  <a:sym typeface="Wingdings" pitchFamily="2" charset="2"/>
                  </a:rPr>
                  <a:t>기능</a:t>
                </a:r>
                <a:endParaRPr kumimoji="0" lang="ko-KR" altLang="en-US" sz="1500" b="1" i="0" u="none" strike="noStrike" kern="0" cap="none" spc="-60" normalizeH="0" baseline="0" noProof="0" dirty="0">
                  <a:ln>
                    <a:noFill/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0070C0"/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  <a:sym typeface="Wingdings" pitchFamily="2" charset="2"/>
                </a:endParaRPr>
              </a:p>
            </p:txBody>
          </p:sp>
        </p:grpSp>
        <p:sp>
          <p:nvSpPr>
            <p:cNvPr id="216" name="Rectangle 16">
              <a:extLst>
                <a:ext uri="{FF2B5EF4-FFF2-40B4-BE49-F238E27FC236}">
                  <a16:creationId xmlns:a16="http://schemas.microsoft.com/office/drawing/2014/main" id="{3E91C52C-E803-49A0-A4F6-F47111992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568" y="4323338"/>
              <a:ext cx="2193000" cy="16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FAE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2550" lvl="1" indent="-82550" fontAlgn="base">
                <a:spcBef>
                  <a:spcPct val="0"/>
                </a:spcBef>
                <a:spcAft>
                  <a:spcPct val="200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534988" algn="l"/>
                </a:tabLst>
                <a:defRPr/>
              </a:pPr>
              <a:r>
                <a:rPr lang="ko-KR" altLang="en-US" sz="950" b="1" dirty="0">
                  <a:ln w="1270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식단표를 작성하기 위한 메뉴 등록</a:t>
              </a:r>
              <a:endParaRPr lang="en-US" altLang="ko-KR" sz="950" b="1" dirty="0">
                <a:ln w="127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18" name="Rectangle 16">
              <a:extLst>
                <a:ext uri="{FF2B5EF4-FFF2-40B4-BE49-F238E27FC236}">
                  <a16:creationId xmlns:a16="http://schemas.microsoft.com/office/drawing/2014/main" id="{A25F8672-C2E3-4855-822B-424D32319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2679" y="4331871"/>
              <a:ext cx="2193000" cy="321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FAE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2550" lvl="1" indent="-82550" fontAlgn="base">
                <a:spcBef>
                  <a:spcPct val="0"/>
                </a:spcBef>
                <a:spcAft>
                  <a:spcPct val="200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534988" algn="l"/>
                </a:tabLst>
                <a:defRPr/>
              </a:pPr>
              <a:r>
                <a:rPr lang="ko-KR" altLang="en-US" sz="950" b="1" dirty="0">
                  <a:ln w="1270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등록한 메뉴 목록에서 메뉴를 선택하여 식단표 등록</a:t>
              </a:r>
              <a:endParaRPr lang="en-US" altLang="ko-KR" sz="950" b="1" dirty="0">
                <a:ln w="127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266" name="Rectangle 16">
            <a:extLst>
              <a:ext uri="{FF2B5EF4-FFF2-40B4-BE49-F238E27FC236}">
                <a16:creationId xmlns:a16="http://schemas.microsoft.com/office/drawing/2014/main" id="{53412C71-CC6E-4307-A815-0DEED770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639" y="3407164"/>
            <a:ext cx="2207692" cy="14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A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lvl="1" indent="-82550" fontAlgn="base">
              <a:spcBef>
                <a:spcPct val="0"/>
              </a:spcBef>
              <a:spcAft>
                <a:spcPct val="20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534988" algn="l"/>
              </a:tabLst>
              <a:defRPr/>
            </a:pPr>
            <a:r>
              <a:rPr lang="ko-KR" altLang="en-US" sz="950" b="1" dirty="0">
                <a:ln w="127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등록한 메뉴를 수정</a:t>
            </a:r>
            <a:endParaRPr lang="en-US" altLang="ko-KR" sz="950" b="1" dirty="0">
              <a:ln w="12700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1581BE89-A11E-40AA-A40A-B899EDF4F976}"/>
              </a:ext>
            </a:extLst>
          </p:cNvPr>
          <p:cNvSpPr/>
          <p:nvPr/>
        </p:nvSpPr>
        <p:spPr>
          <a:xfrm>
            <a:off x="7357568" y="3847085"/>
            <a:ext cx="1250649" cy="2522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1" indent="0" algn="ctr" defTabSz="8858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200" b="1" kern="0" spc="-60" dirty="0"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itchFamily="2" charset="2"/>
              </a:rPr>
              <a:t>메뉴 </a:t>
            </a:r>
            <a:r>
              <a:rPr kumimoji="0" lang="ko-KR" altLang="en-US" sz="1200" b="1" i="0" u="none" strike="noStrike" kern="0" cap="none" spc="-6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  <a:sym typeface="Wingdings" pitchFamily="2" charset="2"/>
              </a:rPr>
              <a:t>수정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A0966B0-1ABB-4143-840B-FBD8961FE2ED}"/>
              </a:ext>
            </a:extLst>
          </p:cNvPr>
          <p:cNvSpPr/>
          <p:nvPr/>
        </p:nvSpPr>
        <p:spPr>
          <a:xfrm>
            <a:off x="8974966" y="3825130"/>
            <a:ext cx="1250649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1" indent="0" algn="ctr" defTabSz="8858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200" b="1" i="0" u="none" strike="noStrike" kern="0" cap="none" spc="-6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  <a:sym typeface="Wingdings" pitchFamily="2" charset="2"/>
              </a:rPr>
              <a:t>식단표 등록</a:t>
            </a: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0A7135C5-FD16-4E89-A142-B2162CE46B5D}"/>
              </a:ext>
            </a:extLst>
          </p:cNvPr>
          <p:cNvSpPr/>
          <p:nvPr/>
        </p:nvSpPr>
        <p:spPr>
          <a:xfrm>
            <a:off x="10518016" y="3821955"/>
            <a:ext cx="1250649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1" indent="0" algn="ctr" defTabSz="8858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200" b="1" i="0" u="none" strike="noStrike" kern="0" cap="none" spc="-6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  <a:sym typeface="Wingdings" pitchFamily="2" charset="2"/>
              </a:rPr>
              <a:t>식단표 수정</a:t>
            </a:r>
          </a:p>
        </p:txBody>
      </p: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FD8ACBCC-7B67-481C-A78B-D2C327282DFB}"/>
              </a:ext>
            </a:extLst>
          </p:cNvPr>
          <p:cNvCxnSpPr>
            <a:cxnSpLocks/>
          </p:cNvCxnSpPr>
          <p:nvPr/>
        </p:nvCxnSpPr>
        <p:spPr>
          <a:xfrm>
            <a:off x="8844699" y="3760197"/>
            <a:ext cx="1429487" cy="0"/>
          </a:xfrm>
          <a:prstGeom prst="line">
            <a:avLst/>
          </a:prstGeom>
          <a:ln w="38100">
            <a:solidFill>
              <a:srgbClr val="9ED6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6701C2C0-A9E9-4D79-990C-C22ECDCFF428}"/>
              </a:ext>
            </a:extLst>
          </p:cNvPr>
          <p:cNvCxnSpPr>
            <a:cxnSpLocks/>
          </p:cNvCxnSpPr>
          <p:nvPr/>
        </p:nvCxnSpPr>
        <p:spPr>
          <a:xfrm>
            <a:off x="9304598" y="3760197"/>
            <a:ext cx="542772" cy="0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19946E60-0785-4508-A7D6-4DA1A0820BA7}"/>
              </a:ext>
            </a:extLst>
          </p:cNvPr>
          <p:cNvCxnSpPr>
            <a:cxnSpLocks/>
          </p:cNvCxnSpPr>
          <p:nvPr/>
        </p:nvCxnSpPr>
        <p:spPr>
          <a:xfrm>
            <a:off x="10447211" y="3755582"/>
            <a:ext cx="1429487" cy="0"/>
          </a:xfrm>
          <a:prstGeom prst="line">
            <a:avLst/>
          </a:prstGeom>
          <a:ln w="38100">
            <a:solidFill>
              <a:srgbClr val="9ED6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63ECE0C0-B09C-4EAF-BF9E-5A2A0757FE5D}"/>
              </a:ext>
            </a:extLst>
          </p:cNvPr>
          <p:cNvCxnSpPr>
            <a:cxnSpLocks/>
          </p:cNvCxnSpPr>
          <p:nvPr/>
        </p:nvCxnSpPr>
        <p:spPr>
          <a:xfrm>
            <a:off x="10907110" y="3755582"/>
            <a:ext cx="542772" cy="0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16">
            <a:extLst>
              <a:ext uri="{FF2B5EF4-FFF2-40B4-BE49-F238E27FC236}">
                <a16:creationId xmlns:a16="http://schemas.microsoft.com/office/drawing/2014/main" id="{CDEF6235-E737-45DC-8433-60CDA6BE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578" y="3403431"/>
            <a:ext cx="1018134" cy="3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A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lvl="1" indent="-82550" fontAlgn="base">
              <a:spcBef>
                <a:spcPct val="0"/>
              </a:spcBef>
              <a:spcAft>
                <a:spcPct val="20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534988" algn="l"/>
              </a:tabLst>
              <a:defRPr/>
            </a:pPr>
            <a:r>
              <a:rPr lang="ko-KR" altLang="en-US" sz="950" b="1" dirty="0">
                <a:ln w="127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선택하여 작성한 </a:t>
            </a:r>
            <a:endParaRPr lang="en-US" altLang="ko-KR" sz="950" b="1" dirty="0">
              <a:ln w="12700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lvl="1" fontAlgn="base">
              <a:spcBef>
                <a:spcPct val="0"/>
              </a:spcBef>
              <a:spcAft>
                <a:spcPct val="20000"/>
              </a:spcAft>
              <a:buClr>
                <a:srgbClr val="000000"/>
              </a:buClr>
              <a:buSzPct val="100000"/>
              <a:tabLst>
                <a:tab pos="534988" algn="l"/>
              </a:tabLst>
              <a:defRPr/>
            </a:pPr>
            <a:r>
              <a:rPr lang="ko-KR" altLang="en-US" sz="950" b="1" dirty="0">
                <a:ln w="127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식단표 등록</a:t>
            </a:r>
            <a:endParaRPr lang="en-US" altLang="ko-KR" sz="950" b="1" dirty="0">
              <a:ln w="12700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3" name="Rectangle 16">
            <a:extLst>
              <a:ext uri="{FF2B5EF4-FFF2-40B4-BE49-F238E27FC236}">
                <a16:creationId xmlns:a16="http://schemas.microsoft.com/office/drawing/2014/main" id="{4F9C4C05-9D3C-482A-9B1B-16F144189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0710" y="3392256"/>
            <a:ext cx="2207692" cy="14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AFA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lvl="1" indent="-82550" fontAlgn="base">
              <a:spcBef>
                <a:spcPct val="0"/>
              </a:spcBef>
              <a:spcAft>
                <a:spcPct val="20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534988" algn="l"/>
              </a:tabLst>
              <a:defRPr/>
            </a:pPr>
            <a:r>
              <a:rPr lang="ko-KR" altLang="en-US" sz="950" b="1">
                <a:ln w="1270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등록한 식단표를 수정</a:t>
            </a:r>
            <a:endParaRPr lang="en-US" altLang="ko-KR" sz="950" b="1" dirty="0">
              <a:ln w="12700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97" name="모서리가 둥근 직사각형 183">
            <a:extLst>
              <a:ext uri="{FF2B5EF4-FFF2-40B4-BE49-F238E27FC236}">
                <a16:creationId xmlns:a16="http://schemas.microsoft.com/office/drawing/2014/main" id="{0B73E7B9-8224-4A47-BDEC-DBDC43D79B74}"/>
              </a:ext>
            </a:extLst>
          </p:cNvPr>
          <p:cNvSpPr/>
          <p:nvPr/>
        </p:nvSpPr>
        <p:spPr>
          <a:xfrm>
            <a:off x="10451421" y="5960097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등록</a:t>
            </a:r>
          </a:p>
        </p:txBody>
      </p:sp>
      <p:sp>
        <p:nvSpPr>
          <p:cNvPr id="398" name="모서리가 둥근 직사각형 183">
            <a:extLst>
              <a:ext uri="{FF2B5EF4-FFF2-40B4-BE49-F238E27FC236}">
                <a16:creationId xmlns:a16="http://schemas.microsoft.com/office/drawing/2014/main" id="{AD655E24-8607-404B-9744-388478235004}"/>
              </a:ext>
            </a:extLst>
          </p:cNvPr>
          <p:cNvSpPr/>
          <p:nvPr/>
        </p:nvSpPr>
        <p:spPr>
          <a:xfrm>
            <a:off x="10862361" y="5959285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이전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40C73CB0-0DDE-4C12-A40D-90A781AA6B5C}"/>
              </a:ext>
            </a:extLst>
          </p:cNvPr>
          <p:cNvSpPr txBox="1"/>
          <p:nvPr/>
        </p:nvSpPr>
        <p:spPr>
          <a:xfrm>
            <a:off x="2091638" y="6532768"/>
            <a:ext cx="602729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 목록 화면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4FD599B7-47A1-4994-8BC3-C3E42B667B87}"/>
              </a:ext>
            </a:extLst>
          </p:cNvPr>
          <p:cNvSpPr txBox="1"/>
          <p:nvPr/>
        </p:nvSpPr>
        <p:spPr>
          <a:xfrm>
            <a:off x="10673877" y="6533323"/>
            <a:ext cx="692497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식단표 등록 화면</a:t>
            </a:r>
          </a:p>
        </p:txBody>
      </p: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047C5CDC-CC58-4384-B08F-8B269FF1D612}"/>
              </a:ext>
            </a:extLst>
          </p:cNvPr>
          <p:cNvGrpSpPr/>
          <p:nvPr/>
        </p:nvGrpSpPr>
        <p:grpSpPr>
          <a:xfrm>
            <a:off x="9055474" y="4671338"/>
            <a:ext cx="342312" cy="1580106"/>
            <a:chOff x="7337376" y="7248727"/>
            <a:chExt cx="459161" cy="1767035"/>
          </a:xfrm>
        </p:grpSpPr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2DFFDE25-ECEB-4B8B-AB66-1D86BD0D9659}"/>
                </a:ext>
              </a:extLst>
            </p:cNvPr>
            <p:cNvSpPr/>
            <p:nvPr/>
          </p:nvSpPr>
          <p:spPr>
            <a:xfrm>
              <a:off x="7337376" y="7248727"/>
              <a:ext cx="459161" cy="1767035"/>
            </a:xfrm>
            <a:prstGeom prst="rect">
              <a:avLst/>
            </a:prstGeom>
            <a:solidFill>
              <a:srgbClr val="32B7D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22" name="그림 421">
              <a:extLst>
                <a:ext uri="{FF2B5EF4-FFF2-40B4-BE49-F238E27FC236}">
                  <a16:creationId xmlns:a16="http://schemas.microsoft.com/office/drawing/2014/main" id="{104456C4-E5B2-4FA2-B3A9-1321C1DD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775" y="7284962"/>
              <a:ext cx="178283" cy="178283"/>
            </a:xfrm>
            <a:prstGeom prst="rect">
              <a:avLst/>
            </a:prstGeom>
          </p:spPr>
        </p:pic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90CCF902-61BB-43E0-A927-11CD8B6F7402}"/>
              </a:ext>
            </a:extLst>
          </p:cNvPr>
          <p:cNvGrpSpPr/>
          <p:nvPr/>
        </p:nvGrpSpPr>
        <p:grpSpPr>
          <a:xfrm>
            <a:off x="11213294" y="4646296"/>
            <a:ext cx="342313" cy="1580106"/>
            <a:chOff x="7337375" y="7234525"/>
            <a:chExt cx="459161" cy="1767035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11364335-F870-41CB-94CC-7F852C5C91D9}"/>
                </a:ext>
              </a:extLst>
            </p:cNvPr>
            <p:cNvSpPr/>
            <p:nvPr/>
          </p:nvSpPr>
          <p:spPr>
            <a:xfrm>
              <a:off x="7337375" y="7234525"/>
              <a:ext cx="459161" cy="1767035"/>
            </a:xfrm>
            <a:prstGeom prst="rect">
              <a:avLst/>
            </a:prstGeom>
            <a:solidFill>
              <a:srgbClr val="32B7D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33" name="그림 432">
              <a:extLst>
                <a:ext uri="{FF2B5EF4-FFF2-40B4-BE49-F238E27FC236}">
                  <a16:creationId xmlns:a16="http://schemas.microsoft.com/office/drawing/2014/main" id="{D9E71649-74C8-477E-8870-DC8AE397A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775" y="7284962"/>
              <a:ext cx="178283" cy="178283"/>
            </a:xfrm>
            <a:prstGeom prst="rect">
              <a:avLst/>
            </a:prstGeom>
          </p:spPr>
        </p:pic>
      </p:grpSp>
      <p:sp>
        <p:nvSpPr>
          <p:cNvPr id="452" name="TextBox 451">
            <a:extLst>
              <a:ext uri="{FF2B5EF4-FFF2-40B4-BE49-F238E27FC236}">
                <a16:creationId xmlns:a16="http://schemas.microsoft.com/office/drawing/2014/main" id="{0BF09751-B655-46C7-A895-5793A08B5D7B}"/>
              </a:ext>
            </a:extLst>
          </p:cNvPr>
          <p:cNvSpPr txBox="1"/>
          <p:nvPr/>
        </p:nvSpPr>
        <p:spPr>
          <a:xfrm>
            <a:off x="4210017" y="6534000"/>
            <a:ext cx="602729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 등록 화면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6245A9DC-1C67-4D29-87F1-31EDCABE8E91}"/>
              </a:ext>
            </a:extLst>
          </p:cNvPr>
          <p:cNvSpPr txBox="1"/>
          <p:nvPr/>
        </p:nvSpPr>
        <p:spPr>
          <a:xfrm>
            <a:off x="6321193" y="6534832"/>
            <a:ext cx="602729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 등록 화면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2C2311D-6B5F-417A-B220-07D5793AF91D}"/>
              </a:ext>
            </a:extLst>
          </p:cNvPr>
          <p:cNvSpPr txBox="1"/>
          <p:nvPr/>
        </p:nvSpPr>
        <p:spPr>
          <a:xfrm>
            <a:off x="8565414" y="6534000"/>
            <a:ext cx="480902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defPPr>
              <a:defRPr lang="ko-KR"/>
            </a:defPPr>
            <a:lvl1pPr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Rix고딕 B" pitchFamily="18" charset="-127"/>
                <a:ea typeface="Rix고딕 B" pitchFamily="18" charset="-127"/>
                <a:cs typeface="Arial" pitchFamily="34" charset="0"/>
              </a:defRPr>
            </a:lvl1pPr>
          </a:lstStyle>
          <a:p>
            <a:pPr algn="ctr" defTabSz="914400"/>
            <a:r>
              <a: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식단표 화면</a:t>
            </a:r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6D9F5060-6C09-4E71-A571-F31B6BCAD820}"/>
              </a:ext>
            </a:extLst>
          </p:cNvPr>
          <p:cNvGrpSpPr/>
          <p:nvPr/>
        </p:nvGrpSpPr>
        <p:grpSpPr>
          <a:xfrm>
            <a:off x="2476307" y="4122397"/>
            <a:ext cx="732668" cy="952082"/>
            <a:chOff x="2452981" y="3060896"/>
            <a:chExt cx="732668" cy="952082"/>
          </a:xfrm>
        </p:grpSpPr>
        <p:sp>
          <p:nvSpPr>
            <p:cNvPr id="259" name="사다리꼴 258">
              <a:extLst>
                <a:ext uri="{FF2B5EF4-FFF2-40B4-BE49-F238E27FC236}">
                  <a16:creationId xmlns:a16="http://schemas.microsoft.com/office/drawing/2014/main" id="{BF01D152-4876-4412-836F-43E74989EB7B}"/>
                </a:ext>
              </a:extLst>
            </p:cNvPr>
            <p:cNvSpPr/>
            <p:nvPr/>
          </p:nvSpPr>
          <p:spPr>
            <a:xfrm rot="2700000">
              <a:off x="2462302" y="3410491"/>
              <a:ext cx="941640" cy="242449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60" name="이등변 삼각형 259">
              <a:extLst>
                <a:ext uri="{FF2B5EF4-FFF2-40B4-BE49-F238E27FC236}">
                  <a16:creationId xmlns:a16="http://schemas.microsoft.com/office/drawing/2014/main" id="{C05B5911-8416-4D57-9CAE-9AF747578A5B}"/>
                </a:ext>
              </a:extLst>
            </p:cNvPr>
            <p:cNvSpPr/>
            <p:nvPr/>
          </p:nvSpPr>
          <p:spPr>
            <a:xfrm>
              <a:off x="2452981" y="3283455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61" name="이등변 삼각형 260">
              <a:extLst>
                <a:ext uri="{FF2B5EF4-FFF2-40B4-BE49-F238E27FC236}">
                  <a16:creationId xmlns:a16="http://schemas.microsoft.com/office/drawing/2014/main" id="{602226E0-A085-413F-A590-6278FF399F43}"/>
                </a:ext>
              </a:extLst>
            </p:cNvPr>
            <p:cNvSpPr/>
            <p:nvPr/>
          </p:nvSpPr>
          <p:spPr>
            <a:xfrm rot="5400000">
              <a:off x="3093769" y="3921097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B516B581-3C91-49F7-99B1-155D9650CB67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420E1BEB-1548-44CD-BBE9-E6DF9907B8D8}"/>
              </a:ext>
            </a:extLst>
          </p:cNvPr>
          <p:cNvGrpSpPr/>
          <p:nvPr/>
        </p:nvGrpSpPr>
        <p:grpSpPr>
          <a:xfrm>
            <a:off x="4475615" y="4104933"/>
            <a:ext cx="732668" cy="952082"/>
            <a:chOff x="2452981" y="3060896"/>
            <a:chExt cx="732668" cy="952082"/>
          </a:xfrm>
        </p:grpSpPr>
        <p:sp>
          <p:nvSpPr>
            <p:cNvPr id="286" name="사다리꼴 285">
              <a:extLst>
                <a:ext uri="{FF2B5EF4-FFF2-40B4-BE49-F238E27FC236}">
                  <a16:creationId xmlns:a16="http://schemas.microsoft.com/office/drawing/2014/main" id="{1A53CA00-3865-4A6E-AA35-90957973CCB1}"/>
                </a:ext>
              </a:extLst>
            </p:cNvPr>
            <p:cNvSpPr/>
            <p:nvPr/>
          </p:nvSpPr>
          <p:spPr>
            <a:xfrm rot="2700000">
              <a:off x="2462302" y="3410491"/>
              <a:ext cx="941640" cy="242449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87" name="이등변 삼각형 286">
              <a:extLst>
                <a:ext uri="{FF2B5EF4-FFF2-40B4-BE49-F238E27FC236}">
                  <a16:creationId xmlns:a16="http://schemas.microsoft.com/office/drawing/2014/main" id="{2FA89EB0-AA3E-4DE6-914C-99C8395543F0}"/>
                </a:ext>
              </a:extLst>
            </p:cNvPr>
            <p:cNvSpPr/>
            <p:nvPr/>
          </p:nvSpPr>
          <p:spPr>
            <a:xfrm>
              <a:off x="2452981" y="3283455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89" name="이등변 삼각형 288">
              <a:extLst>
                <a:ext uri="{FF2B5EF4-FFF2-40B4-BE49-F238E27FC236}">
                  <a16:creationId xmlns:a16="http://schemas.microsoft.com/office/drawing/2014/main" id="{E1CDC60D-786B-4A22-94A2-37E42C55D893}"/>
                </a:ext>
              </a:extLst>
            </p:cNvPr>
            <p:cNvSpPr/>
            <p:nvPr/>
          </p:nvSpPr>
          <p:spPr>
            <a:xfrm rot="5400000">
              <a:off x="3093769" y="3921097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4D7ECB17-04B0-49C1-9CE8-A97E7B0840A4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13C83D2B-BBDC-495E-BE2C-60D09C26BC51}"/>
              </a:ext>
            </a:extLst>
          </p:cNvPr>
          <p:cNvGrpSpPr/>
          <p:nvPr/>
        </p:nvGrpSpPr>
        <p:grpSpPr>
          <a:xfrm>
            <a:off x="6619887" y="4085378"/>
            <a:ext cx="732668" cy="952082"/>
            <a:chOff x="2452981" y="3060896"/>
            <a:chExt cx="732668" cy="952082"/>
          </a:xfrm>
        </p:grpSpPr>
        <p:sp>
          <p:nvSpPr>
            <p:cNvPr id="292" name="사다리꼴 291">
              <a:extLst>
                <a:ext uri="{FF2B5EF4-FFF2-40B4-BE49-F238E27FC236}">
                  <a16:creationId xmlns:a16="http://schemas.microsoft.com/office/drawing/2014/main" id="{F69DF60C-2B9B-4AF9-B8C8-7710632F7205}"/>
                </a:ext>
              </a:extLst>
            </p:cNvPr>
            <p:cNvSpPr/>
            <p:nvPr/>
          </p:nvSpPr>
          <p:spPr>
            <a:xfrm rot="2700000">
              <a:off x="2462302" y="3410491"/>
              <a:ext cx="941640" cy="242449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93" name="이등변 삼각형 292">
              <a:extLst>
                <a:ext uri="{FF2B5EF4-FFF2-40B4-BE49-F238E27FC236}">
                  <a16:creationId xmlns:a16="http://schemas.microsoft.com/office/drawing/2014/main" id="{86C0DBA4-2B68-4F76-A0F7-E75FDCC81DEE}"/>
                </a:ext>
              </a:extLst>
            </p:cNvPr>
            <p:cNvSpPr/>
            <p:nvPr/>
          </p:nvSpPr>
          <p:spPr>
            <a:xfrm>
              <a:off x="2452981" y="3283455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94" name="이등변 삼각형 293">
              <a:extLst>
                <a:ext uri="{FF2B5EF4-FFF2-40B4-BE49-F238E27FC236}">
                  <a16:creationId xmlns:a16="http://schemas.microsoft.com/office/drawing/2014/main" id="{5D8F7FE8-B0A1-451C-9604-4B470FE88C4C}"/>
                </a:ext>
              </a:extLst>
            </p:cNvPr>
            <p:cNvSpPr/>
            <p:nvPr/>
          </p:nvSpPr>
          <p:spPr>
            <a:xfrm rot="5400000">
              <a:off x="3093769" y="3921097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CBA4E543-F039-4BE6-8568-4AA92A451B23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D3E183BA-303C-4B7F-B347-99E59A4AFFA0}"/>
              </a:ext>
            </a:extLst>
          </p:cNvPr>
          <p:cNvGrpSpPr/>
          <p:nvPr/>
        </p:nvGrpSpPr>
        <p:grpSpPr>
          <a:xfrm>
            <a:off x="8767631" y="4073943"/>
            <a:ext cx="732668" cy="952082"/>
            <a:chOff x="2452981" y="3060896"/>
            <a:chExt cx="732668" cy="952082"/>
          </a:xfrm>
        </p:grpSpPr>
        <p:sp>
          <p:nvSpPr>
            <p:cNvPr id="297" name="사다리꼴 296">
              <a:extLst>
                <a:ext uri="{FF2B5EF4-FFF2-40B4-BE49-F238E27FC236}">
                  <a16:creationId xmlns:a16="http://schemas.microsoft.com/office/drawing/2014/main" id="{02B387CD-A1EB-4F3B-B50D-3FEF9452609D}"/>
                </a:ext>
              </a:extLst>
            </p:cNvPr>
            <p:cNvSpPr/>
            <p:nvPr/>
          </p:nvSpPr>
          <p:spPr>
            <a:xfrm rot="2700000">
              <a:off x="2462302" y="3410491"/>
              <a:ext cx="941640" cy="242449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98" name="이등변 삼각형 297">
              <a:extLst>
                <a:ext uri="{FF2B5EF4-FFF2-40B4-BE49-F238E27FC236}">
                  <a16:creationId xmlns:a16="http://schemas.microsoft.com/office/drawing/2014/main" id="{BFDD90CD-67E0-4745-AF3C-73F4471D3544}"/>
                </a:ext>
              </a:extLst>
            </p:cNvPr>
            <p:cNvSpPr/>
            <p:nvPr/>
          </p:nvSpPr>
          <p:spPr>
            <a:xfrm>
              <a:off x="2452981" y="3283455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4FF66C4B-50C7-4C94-A8B6-CCC7C883488C}"/>
                </a:ext>
              </a:extLst>
            </p:cNvPr>
            <p:cNvSpPr/>
            <p:nvPr/>
          </p:nvSpPr>
          <p:spPr>
            <a:xfrm rot="5400000">
              <a:off x="3093769" y="3921097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39C7D3C9-CE81-4235-A989-67364F102B77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251A531A-FC80-4076-AD33-19C4D66461E9}"/>
              </a:ext>
            </a:extLst>
          </p:cNvPr>
          <p:cNvGrpSpPr/>
          <p:nvPr/>
        </p:nvGrpSpPr>
        <p:grpSpPr>
          <a:xfrm>
            <a:off x="10950989" y="4042487"/>
            <a:ext cx="732668" cy="952082"/>
            <a:chOff x="2452981" y="3060896"/>
            <a:chExt cx="732668" cy="952082"/>
          </a:xfrm>
        </p:grpSpPr>
        <p:sp>
          <p:nvSpPr>
            <p:cNvPr id="311" name="사다리꼴 310">
              <a:extLst>
                <a:ext uri="{FF2B5EF4-FFF2-40B4-BE49-F238E27FC236}">
                  <a16:creationId xmlns:a16="http://schemas.microsoft.com/office/drawing/2014/main" id="{60D941C7-3067-469B-A65B-575136203208}"/>
                </a:ext>
              </a:extLst>
            </p:cNvPr>
            <p:cNvSpPr/>
            <p:nvPr/>
          </p:nvSpPr>
          <p:spPr>
            <a:xfrm rot="2700000">
              <a:off x="2462302" y="3410491"/>
              <a:ext cx="941640" cy="242449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2" name="이등변 삼각형 311">
              <a:extLst>
                <a:ext uri="{FF2B5EF4-FFF2-40B4-BE49-F238E27FC236}">
                  <a16:creationId xmlns:a16="http://schemas.microsoft.com/office/drawing/2014/main" id="{472D8C17-8974-422D-A4D2-5128644BCFAF}"/>
                </a:ext>
              </a:extLst>
            </p:cNvPr>
            <p:cNvSpPr/>
            <p:nvPr/>
          </p:nvSpPr>
          <p:spPr>
            <a:xfrm>
              <a:off x="2452981" y="3283455"/>
              <a:ext cx="123475" cy="60892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3" name="이등변 삼각형 312">
              <a:extLst>
                <a:ext uri="{FF2B5EF4-FFF2-40B4-BE49-F238E27FC236}">
                  <a16:creationId xmlns:a16="http://schemas.microsoft.com/office/drawing/2014/main" id="{E7849C06-60D5-446D-824D-0D856B343450}"/>
                </a:ext>
              </a:extLst>
            </p:cNvPr>
            <p:cNvSpPr/>
            <p:nvPr/>
          </p:nvSpPr>
          <p:spPr>
            <a:xfrm rot="5400000">
              <a:off x="3093769" y="3921097"/>
              <a:ext cx="122268" cy="61493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0BA8A0B2-F2E5-4C70-A2CA-974970CD95F9}"/>
                </a:ext>
              </a:extLst>
            </p:cNvPr>
            <p:cNvSpPr txBox="1"/>
            <p:nvPr/>
          </p:nvSpPr>
          <p:spPr>
            <a:xfrm rot="2700000">
              <a:off x="2559587" y="3472057"/>
              <a:ext cx="760715" cy="11830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sp>
        <p:nvSpPr>
          <p:cNvPr id="320" name="TextBox 319">
            <a:extLst>
              <a:ext uri="{FF2B5EF4-FFF2-40B4-BE49-F238E27FC236}">
                <a16:creationId xmlns:a16="http://schemas.microsoft.com/office/drawing/2014/main" id="{D0958C47-2879-4070-9586-71D46519C061}"/>
              </a:ext>
            </a:extLst>
          </p:cNvPr>
          <p:cNvSpPr txBox="1"/>
          <p:nvPr/>
        </p:nvSpPr>
        <p:spPr>
          <a:xfrm>
            <a:off x="8981148" y="4897629"/>
            <a:ext cx="516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84B7953-BD3C-4513-9588-51B1854DB090}"/>
              </a:ext>
            </a:extLst>
          </p:cNvPr>
          <p:cNvSpPr txBox="1"/>
          <p:nvPr/>
        </p:nvSpPr>
        <p:spPr>
          <a:xfrm>
            <a:off x="8983724" y="5043339"/>
            <a:ext cx="9129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580749F-438B-4F7A-9E63-D2059B6D16C1}"/>
              </a:ext>
            </a:extLst>
          </p:cNvPr>
          <p:cNvSpPr txBox="1"/>
          <p:nvPr/>
        </p:nvSpPr>
        <p:spPr>
          <a:xfrm>
            <a:off x="8990082" y="5212355"/>
            <a:ext cx="9129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A951B2B-7F15-4BC1-BC26-39E52A6F445A}"/>
              </a:ext>
            </a:extLst>
          </p:cNvPr>
          <p:cNvSpPr txBox="1"/>
          <p:nvPr/>
        </p:nvSpPr>
        <p:spPr>
          <a:xfrm>
            <a:off x="8981422" y="5648578"/>
            <a:ext cx="892407" cy="16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예약현황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27E0610-11BA-4B54-95BE-C973DDA42F6B}"/>
              </a:ext>
            </a:extLst>
          </p:cNvPr>
          <p:cNvSpPr txBox="1"/>
          <p:nvPr/>
        </p:nvSpPr>
        <p:spPr>
          <a:xfrm>
            <a:off x="8966788" y="5360641"/>
            <a:ext cx="89240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" b="1" dirty="0">
                <a:solidFill>
                  <a:schemeClr val="bg1"/>
                </a:solidFill>
              </a:rPr>
              <a:t>메뉴목록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C60E972-587D-4420-88E1-7FEE8BB9A27C}"/>
              </a:ext>
            </a:extLst>
          </p:cNvPr>
          <p:cNvSpPr txBox="1"/>
          <p:nvPr/>
        </p:nvSpPr>
        <p:spPr>
          <a:xfrm>
            <a:off x="8979978" y="5505508"/>
            <a:ext cx="892407" cy="16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식단표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31DB54F-3EA2-44B3-B8E3-0555F91C406D}"/>
              </a:ext>
            </a:extLst>
          </p:cNvPr>
          <p:cNvSpPr txBox="1"/>
          <p:nvPr/>
        </p:nvSpPr>
        <p:spPr>
          <a:xfrm>
            <a:off x="8975052" y="5797339"/>
            <a:ext cx="892407" cy="24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실 </a:t>
            </a:r>
            <a:r>
              <a:rPr lang="ko-KR" altLang="en-US" sz="600" dirty="0" err="1">
                <a:solidFill>
                  <a:schemeClr val="bg1"/>
                </a:solidFill>
              </a:rPr>
              <a:t>식사자</a:t>
            </a:r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ko-KR" altLang="en-US" sz="6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3C53032-A762-4748-8E94-84566643DA75}"/>
              </a:ext>
            </a:extLst>
          </p:cNvPr>
          <p:cNvSpPr txBox="1"/>
          <p:nvPr/>
        </p:nvSpPr>
        <p:spPr>
          <a:xfrm>
            <a:off x="11152359" y="4902964"/>
            <a:ext cx="516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C83C389-8825-4C96-97C8-D0C1E9025A3E}"/>
              </a:ext>
            </a:extLst>
          </p:cNvPr>
          <p:cNvSpPr txBox="1"/>
          <p:nvPr/>
        </p:nvSpPr>
        <p:spPr>
          <a:xfrm>
            <a:off x="11154935" y="5048674"/>
            <a:ext cx="9129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E7DC4E90-6589-4652-AE09-2F715ADA81EB}"/>
              </a:ext>
            </a:extLst>
          </p:cNvPr>
          <p:cNvSpPr txBox="1"/>
          <p:nvPr/>
        </p:nvSpPr>
        <p:spPr>
          <a:xfrm>
            <a:off x="11161293" y="5217690"/>
            <a:ext cx="9129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08EBA57-7EBB-4D68-B5FC-A55B3B0F7252}"/>
              </a:ext>
            </a:extLst>
          </p:cNvPr>
          <p:cNvSpPr txBox="1"/>
          <p:nvPr/>
        </p:nvSpPr>
        <p:spPr>
          <a:xfrm>
            <a:off x="11152633" y="5653913"/>
            <a:ext cx="892407" cy="16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예약현황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E68320A0-3066-4D5A-9A68-52FE2C0EF14A}"/>
              </a:ext>
            </a:extLst>
          </p:cNvPr>
          <p:cNvSpPr txBox="1"/>
          <p:nvPr/>
        </p:nvSpPr>
        <p:spPr>
          <a:xfrm>
            <a:off x="11137999" y="5365976"/>
            <a:ext cx="89240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" b="1" dirty="0">
                <a:solidFill>
                  <a:schemeClr val="bg1"/>
                </a:solidFill>
              </a:rPr>
              <a:t>메뉴목록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C8D2A691-72EA-40E8-A3AF-2BA267A97B2F}"/>
              </a:ext>
            </a:extLst>
          </p:cNvPr>
          <p:cNvSpPr txBox="1"/>
          <p:nvPr/>
        </p:nvSpPr>
        <p:spPr>
          <a:xfrm>
            <a:off x="11151189" y="5510843"/>
            <a:ext cx="892407" cy="16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식단표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E838334C-1384-4D74-82E6-7CDC4B797B3B}"/>
              </a:ext>
            </a:extLst>
          </p:cNvPr>
          <p:cNvSpPr txBox="1"/>
          <p:nvPr/>
        </p:nvSpPr>
        <p:spPr>
          <a:xfrm>
            <a:off x="11146263" y="5802674"/>
            <a:ext cx="892407" cy="24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실 </a:t>
            </a:r>
            <a:r>
              <a:rPr lang="ko-KR" altLang="en-US" sz="600" dirty="0" err="1">
                <a:solidFill>
                  <a:schemeClr val="bg1"/>
                </a:solidFill>
              </a:rPr>
              <a:t>식사자</a:t>
            </a:r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ko-KR" altLang="en-US" sz="600" dirty="0">
                <a:solidFill>
                  <a:schemeClr val="bg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7628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4" y="6270459"/>
            <a:ext cx="2477806" cy="584638"/>
            <a:chOff x="6965313" y="3605663"/>
            <a:chExt cx="2432467" cy="5846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07894" y="39594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7ECBA3F-433F-43EE-8807-4EAC347EEF38}"/>
              </a:ext>
            </a:extLst>
          </p:cNvPr>
          <p:cNvSpPr/>
          <p:nvPr/>
        </p:nvSpPr>
        <p:spPr>
          <a:xfrm>
            <a:off x="6969935" y="1758762"/>
            <a:ext cx="5162043" cy="488625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dist="254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7B68A62-BF6E-4F8C-85AA-28A8040954D3}"/>
              </a:ext>
            </a:extLst>
          </p:cNvPr>
          <p:cNvSpPr/>
          <p:nvPr/>
        </p:nvSpPr>
        <p:spPr>
          <a:xfrm>
            <a:off x="1700418" y="4371235"/>
            <a:ext cx="4797464" cy="227377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dist="25400" dir="5400000" algn="t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8800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872" marR="0" lvl="1" indent="0" algn="l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49733B91-9E19-4D8B-A9C9-6DC3EA519979}"/>
              </a:ext>
            </a:extLst>
          </p:cNvPr>
          <p:cNvSpPr txBox="1"/>
          <p:nvPr/>
        </p:nvSpPr>
        <p:spPr>
          <a:xfrm>
            <a:off x="-2263338" y="-2346582"/>
            <a:ext cx="12245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en-US" altLang="ko-KR" sz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  <a:endParaRPr lang="ko-KR" altLang="en-US" sz="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B265127-1051-4323-B59D-D27B822FAC56}"/>
              </a:ext>
            </a:extLst>
          </p:cNvPr>
          <p:cNvSpPr txBox="1"/>
          <p:nvPr/>
        </p:nvSpPr>
        <p:spPr>
          <a:xfrm>
            <a:off x="4650232" y="5270801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Mobile Web Server</a:t>
            </a:r>
            <a:endParaRPr lang="ko-KR" altLang="en-US" sz="1000" b="1" dirty="0"/>
          </a:p>
        </p:txBody>
      </p:sp>
      <p:pic>
        <p:nvPicPr>
          <p:cNvPr id="139" name="Picture 5">
            <a:extLst>
              <a:ext uri="{FF2B5EF4-FFF2-40B4-BE49-F238E27FC236}">
                <a16:creationId xmlns:a16="http://schemas.microsoft.com/office/drawing/2014/main" id="{1374FD7A-5570-42B1-A61B-873202FAA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114" y="4567049"/>
            <a:ext cx="629989" cy="83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28" descr="database_grey">
            <a:extLst>
              <a:ext uri="{FF2B5EF4-FFF2-40B4-BE49-F238E27FC236}">
                <a16:creationId xmlns:a16="http://schemas.microsoft.com/office/drawing/2014/main" id="{DC25D1F3-CFE1-4D61-8899-91E5A49A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82" y="5885116"/>
            <a:ext cx="425627" cy="5003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63BFFBDB-CDFD-464C-A3CB-95CCCBBCA2CD}"/>
              </a:ext>
            </a:extLst>
          </p:cNvPr>
          <p:cNvSpPr txBox="1"/>
          <p:nvPr/>
        </p:nvSpPr>
        <p:spPr>
          <a:xfrm>
            <a:off x="5029633" y="6336125"/>
            <a:ext cx="60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DB</a:t>
            </a:r>
            <a:endParaRPr lang="ko-KR" altLang="en-US" sz="800" b="1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8DA72F6-A630-4251-87A7-599B45098AC3}"/>
              </a:ext>
            </a:extLst>
          </p:cNvPr>
          <p:cNvCxnSpPr>
            <a:cxnSpLocks/>
          </p:cNvCxnSpPr>
          <p:nvPr/>
        </p:nvCxnSpPr>
        <p:spPr>
          <a:xfrm flipV="1">
            <a:off x="5274575" y="5514551"/>
            <a:ext cx="7899" cy="33759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719B4CA-CAB5-4F80-9861-C9B13CB6E271}"/>
              </a:ext>
            </a:extLst>
          </p:cNvPr>
          <p:cNvCxnSpPr>
            <a:cxnSpLocks/>
          </p:cNvCxnSpPr>
          <p:nvPr/>
        </p:nvCxnSpPr>
        <p:spPr>
          <a:xfrm>
            <a:off x="5338627" y="5514551"/>
            <a:ext cx="0" cy="35639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9D9F273D-E277-42EC-B4CB-F978F8B2C696}"/>
              </a:ext>
            </a:extLst>
          </p:cNvPr>
          <p:cNvSpPr/>
          <p:nvPr/>
        </p:nvSpPr>
        <p:spPr>
          <a:xfrm>
            <a:off x="2627728" y="4858601"/>
            <a:ext cx="797552" cy="134702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59A6CEC-3748-47BD-95B0-A3F9FCC52692}"/>
              </a:ext>
            </a:extLst>
          </p:cNvPr>
          <p:cNvSpPr/>
          <p:nvPr/>
        </p:nvSpPr>
        <p:spPr>
          <a:xfrm>
            <a:off x="2658501" y="4953984"/>
            <a:ext cx="738610" cy="678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52" name="Picture 22" descr="완료)안드로이드 상단바 표시 질문합니다 - 모바일 / 스마트 - 기글하드웨어">
            <a:extLst>
              <a:ext uri="{FF2B5EF4-FFF2-40B4-BE49-F238E27FC236}">
                <a16:creationId xmlns:a16="http://schemas.microsoft.com/office/drawing/2014/main" id="{F536A927-CD80-4D37-B295-CBFD2D461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37442" y="4955398"/>
            <a:ext cx="594527" cy="5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450BBFC6-5CFC-4C05-91FC-8358577EBB59}"/>
              </a:ext>
            </a:extLst>
          </p:cNvPr>
          <p:cNvCxnSpPr>
            <a:cxnSpLocks/>
          </p:cNvCxnSpPr>
          <p:nvPr/>
        </p:nvCxnSpPr>
        <p:spPr>
          <a:xfrm>
            <a:off x="3828435" y="5441307"/>
            <a:ext cx="600139" cy="5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E5D4291-D67B-4483-ADB3-F02DBB56DD6F}"/>
              </a:ext>
            </a:extLst>
          </p:cNvPr>
          <p:cNvCxnSpPr>
            <a:cxnSpLocks/>
          </p:cNvCxnSpPr>
          <p:nvPr/>
        </p:nvCxnSpPr>
        <p:spPr>
          <a:xfrm flipH="1">
            <a:off x="3828437" y="5514151"/>
            <a:ext cx="5685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AFC69BA0-B0F2-4BA5-9E82-83E447D614BA}"/>
              </a:ext>
            </a:extLst>
          </p:cNvPr>
          <p:cNvSpPr/>
          <p:nvPr/>
        </p:nvSpPr>
        <p:spPr>
          <a:xfrm>
            <a:off x="4681799" y="4549288"/>
            <a:ext cx="1216349" cy="1974758"/>
          </a:xfrm>
          <a:prstGeom prst="roundRect">
            <a:avLst>
              <a:gd name="adj" fmla="val 6355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63CBE859-B221-4CD6-ACB9-BF09CC863707}"/>
              </a:ext>
            </a:extLst>
          </p:cNvPr>
          <p:cNvGrpSpPr/>
          <p:nvPr/>
        </p:nvGrpSpPr>
        <p:grpSpPr>
          <a:xfrm>
            <a:off x="1698256" y="4035036"/>
            <a:ext cx="4795732" cy="335184"/>
            <a:chOff x="3349422" y="4520043"/>
            <a:chExt cx="1894641" cy="243810"/>
          </a:xfrm>
        </p:grpSpPr>
        <p:sp>
          <p:nvSpPr>
            <p:cNvPr id="168" name="직사각형 214">
              <a:extLst>
                <a:ext uri="{FF2B5EF4-FFF2-40B4-BE49-F238E27FC236}">
                  <a16:creationId xmlns:a16="http://schemas.microsoft.com/office/drawing/2014/main" id="{3DBED63E-442B-4AFD-8ACD-CFE1DAC8ED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49423" y="4520043"/>
              <a:ext cx="1894639" cy="243810"/>
            </a:xfrm>
            <a:prstGeom prst="round2SameRect">
              <a:avLst/>
            </a:prstGeom>
            <a:solidFill>
              <a:srgbClr val="376092"/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1" i="0" u="none" strike="noStrike" kern="1200" cap="none" spc="-50" normalizeH="0" baseline="0" noProof="0" dirty="0">
                  <a:ln w="12700">
                    <a:solidFill>
                      <a:srgbClr val="0A507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현황 조회 기능 프로세스</a:t>
              </a:r>
            </a:p>
          </p:txBody>
        </p:sp>
        <p:sp>
          <p:nvSpPr>
            <p:cNvPr id="169" name="직각 삼각형 168">
              <a:extLst>
                <a:ext uri="{FF2B5EF4-FFF2-40B4-BE49-F238E27FC236}">
                  <a16:creationId xmlns:a16="http://schemas.microsoft.com/office/drawing/2014/main" id="{37796F42-F226-4C91-A406-B1BF28C6308C}"/>
                </a:ext>
              </a:extLst>
            </p:cNvPr>
            <p:cNvSpPr/>
            <p:nvPr/>
          </p:nvSpPr>
          <p:spPr>
            <a:xfrm>
              <a:off x="3349422" y="4576451"/>
              <a:ext cx="133900" cy="186363"/>
            </a:xfrm>
            <a:prstGeom prst="rt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70" name="직각 삼각형 169">
              <a:extLst>
                <a:ext uri="{FF2B5EF4-FFF2-40B4-BE49-F238E27FC236}">
                  <a16:creationId xmlns:a16="http://schemas.microsoft.com/office/drawing/2014/main" id="{071813C9-9943-499D-9AEA-19F66F20CA75}"/>
                </a:ext>
              </a:extLst>
            </p:cNvPr>
            <p:cNvSpPr/>
            <p:nvPr/>
          </p:nvSpPr>
          <p:spPr>
            <a:xfrm flipH="1">
              <a:off x="5110163" y="4576452"/>
              <a:ext cx="133900" cy="186363"/>
            </a:xfrm>
            <a:prstGeom prst="rt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13190D-6D24-4EC4-8251-30C12B86FC56}"/>
              </a:ext>
            </a:extLst>
          </p:cNvPr>
          <p:cNvGrpSpPr/>
          <p:nvPr/>
        </p:nvGrpSpPr>
        <p:grpSpPr>
          <a:xfrm>
            <a:off x="1611185" y="1206940"/>
            <a:ext cx="5103645" cy="153888"/>
            <a:chOff x="1453706" y="1138868"/>
            <a:chExt cx="5103645" cy="153888"/>
          </a:xfrm>
        </p:grpSpPr>
        <p:sp>
          <p:nvSpPr>
            <p:cNvPr id="277" name="텍스트 개체 틀 4">
              <a:extLst>
                <a:ext uri="{FF2B5EF4-FFF2-40B4-BE49-F238E27FC236}">
                  <a16:creationId xmlns:a16="http://schemas.microsoft.com/office/drawing/2014/main" id="{C369228B-C564-4C20-B605-651377D35E7D}"/>
                </a:ext>
              </a:extLst>
            </p:cNvPr>
            <p:cNvSpPr txBox="1">
              <a:spLocks/>
            </p:cNvSpPr>
            <p:nvPr/>
          </p:nvSpPr>
          <p:spPr>
            <a:xfrm>
              <a:off x="1558553" y="1138868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현황 조회 기능</a:t>
              </a:r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0DCA8801-AD21-4317-B31E-9941942F004C}"/>
                </a:ext>
              </a:extLst>
            </p:cNvPr>
            <p:cNvGrpSpPr/>
            <p:nvPr/>
          </p:nvGrpSpPr>
          <p:grpSpPr>
            <a:xfrm>
              <a:off x="1453706" y="1165680"/>
              <a:ext cx="84282" cy="93556"/>
              <a:chOff x="8458814" y="3153635"/>
              <a:chExt cx="107281" cy="119088"/>
            </a:xfrm>
          </p:grpSpPr>
          <p:sp>
            <p:nvSpPr>
              <p:cNvPr id="281" name="자유형 126">
                <a:extLst>
                  <a:ext uri="{FF2B5EF4-FFF2-40B4-BE49-F238E27FC236}">
                    <a16:creationId xmlns:a16="http://schemas.microsoft.com/office/drawing/2014/main" id="{702B06D5-FF81-424A-A52E-78725477CC92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2" name="자유형 127">
                <a:extLst>
                  <a:ext uri="{FF2B5EF4-FFF2-40B4-BE49-F238E27FC236}">
                    <a16:creationId xmlns:a16="http://schemas.microsoft.com/office/drawing/2014/main" id="{9CBAD509-4E36-466D-846F-0912193679FF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3" name="자유형 128">
                <a:extLst>
                  <a:ext uri="{FF2B5EF4-FFF2-40B4-BE49-F238E27FC236}">
                    <a16:creationId xmlns:a16="http://schemas.microsoft.com/office/drawing/2014/main" id="{01BAF107-E3E8-42E7-9CD4-75A14348230A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5A1EF9C-CCF8-4247-8D3A-EFE8CFE01C63}"/>
              </a:ext>
            </a:extLst>
          </p:cNvPr>
          <p:cNvGrpSpPr/>
          <p:nvPr/>
        </p:nvGrpSpPr>
        <p:grpSpPr>
          <a:xfrm>
            <a:off x="6948492" y="1195533"/>
            <a:ext cx="5103645" cy="153888"/>
            <a:chOff x="6383154" y="1134765"/>
            <a:chExt cx="5103645" cy="153888"/>
          </a:xfrm>
        </p:grpSpPr>
        <p:sp>
          <p:nvSpPr>
            <p:cNvPr id="501" name="텍스트 개체 틀 4">
              <a:extLst>
                <a:ext uri="{FF2B5EF4-FFF2-40B4-BE49-F238E27FC236}">
                  <a16:creationId xmlns:a16="http://schemas.microsoft.com/office/drawing/2014/main" id="{3DA994E3-D313-4DCC-BC53-46F82CCE516A}"/>
                </a:ext>
              </a:extLst>
            </p:cNvPr>
            <p:cNvSpPr txBox="1">
              <a:spLocks/>
            </p:cNvSpPr>
            <p:nvPr/>
          </p:nvSpPr>
          <p:spPr>
            <a:xfrm>
              <a:off x="6488001" y="1134765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각 현황 조회 기능 화면 예시</a:t>
              </a:r>
            </a:p>
          </p:txBody>
        </p:sp>
        <p:grpSp>
          <p:nvGrpSpPr>
            <p:cNvPr id="502" name="그룹 501">
              <a:extLst>
                <a:ext uri="{FF2B5EF4-FFF2-40B4-BE49-F238E27FC236}">
                  <a16:creationId xmlns:a16="http://schemas.microsoft.com/office/drawing/2014/main" id="{E9F7DD9F-9EF1-48AE-88DB-4A943AFE1107}"/>
                </a:ext>
              </a:extLst>
            </p:cNvPr>
            <p:cNvGrpSpPr/>
            <p:nvPr/>
          </p:nvGrpSpPr>
          <p:grpSpPr>
            <a:xfrm>
              <a:off x="6383154" y="1161577"/>
              <a:ext cx="84282" cy="93556"/>
              <a:chOff x="8458814" y="3153635"/>
              <a:chExt cx="107281" cy="119088"/>
            </a:xfrm>
          </p:grpSpPr>
          <p:sp>
            <p:nvSpPr>
              <p:cNvPr id="503" name="자유형 126">
                <a:extLst>
                  <a:ext uri="{FF2B5EF4-FFF2-40B4-BE49-F238E27FC236}">
                    <a16:creationId xmlns:a16="http://schemas.microsoft.com/office/drawing/2014/main" id="{38B25A8E-4768-4EA5-8DC8-F8EEA425EA58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504" name="자유형 127">
                <a:extLst>
                  <a:ext uri="{FF2B5EF4-FFF2-40B4-BE49-F238E27FC236}">
                    <a16:creationId xmlns:a16="http://schemas.microsoft.com/office/drawing/2014/main" id="{1DCB2607-166E-4D30-A8CF-4FB878315A0F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505" name="자유형 128">
                <a:extLst>
                  <a:ext uri="{FF2B5EF4-FFF2-40B4-BE49-F238E27FC236}">
                    <a16:creationId xmlns:a16="http://schemas.microsoft.com/office/drawing/2014/main" id="{6D80CF77-6E71-48A7-A370-96477F6BD6FC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5B0676CB-C350-46F6-8C4F-4E1A8FC8F7AC}"/>
              </a:ext>
            </a:extLst>
          </p:cNvPr>
          <p:cNvSpPr/>
          <p:nvPr/>
        </p:nvSpPr>
        <p:spPr>
          <a:xfrm>
            <a:off x="2668098" y="5030046"/>
            <a:ext cx="731726" cy="10830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32777025-D428-4A89-A604-2BAF775A0105}"/>
              </a:ext>
            </a:extLst>
          </p:cNvPr>
          <p:cNvSpPr txBox="1"/>
          <p:nvPr/>
        </p:nvSpPr>
        <p:spPr>
          <a:xfrm>
            <a:off x="2649244" y="5406355"/>
            <a:ext cx="1076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JOINTREE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FEA7DB39-14E5-48BB-B1AA-712727D9D23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08" y="5849305"/>
            <a:ext cx="516444" cy="486820"/>
          </a:xfrm>
          <a:prstGeom prst="rect">
            <a:avLst/>
          </a:prstGeom>
        </p:spPr>
      </p:pic>
      <p:sp>
        <p:nvSpPr>
          <p:cNvPr id="740" name="제목 2">
            <a:extLst>
              <a:ext uri="{FF2B5EF4-FFF2-40B4-BE49-F238E27FC236}">
                <a16:creationId xmlns:a16="http://schemas.microsoft.com/office/drawing/2014/main" id="{1BEA5951-2A0D-4A36-AD73-239193B2648E}"/>
              </a:ext>
            </a:extLst>
          </p:cNvPr>
          <p:cNvSpPr txBox="1">
            <a:spLocks/>
          </p:cNvSpPr>
          <p:nvPr/>
        </p:nvSpPr>
        <p:spPr>
          <a:xfrm>
            <a:off x="1418856" y="205780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741" name="제목 2">
            <a:extLst>
              <a:ext uri="{FF2B5EF4-FFF2-40B4-BE49-F238E27FC236}">
                <a16:creationId xmlns:a16="http://schemas.microsoft.com/office/drawing/2014/main" id="{292DC86A-9698-4402-9976-EB49317F4346}"/>
              </a:ext>
            </a:extLst>
          </p:cNvPr>
          <p:cNvSpPr txBox="1">
            <a:spLocks/>
          </p:cNvSpPr>
          <p:nvPr/>
        </p:nvSpPr>
        <p:spPr>
          <a:xfrm>
            <a:off x="1418856" y="420634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식단관리 기능▶ </a:t>
            </a:r>
            <a:r>
              <a:rPr lang="en-US" altLang="ko-KR" dirty="0"/>
              <a:t>2) </a:t>
            </a:r>
            <a:r>
              <a:rPr lang="ko-KR" altLang="en-US" dirty="0"/>
              <a:t>각 현황 조회 기능</a:t>
            </a:r>
            <a:endParaRPr lang="en-US" altLang="ko-KR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63637C-2930-4541-A86B-209A5E965C64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913ECB9-76A7-4179-96EC-71CFF293CCE2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B0A602F-608E-4C00-8CF8-9E0B14DA17E5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SFR-02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EEA5442C-600E-4B07-94AA-C1150A4704E2}"/>
              </a:ext>
            </a:extLst>
          </p:cNvPr>
          <p:cNvGraphicFramePr>
            <a:graphicFrameLocks noGrp="1"/>
          </p:cNvGraphicFramePr>
          <p:nvPr/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6A15A1E5-7F7C-45F3-B86A-E8BF3DA847C0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FE81BB0-1082-436E-88D6-C17834726CE0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90110A2-51EC-4851-BA7D-3A0C26DF4800}"/>
              </a:ext>
            </a:extLst>
          </p:cNvPr>
          <p:cNvGrpSpPr/>
          <p:nvPr/>
        </p:nvGrpSpPr>
        <p:grpSpPr>
          <a:xfrm>
            <a:off x="1381178" y="899727"/>
            <a:ext cx="10810821" cy="230122"/>
            <a:chOff x="1381178" y="899727"/>
            <a:chExt cx="10810821" cy="230122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A701478B-CD5B-4A78-ADD5-E92C9F7AF108}"/>
                </a:ext>
              </a:extLst>
            </p:cNvPr>
            <p:cNvGrpSpPr/>
            <p:nvPr/>
          </p:nvGrpSpPr>
          <p:grpSpPr>
            <a:xfrm>
              <a:off x="1381178" y="899727"/>
              <a:ext cx="10810821" cy="230122"/>
              <a:chOff x="1413741" y="957159"/>
              <a:chExt cx="10810821" cy="230122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09A82912-A5C6-4291-BB78-3D2C13F11847}"/>
                  </a:ext>
                </a:extLst>
              </p:cNvPr>
              <p:cNvSpPr/>
              <p:nvPr/>
            </p:nvSpPr>
            <p:spPr>
              <a:xfrm>
                <a:off x="1413741" y="964303"/>
                <a:ext cx="10810821" cy="2224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각 삼각형 133">
                <a:extLst>
                  <a:ext uri="{FF2B5EF4-FFF2-40B4-BE49-F238E27FC236}">
                    <a16:creationId xmlns:a16="http://schemas.microsoft.com/office/drawing/2014/main" id="{D272BEF4-EE32-4CF0-BE65-5D6E9088A571}"/>
                  </a:ext>
                </a:extLst>
              </p:cNvPr>
              <p:cNvSpPr/>
              <p:nvPr/>
            </p:nvSpPr>
            <p:spPr>
              <a:xfrm>
                <a:off x="1425647" y="957159"/>
                <a:ext cx="218101" cy="223047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직각 삼각형 144">
                <a:extLst>
                  <a:ext uri="{FF2B5EF4-FFF2-40B4-BE49-F238E27FC236}">
                    <a16:creationId xmlns:a16="http://schemas.microsoft.com/office/drawing/2014/main" id="{BDED8970-A17A-4E7C-8A9C-5D008B4E1A9C}"/>
                  </a:ext>
                </a:extLst>
              </p:cNvPr>
              <p:cNvSpPr/>
              <p:nvPr/>
            </p:nvSpPr>
            <p:spPr>
              <a:xfrm rot="5400000">
                <a:off x="1423174" y="966707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2" name="텍스트 개체 틀 68">
              <a:extLst>
                <a:ext uri="{FF2B5EF4-FFF2-40B4-BE49-F238E27FC236}">
                  <a16:creationId xmlns:a16="http://schemas.microsoft.com/office/drawing/2014/main" id="{080F2F8B-C9BD-44BF-8D94-F71A28D3E772}"/>
                </a:ext>
              </a:extLst>
            </p:cNvPr>
            <p:cNvSpPr txBox="1">
              <a:spLocks/>
            </p:cNvSpPr>
            <p:nvPr/>
          </p:nvSpPr>
          <p:spPr>
            <a:xfrm>
              <a:off x="1707775" y="962405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각 현황 조회 기능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DE12302-0469-47EA-8D29-93797A50110F}"/>
              </a:ext>
            </a:extLst>
          </p:cNvPr>
          <p:cNvGrpSpPr/>
          <p:nvPr/>
        </p:nvGrpSpPr>
        <p:grpSpPr>
          <a:xfrm>
            <a:off x="1508104" y="1674035"/>
            <a:ext cx="5267970" cy="2239010"/>
            <a:chOff x="2005438" y="5259245"/>
            <a:chExt cx="5267970" cy="2239010"/>
          </a:xfrm>
        </p:grpSpPr>
        <p:sp>
          <p:nvSpPr>
            <p:cNvPr id="125" name="Rectangle 352">
              <a:extLst>
                <a:ext uri="{FF2B5EF4-FFF2-40B4-BE49-F238E27FC236}">
                  <a16:creationId xmlns:a16="http://schemas.microsoft.com/office/drawing/2014/main" id="{F6044CD7-DCA1-4615-A2BB-70C646A24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977" y="6379362"/>
              <a:ext cx="1763431" cy="1021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77777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7FC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1218" marR="102235" lvl="1" indent="-81218" algn="l" defTabSz="457200" rtl="0" eaLnBrk="1" fontAlgn="ctr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200"/>
                </a:spcAft>
                <a:buClr>
                  <a:prstClr val="black">
                    <a:lumMod val="75000"/>
                    <a:lumOff val="25000"/>
                  </a:prstClr>
                </a:buClr>
                <a:buSzPct val="100000"/>
                <a:buFont typeface="Arial" pitchFamily="34" charset="0"/>
                <a:buChar char="•"/>
                <a:tabLst>
                  <a:tab pos="4982321" algn="l"/>
                </a:tabLst>
                <a:defRPr/>
              </a:pPr>
              <a:r>
                <a:rPr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/>
                  <a:cs typeface="Arial" pitchFamily="34" charset="0"/>
                </a:rPr>
                <a:t>사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/>
                  <a:cs typeface="Arial" pitchFamily="34" charset="0"/>
                </a:rPr>
                <a:t>용자는 메뉴에 대한 만족도를 표현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/>
                <a:cs typeface="Arial" pitchFamily="34" charset="0"/>
              </a:endParaRPr>
            </a:p>
            <a:p>
              <a:pPr marL="81218" marR="102235" lvl="1" indent="-81218" algn="l" defTabSz="457200" rtl="0" eaLnBrk="1" fontAlgn="ctr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200"/>
                </a:spcAft>
                <a:buClr>
                  <a:prstClr val="black">
                    <a:lumMod val="75000"/>
                    <a:lumOff val="25000"/>
                  </a:prstClr>
                </a:buClr>
                <a:buSzPct val="100000"/>
                <a:buFont typeface="Arial" pitchFamily="34" charset="0"/>
                <a:buChar char="•"/>
                <a:tabLst>
                  <a:tab pos="4982321" algn="l"/>
                </a:tabLst>
                <a:defRPr/>
              </a:pPr>
              <a:r>
                <a:rPr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/>
                  <a:cs typeface="Arial" pitchFamily="34" charset="0"/>
                </a:rPr>
                <a:t>식당 운영자는 메뉴에 대한 사용자의 만족도를 좋아요 횟수로 파악</a:t>
              </a:r>
              <a:endParaRPr kumimoji="0" lang="ko-KR" altLang="en-US" sz="1000" b="0" i="0" u="none" strike="noStrike" kern="1200" cap="none" spc="0" normalizeH="0" baseline="0" noProof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/>
                <a:cs typeface="Arial" pitchFamily="34" charset="0"/>
              </a:endParaRPr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FFA6056B-E7C1-4977-B6E9-A629B653E35E}"/>
                </a:ext>
              </a:extLst>
            </p:cNvPr>
            <p:cNvGrpSpPr/>
            <p:nvPr/>
          </p:nvGrpSpPr>
          <p:grpSpPr>
            <a:xfrm>
              <a:off x="2005438" y="5259245"/>
              <a:ext cx="5162043" cy="2239010"/>
              <a:chOff x="2005438" y="5259245"/>
              <a:chExt cx="5162043" cy="2239010"/>
            </a:xfrm>
          </p:grpSpPr>
          <p:sp>
            <p:nvSpPr>
              <p:cNvPr id="127" name="Rectangle 224" descr="밝은 수평선">
                <a:extLst>
                  <a:ext uri="{FF2B5EF4-FFF2-40B4-BE49-F238E27FC236}">
                    <a16:creationId xmlns:a16="http://schemas.microsoft.com/office/drawing/2014/main" id="{3E67379E-373F-4F9E-9128-CC5CCFFC5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438" y="5426228"/>
                <a:ext cx="5162043" cy="694330"/>
              </a:xfrm>
              <a:prstGeom prst="rect">
                <a:avLst/>
              </a:prstGeom>
              <a:pattFill prst="ltHorz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/>
            </p:spPr>
            <p:txBody>
              <a:bodyPr wrap="none" lIns="101919" tIns="50960" rIns="101919" bIns="5096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128" name="자유형 805">
                <a:extLst>
                  <a:ext uri="{FF2B5EF4-FFF2-40B4-BE49-F238E27FC236}">
                    <a16:creationId xmlns:a16="http://schemas.microsoft.com/office/drawing/2014/main" id="{90C86130-44AC-4010-AD15-3A2E30B69290}"/>
                  </a:ext>
                </a:extLst>
              </p:cNvPr>
              <p:cNvSpPr/>
              <p:nvPr/>
            </p:nvSpPr>
            <p:spPr>
              <a:xfrm>
                <a:off x="3156566" y="5441985"/>
                <a:ext cx="1093490" cy="691756"/>
              </a:xfrm>
              <a:custGeom>
                <a:avLst/>
                <a:gdLst>
                  <a:gd name="connsiteX0" fmla="*/ 0 w 704850"/>
                  <a:gd name="connsiteY0" fmla="*/ 0 h 742950"/>
                  <a:gd name="connsiteX1" fmla="*/ 704850 w 704850"/>
                  <a:gd name="connsiteY1" fmla="*/ 74295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4850" h="742950">
                    <a:moveTo>
                      <a:pt x="0" y="0"/>
                    </a:moveTo>
                    <a:lnTo>
                      <a:pt x="704850" y="742950"/>
                    </a:lnTo>
                  </a:path>
                </a:pathLst>
              </a:custGeom>
              <a:no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ysDash"/>
                <a:headEnd type="none" w="sm" len="sm"/>
                <a:tailEnd type="none" w="sm" len="sm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B5E62E5F-15F8-4A4E-BB25-9F62D48E07D6}"/>
                  </a:ext>
                </a:extLst>
              </p:cNvPr>
              <p:cNvGrpSpPr/>
              <p:nvPr/>
            </p:nvGrpSpPr>
            <p:grpSpPr>
              <a:xfrm>
                <a:off x="4114491" y="5259245"/>
                <a:ext cx="1030046" cy="1028296"/>
                <a:chOff x="2744449" y="4997836"/>
                <a:chExt cx="997597" cy="995904"/>
              </a:xfrm>
            </p:grpSpPr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A89C5422-E428-4806-AF3D-BED12EB7FE03}"/>
                    </a:ext>
                  </a:extLst>
                </p:cNvPr>
                <p:cNvSpPr/>
                <p:nvPr/>
              </p:nvSpPr>
              <p:spPr>
                <a:xfrm>
                  <a:off x="2744449" y="4997836"/>
                  <a:ext cx="997597" cy="99590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endParaRPr>
                </a:p>
              </p:txBody>
            </p:sp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35A7EC30-3ACA-4C2A-9E48-35056695137D}"/>
                    </a:ext>
                  </a:extLst>
                </p:cNvPr>
                <p:cNvSpPr/>
                <p:nvPr/>
              </p:nvSpPr>
              <p:spPr>
                <a:xfrm>
                  <a:off x="2813025" y="5066297"/>
                  <a:ext cx="860446" cy="858982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1" indent="0" algn="ctr" defTabSz="7620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75000"/>
                        <a:lumOff val="25000"/>
                      </a:prstClr>
                    </a:buClr>
                    <a:buSzPct val="70000"/>
                    <a:buFontTx/>
                    <a:buNone/>
                    <a:tabLst>
                      <a:tab pos="814888" algn="l"/>
                    </a:tabLst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effectLst/>
                      <a:uLnTx/>
                      <a:uFillTx/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실 </a:t>
                  </a:r>
                  <a:r>
                    <a:rPr kumimoji="0" lang="ko-KR" altLang="en-US" sz="1200" b="0" i="0" u="none" strike="noStrike" kern="1200" cap="none" spc="0" normalizeH="0" baseline="0" noProof="0" dirty="0" err="1">
                      <a:ln>
                        <a:noFill/>
                      </a:ln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effectLst/>
                      <a:uLnTx/>
                      <a:uFillTx/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식사자</a:t>
                  </a:r>
                  <a:endPara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5417">
                          <a:prstClr val="black">
                            <a:lumMod val="75000"/>
                            <a:lumOff val="25000"/>
                          </a:prstClr>
                        </a:gs>
                        <a:gs pos="24583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2400000" scaled="0"/>
                    </a:gra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  <a:p>
                  <a:pPr marL="0" marR="0" lvl="1" indent="0" algn="ctr" defTabSz="7620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75000"/>
                        <a:lumOff val="25000"/>
                      </a:prstClr>
                    </a:buClr>
                    <a:buSzPct val="70000"/>
                    <a:buFontTx/>
                    <a:buNone/>
                    <a:tabLst>
                      <a:tab pos="814888" algn="l"/>
                    </a:tabLst>
                    <a:defRPr/>
                  </a:pPr>
                  <a:r>
                    <a:rPr lang="ko-KR" altLang="en-US" sz="1200" dirty="0"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현황 조회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5417">
                          <a:prstClr val="black">
                            <a:lumMod val="75000"/>
                            <a:lumOff val="25000"/>
                          </a:prstClr>
                        </a:gs>
                        <a:gs pos="24583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2400000" scaled="0"/>
                    </a:gra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1CF4E131-1B0C-44A0-96BF-6D4543D6E3EC}"/>
                  </a:ext>
                </a:extLst>
              </p:cNvPr>
              <p:cNvGrpSpPr/>
              <p:nvPr/>
            </p:nvGrpSpPr>
            <p:grpSpPr>
              <a:xfrm>
                <a:off x="2251564" y="5259245"/>
                <a:ext cx="1030046" cy="1028296"/>
                <a:chOff x="960654" y="4420905"/>
                <a:chExt cx="1030046" cy="1028296"/>
              </a:xfrm>
            </p:grpSpPr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EBFF3BE2-9053-4885-A8F1-43ACD46F9B0F}"/>
                    </a:ext>
                  </a:extLst>
                </p:cNvPr>
                <p:cNvSpPr/>
                <p:nvPr/>
              </p:nvSpPr>
              <p:spPr>
                <a:xfrm>
                  <a:off x="960654" y="4420905"/>
                  <a:ext cx="1030046" cy="102829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square"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endParaRPr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10C24857-8E5E-4A75-B58F-D9370600E592}"/>
                    </a:ext>
                  </a:extLst>
                </p:cNvPr>
                <p:cNvSpPr/>
                <p:nvPr/>
              </p:nvSpPr>
              <p:spPr>
                <a:xfrm>
                  <a:off x="1031461" y="4491593"/>
                  <a:ext cx="888434" cy="88692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1" indent="0" algn="ctr" defTabSz="7620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75000"/>
                        <a:lumOff val="25000"/>
                      </a:prstClr>
                    </a:buClr>
                    <a:buSzPct val="70000"/>
                    <a:buFontTx/>
                    <a:buNone/>
                    <a:tabLst>
                      <a:tab pos="814888" algn="l"/>
                    </a:tabLst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effectLst/>
                      <a:uLnTx/>
                      <a:uFillTx/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금일 예약 </a:t>
                  </a:r>
                  <a:endPara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5417">
                          <a:prstClr val="black">
                            <a:lumMod val="75000"/>
                            <a:lumOff val="25000"/>
                          </a:prstClr>
                        </a:gs>
                        <a:gs pos="24583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2400000" scaled="0"/>
                    </a:gra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  <a:p>
                  <a:pPr marL="0" marR="0" lvl="1" indent="0" algn="ctr" defTabSz="7620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75000"/>
                        <a:lumOff val="25000"/>
                      </a:prstClr>
                    </a:buClr>
                    <a:buSzPct val="70000"/>
                    <a:buFontTx/>
                    <a:buNone/>
                    <a:tabLst>
                      <a:tab pos="814888" algn="l"/>
                    </a:tabLst>
                    <a:defRPr/>
                  </a:pPr>
                  <a:r>
                    <a:rPr lang="ko-KR" altLang="en-US" sz="1200" dirty="0"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현황 조회</a:t>
                  </a:r>
                  <a:endPara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5417">
                          <a:prstClr val="black">
                            <a:lumMod val="75000"/>
                            <a:lumOff val="25000"/>
                          </a:prstClr>
                        </a:gs>
                        <a:gs pos="24583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2400000" scaled="0"/>
                    </a:gra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08C17A0E-738E-48DE-8986-490493A97A35}"/>
                  </a:ext>
                </a:extLst>
              </p:cNvPr>
              <p:cNvGrpSpPr/>
              <p:nvPr/>
            </p:nvGrpSpPr>
            <p:grpSpPr>
              <a:xfrm>
                <a:off x="5921882" y="5259245"/>
                <a:ext cx="1030046" cy="1028296"/>
                <a:chOff x="4377419" y="4420905"/>
                <a:chExt cx="1030046" cy="1028296"/>
              </a:xfrm>
            </p:grpSpPr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E92EB32B-1AC8-4A08-991E-D31AAE8DB138}"/>
                    </a:ext>
                  </a:extLst>
                </p:cNvPr>
                <p:cNvSpPr/>
                <p:nvPr/>
              </p:nvSpPr>
              <p:spPr>
                <a:xfrm>
                  <a:off x="4377419" y="4420905"/>
                  <a:ext cx="1030046" cy="102829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endParaRPr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72FD20CE-2113-46CE-B20A-D23E9BC7F8D1}"/>
                    </a:ext>
                  </a:extLst>
                </p:cNvPr>
                <p:cNvSpPr/>
                <p:nvPr/>
              </p:nvSpPr>
              <p:spPr>
                <a:xfrm>
                  <a:off x="4448226" y="4491593"/>
                  <a:ext cx="888434" cy="88692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1" indent="0" algn="ctr" defTabSz="7620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75000"/>
                        <a:lumOff val="25000"/>
                      </a:prstClr>
                    </a:buClr>
                    <a:buSzPct val="70000"/>
                    <a:buFontTx/>
                    <a:buNone/>
                    <a:tabLst>
                      <a:tab pos="814888" algn="l"/>
                    </a:tabLst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 err="1">
                      <a:ln>
                        <a:noFill/>
                      </a:ln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effectLst/>
                      <a:uLnTx/>
                      <a:uFillTx/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메뉴별</a:t>
                  </a:r>
                  <a:r>
                    <a:rPr lang="ko-KR" altLang="en-US" sz="1200" dirty="0"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 좋아요</a:t>
                  </a:r>
                  <a:endParaRPr lang="en-US" altLang="ko-KR" sz="1200" dirty="0">
                    <a:gradFill>
                      <a:gsLst>
                        <a:gs pos="15417">
                          <a:prstClr val="black">
                            <a:lumMod val="75000"/>
                            <a:lumOff val="25000"/>
                          </a:prstClr>
                        </a:gs>
                        <a:gs pos="24583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2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  <a:p>
                  <a:pPr marL="0" marR="0" lvl="1" indent="0" algn="ctr" defTabSz="7620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75000"/>
                        <a:lumOff val="25000"/>
                      </a:prstClr>
                    </a:buClr>
                    <a:buSzPct val="70000"/>
                    <a:buFontTx/>
                    <a:buNone/>
                    <a:tabLst>
                      <a:tab pos="814888" algn="l"/>
                    </a:tabLst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15417">
                            <a:prstClr val="black">
                              <a:lumMod val="75000"/>
                              <a:lumOff val="25000"/>
                            </a:prstClr>
                          </a:gs>
                          <a:gs pos="24583">
                            <a:prstClr val="black">
                              <a:lumMod val="75000"/>
                              <a:lumOff val="25000"/>
                            </a:prstClr>
                          </a:gs>
                        </a:gsLst>
                        <a:lin ang="2400000" scaled="0"/>
                      </a:gradFill>
                      <a:effectLst/>
                      <a:uLnTx/>
                      <a:uFillTx/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현황 조회</a:t>
                  </a:r>
                </a:p>
              </p:txBody>
            </p:sp>
          </p:grpSp>
          <p:sp>
            <p:nvSpPr>
              <p:cNvPr id="148" name="자유형 805">
                <a:extLst>
                  <a:ext uri="{FF2B5EF4-FFF2-40B4-BE49-F238E27FC236}">
                    <a16:creationId xmlns:a16="http://schemas.microsoft.com/office/drawing/2014/main" id="{48099A76-D751-4593-ABAC-941DFC4BC753}"/>
                  </a:ext>
                </a:extLst>
              </p:cNvPr>
              <p:cNvSpPr/>
              <p:nvPr/>
            </p:nvSpPr>
            <p:spPr>
              <a:xfrm>
                <a:off x="4985789" y="5441985"/>
                <a:ext cx="1073366" cy="691756"/>
              </a:xfrm>
              <a:custGeom>
                <a:avLst/>
                <a:gdLst>
                  <a:gd name="connsiteX0" fmla="*/ 0 w 704850"/>
                  <a:gd name="connsiteY0" fmla="*/ 0 h 742950"/>
                  <a:gd name="connsiteX1" fmla="*/ 704850 w 704850"/>
                  <a:gd name="connsiteY1" fmla="*/ 74295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4850" h="742950">
                    <a:moveTo>
                      <a:pt x="0" y="0"/>
                    </a:moveTo>
                    <a:lnTo>
                      <a:pt x="704850" y="742950"/>
                    </a:lnTo>
                  </a:path>
                </a:pathLst>
              </a:custGeom>
              <a:no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ysDash"/>
                <a:headEnd type="none" w="sm" len="sm"/>
                <a:tailEnd type="none" w="sm" len="sm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149" name="Rectangle 352">
                <a:extLst>
                  <a:ext uri="{FF2B5EF4-FFF2-40B4-BE49-F238E27FC236}">
                    <a16:creationId xmlns:a16="http://schemas.microsoft.com/office/drawing/2014/main" id="{8A09023B-91BB-4740-8E10-64B089DFE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5363" y="6379362"/>
                <a:ext cx="1801380" cy="1021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777777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7FC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1218" marR="102235" lvl="1" indent="-81218" fontAlgn="ctr">
                  <a:lnSpc>
                    <a:spcPct val="120000"/>
                  </a:lnSpc>
                  <a:spcAft>
                    <a:spcPts val="2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100000"/>
                  <a:buFont typeface="Arial" pitchFamily="34" charset="0"/>
                  <a:buChar char="•"/>
                  <a:tabLst>
                    <a:tab pos="4982321" algn="l"/>
                  </a:tabLst>
                  <a:defRPr/>
                </a:pPr>
                <a:r>
                  <a:rPr lang="ko-KR" altLang="en-US" sz="10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/>
                    <a:cs typeface="Arial" pitchFamily="34" charset="0"/>
                  </a:rPr>
                  <a:t>사용자는 실제로 식사를 했는지에 대한 여부를 </a:t>
                </a:r>
                <a:r>
                  <a:rPr lang="en-US" altLang="ko-KR" sz="10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/>
                    <a:cs typeface="Arial" pitchFamily="34" charset="0"/>
                  </a:rPr>
                  <a:t>QR</a:t>
                </a:r>
                <a:r>
                  <a:rPr lang="ko-KR" altLang="en-US" sz="10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/>
                    <a:cs typeface="Arial" pitchFamily="34" charset="0"/>
                  </a:rPr>
                  <a:t>코드로 인증</a:t>
                </a:r>
                <a:endParaRPr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/>
                  <a:cs typeface="Arial" pitchFamily="34" charset="0"/>
                </a:endParaRPr>
              </a:p>
              <a:p>
                <a:pPr marL="81218" marR="102235" lvl="1" indent="-81218" fontAlgn="ctr">
                  <a:lnSpc>
                    <a:spcPct val="120000"/>
                  </a:lnSpc>
                  <a:spcAft>
                    <a:spcPts val="2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100000"/>
                  <a:buFont typeface="Arial" pitchFamily="34" charset="0"/>
                  <a:buChar char="•"/>
                  <a:tabLst>
                    <a:tab pos="4982321" algn="l"/>
                  </a:tabLst>
                  <a:defRPr/>
                </a:pPr>
                <a:r>
                  <a:rPr lang="ko-KR" altLang="en-US" sz="10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/>
                    <a:cs typeface="Arial" pitchFamily="34" charset="0"/>
                  </a:rPr>
                  <a:t>식당 운영자는 실 식사자가 몇 명인지에 대해 확인 가능</a:t>
                </a:r>
                <a:endParaRPr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/>
                  <a:cs typeface="Arial" pitchFamily="34" charset="0"/>
                </a:endParaRPr>
              </a:p>
            </p:txBody>
          </p:sp>
          <p:sp>
            <p:nvSpPr>
              <p:cNvPr id="155" name="Rectangle 352">
                <a:extLst>
                  <a:ext uri="{FF2B5EF4-FFF2-40B4-BE49-F238E27FC236}">
                    <a16:creationId xmlns:a16="http://schemas.microsoft.com/office/drawing/2014/main" id="{C706D32A-8419-43F3-A43B-5146A453D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676" y="6379362"/>
                <a:ext cx="1801380" cy="6267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777777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7FC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1218" marR="102235" lvl="1" indent="-81218" algn="l" defTabSz="457200" rtl="0" eaLnBrk="1" fontAlgn="ctr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20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100000"/>
                  <a:buFont typeface="Arial" pitchFamily="34" charset="0"/>
                  <a:buChar char="•"/>
                  <a:tabLst>
                    <a:tab pos="4982321" algn="l"/>
                  </a:tabLst>
                  <a:defRPr/>
                </a:pPr>
                <a:r>
                  <a:rPr lang="ko-KR" altLang="en-US" sz="10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/>
                    <a:cs typeface="Arial" pitchFamily="34" charset="0"/>
                  </a:rPr>
                  <a:t>식당 운영자가 예약 현황을 조회함으로써 금일 식사량 조절 가능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/>
                  <a:cs typeface="Arial" pitchFamily="34" charset="0"/>
                </a:endParaRPr>
              </a:p>
            </p:txBody>
          </p: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6E9F9E5A-57A4-453C-A036-FF7CFE234142}"/>
                  </a:ext>
                </a:extLst>
              </p:cNvPr>
              <p:cNvGrpSpPr/>
              <p:nvPr/>
            </p:nvGrpSpPr>
            <p:grpSpPr>
              <a:xfrm>
                <a:off x="3662723" y="6208739"/>
                <a:ext cx="1809306" cy="1289516"/>
                <a:chOff x="3024534" y="6094112"/>
                <a:chExt cx="1809306" cy="2297862"/>
              </a:xfrm>
            </p:grpSpPr>
            <p:cxnSp>
              <p:nvCxnSpPr>
                <p:cNvPr id="157" name="직선 화살표 연결선 156">
                  <a:extLst>
                    <a:ext uri="{FF2B5EF4-FFF2-40B4-BE49-F238E27FC236}">
                      <a16:creationId xmlns:a16="http://schemas.microsoft.com/office/drawing/2014/main" id="{3AD0E736-24FB-4A00-A3C4-F927866D6EF5}"/>
                    </a:ext>
                  </a:extLst>
                </p:cNvPr>
                <p:cNvCxnSpPr/>
                <p:nvPr/>
              </p:nvCxnSpPr>
              <p:spPr bwMode="auto">
                <a:xfrm>
                  <a:off x="3024534" y="6094112"/>
                  <a:ext cx="0" cy="2297862"/>
                </a:xfrm>
                <a:prstGeom prst="straightConnector1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8" name="직선 화살표 연결선 157">
                  <a:extLst>
                    <a:ext uri="{FF2B5EF4-FFF2-40B4-BE49-F238E27FC236}">
                      <a16:creationId xmlns:a16="http://schemas.microsoft.com/office/drawing/2014/main" id="{D53F0ECD-0ED4-48D1-8594-F9363B39633F}"/>
                    </a:ext>
                  </a:extLst>
                </p:cNvPr>
                <p:cNvCxnSpPr/>
                <p:nvPr/>
              </p:nvCxnSpPr>
              <p:spPr bwMode="auto">
                <a:xfrm>
                  <a:off x="4833840" y="6094112"/>
                  <a:ext cx="0" cy="2276842"/>
                </a:xfrm>
                <a:prstGeom prst="straightConnector1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40E7CA25-8998-4407-B17B-FE25FB53F1C1}"/>
              </a:ext>
            </a:extLst>
          </p:cNvPr>
          <p:cNvGrpSpPr/>
          <p:nvPr/>
        </p:nvGrpSpPr>
        <p:grpSpPr>
          <a:xfrm>
            <a:off x="7104959" y="1872000"/>
            <a:ext cx="1496418" cy="2794084"/>
            <a:chOff x="12768731" y="7438505"/>
            <a:chExt cx="868246" cy="1261243"/>
          </a:xfrm>
        </p:grpSpPr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74DE5443-2FF6-40BE-8761-95F5CB6AB016}"/>
                </a:ext>
              </a:extLst>
            </p:cNvPr>
            <p:cNvSpPr/>
            <p:nvPr/>
          </p:nvSpPr>
          <p:spPr>
            <a:xfrm>
              <a:off x="12768731" y="7438505"/>
              <a:ext cx="868246" cy="126124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DB5CDA46-4E16-4F8D-9F56-F43AC84E6558}"/>
                </a:ext>
              </a:extLst>
            </p:cNvPr>
            <p:cNvSpPr/>
            <p:nvPr/>
          </p:nvSpPr>
          <p:spPr>
            <a:xfrm>
              <a:off x="12794971" y="7545805"/>
              <a:ext cx="805569" cy="1042982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39B2D0F9-7168-4CD1-BA9B-4014489710E6}"/>
                </a:ext>
              </a:extLst>
            </p:cNvPr>
            <p:cNvSpPr/>
            <p:nvPr/>
          </p:nvSpPr>
          <p:spPr>
            <a:xfrm>
              <a:off x="12796462" y="7548739"/>
              <a:ext cx="804079" cy="635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181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595D8A35-ADA4-43D5-9EAA-CB41742B76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3158755" y="7561465"/>
              <a:ext cx="460198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12040E24-9701-4C6A-8B18-00E83C923F42}"/>
                </a:ext>
              </a:extLst>
            </p:cNvPr>
            <p:cNvSpPr/>
            <p:nvPr/>
          </p:nvSpPr>
          <p:spPr>
            <a:xfrm>
              <a:off x="13109522" y="7467561"/>
              <a:ext cx="189820" cy="21275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98352EDE-2BE2-4337-BC6A-E93118E4ED2B}"/>
              </a:ext>
            </a:extLst>
          </p:cNvPr>
          <p:cNvGrpSpPr/>
          <p:nvPr/>
        </p:nvGrpSpPr>
        <p:grpSpPr>
          <a:xfrm>
            <a:off x="8814629" y="1872000"/>
            <a:ext cx="1496418" cy="2794084"/>
            <a:chOff x="12768731" y="7438505"/>
            <a:chExt cx="868246" cy="1261243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2F1636F8-2BBC-48E0-AE68-69BB6F2715CB}"/>
                </a:ext>
              </a:extLst>
            </p:cNvPr>
            <p:cNvSpPr/>
            <p:nvPr/>
          </p:nvSpPr>
          <p:spPr>
            <a:xfrm>
              <a:off x="12768731" y="7438505"/>
              <a:ext cx="868246" cy="126124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E11D6DD5-5B41-489E-B067-EA1F3C759318}"/>
                </a:ext>
              </a:extLst>
            </p:cNvPr>
            <p:cNvSpPr/>
            <p:nvPr/>
          </p:nvSpPr>
          <p:spPr>
            <a:xfrm>
              <a:off x="12794971" y="7545805"/>
              <a:ext cx="805569" cy="1042982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A8A934E4-2123-40D6-812C-AF0C0C6E2C6E}"/>
                </a:ext>
              </a:extLst>
            </p:cNvPr>
            <p:cNvSpPr/>
            <p:nvPr/>
          </p:nvSpPr>
          <p:spPr>
            <a:xfrm>
              <a:off x="12796462" y="7548739"/>
              <a:ext cx="804079" cy="635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187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C84C2847-2559-4713-B529-8AF61C510D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3158755" y="7561465"/>
              <a:ext cx="460198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1AA0D3CA-8AA0-40F0-BF8C-4D4621947D3C}"/>
                </a:ext>
              </a:extLst>
            </p:cNvPr>
            <p:cNvSpPr/>
            <p:nvPr/>
          </p:nvSpPr>
          <p:spPr>
            <a:xfrm>
              <a:off x="13109522" y="7467561"/>
              <a:ext cx="189820" cy="21275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F8556909-D08B-46E1-85CF-4DEDAF6B0728}"/>
              </a:ext>
            </a:extLst>
          </p:cNvPr>
          <p:cNvGrpSpPr/>
          <p:nvPr/>
        </p:nvGrpSpPr>
        <p:grpSpPr>
          <a:xfrm>
            <a:off x="10527594" y="1871921"/>
            <a:ext cx="1496418" cy="2794084"/>
            <a:chOff x="12768731" y="7438505"/>
            <a:chExt cx="868246" cy="1261243"/>
          </a:xfrm>
        </p:grpSpPr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A125C6D0-E485-4939-8F82-2DBEEFBE55D6}"/>
                </a:ext>
              </a:extLst>
            </p:cNvPr>
            <p:cNvSpPr/>
            <p:nvPr/>
          </p:nvSpPr>
          <p:spPr>
            <a:xfrm>
              <a:off x="12768731" y="7438505"/>
              <a:ext cx="868246" cy="126124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5927062-5AE5-478B-B79B-C242DE521DC1}"/>
                </a:ext>
              </a:extLst>
            </p:cNvPr>
            <p:cNvSpPr/>
            <p:nvPr/>
          </p:nvSpPr>
          <p:spPr>
            <a:xfrm>
              <a:off x="12794971" y="7545805"/>
              <a:ext cx="805569" cy="1042982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6C30C7C2-B590-4990-A4BF-7A1D2A269C3E}"/>
                </a:ext>
              </a:extLst>
            </p:cNvPr>
            <p:cNvSpPr/>
            <p:nvPr/>
          </p:nvSpPr>
          <p:spPr>
            <a:xfrm>
              <a:off x="12796462" y="7548739"/>
              <a:ext cx="804079" cy="635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193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9FC559BC-9F96-4D46-8EE2-7F79C1172D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3158755" y="7561465"/>
              <a:ext cx="460198" cy="4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A46D0D0F-25DF-4DA6-87F4-7AD3425D9195}"/>
                </a:ext>
              </a:extLst>
            </p:cNvPr>
            <p:cNvSpPr/>
            <p:nvPr/>
          </p:nvSpPr>
          <p:spPr>
            <a:xfrm>
              <a:off x="13109522" y="7467561"/>
              <a:ext cx="189820" cy="21275"/>
            </a:xfrm>
            <a:prstGeom prst="round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9E8B8CF-B7B0-41E7-A2DA-6DF484A36BC4}"/>
              </a:ext>
            </a:extLst>
          </p:cNvPr>
          <p:cNvSpPr/>
          <p:nvPr/>
        </p:nvSpPr>
        <p:spPr>
          <a:xfrm>
            <a:off x="6962461" y="1469712"/>
            <a:ext cx="5175354" cy="2880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h="0"/>
              <a:bevelB w="0" h="0"/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55563" algn="ctr" defTabSz="914400">
              <a:spcBef>
                <a:spcPts val="100"/>
              </a:spcBef>
              <a:spcAft>
                <a:spcPts val="100"/>
              </a:spcAft>
              <a:buClr>
                <a:prstClr val="white"/>
              </a:buClr>
              <a:buSzPct val="80000"/>
            </a:pPr>
            <a:r>
              <a:rPr kumimoji="1" lang="ko-KR" altLang="en-US" sz="1200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현황 조회 기능 화면 예시</a:t>
            </a:r>
            <a:endParaRPr kumimoji="1" lang="en-US" altLang="ko-KR" sz="120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7" name="Rectangle 174">
            <a:extLst>
              <a:ext uri="{FF2B5EF4-FFF2-40B4-BE49-F238E27FC236}">
                <a16:creationId xmlns:a16="http://schemas.microsoft.com/office/drawing/2014/main" id="{523DC2E9-A275-4105-A5C0-DAE1ADBBEB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89214" y="4726178"/>
            <a:ext cx="1358233" cy="401190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95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메뉴별</a:t>
            </a:r>
            <a:r>
              <a:rPr lang="ko-KR" altLang="en-US" sz="95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좋아요 현황 조회</a:t>
            </a:r>
          </a:p>
        </p:txBody>
      </p:sp>
      <p:sp>
        <p:nvSpPr>
          <p:cNvPr id="198" name="Rectangle 174">
            <a:extLst>
              <a:ext uri="{FF2B5EF4-FFF2-40B4-BE49-F238E27FC236}">
                <a16:creationId xmlns:a16="http://schemas.microsoft.com/office/drawing/2014/main" id="{A439F691-D1A4-43C2-92BA-1FD91BF8C1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94799" y="4726178"/>
            <a:ext cx="1358233" cy="401190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1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 </a:t>
            </a:r>
            <a:r>
              <a:rPr lang="ko-KR" altLang="en-US" sz="100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식사자</a:t>
            </a:r>
            <a:r>
              <a:rPr lang="ko-KR" altLang="en-US" sz="1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현황 조회</a:t>
            </a:r>
          </a:p>
        </p:txBody>
      </p:sp>
      <p:sp>
        <p:nvSpPr>
          <p:cNvPr id="199" name="Rectangle 174">
            <a:extLst>
              <a:ext uri="{FF2B5EF4-FFF2-40B4-BE49-F238E27FC236}">
                <a16:creationId xmlns:a16="http://schemas.microsoft.com/office/drawing/2014/main" id="{1FD3BF3C-8255-4309-B7EF-6A3C7D4F67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62284" y="4726178"/>
            <a:ext cx="1358233" cy="401190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1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금일 예약 현황 조회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34CD601-F50D-472F-9FF4-1F06124FF9A4}"/>
              </a:ext>
            </a:extLst>
          </p:cNvPr>
          <p:cNvSpPr/>
          <p:nvPr/>
        </p:nvSpPr>
        <p:spPr>
          <a:xfrm>
            <a:off x="7152754" y="2265413"/>
            <a:ext cx="1379601" cy="2142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FDD96F-8FC5-4DC5-B03F-060A7447A2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368" y="2773493"/>
            <a:ext cx="1334149" cy="1083283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D47B54A0-F036-4030-A8DA-D061145103AC}"/>
              </a:ext>
            </a:extLst>
          </p:cNvPr>
          <p:cNvSpPr txBox="1"/>
          <p:nvPr/>
        </p:nvSpPr>
        <p:spPr>
          <a:xfrm>
            <a:off x="7601091" y="3916850"/>
            <a:ext cx="5446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u="sng" dirty="0"/>
              <a:t>1</a:t>
            </a:r>
            <a:r>
              <a:rPr lang="en-US" altLang="ko-KR" sz="700" dirty="0"/>
              <a:t>  </a:t>
            </a:r>
            <a:r>
              <a:rPr lang="en-US" altLang="ko-KR" sz="700" u="sng" dirty="0"/>
              <a:t>2</a:t>
            </a:r>
            <a:r>
              <a:rPr lang="en-US" altLang="ko-KR" sz="700" dirty="0"/>
              <a:t>  </a:t>
            </a:r>
            <a:r>
              <a:rPr lang="en-US" altLang="ko-KR" sz="700" u="sng" dirty="0"/>
              <a:t>3</a:t>
            </a:r>
            <a:r>
              <a:rPr lang="en-US" altLang="ko-KR" sz="700" dirty="0"/>
              <a:t>  </a:t>
            </a:r>
            <a:r>
              <a:rPr lang="en-US" altLang="ko-KR" sz="700" u="sng" dirty="0"/>
              <a:t>4</a:t>
            </a:r>
            <a:endParaRPr lang="ko-KR" altLang="en-US" sz="700" u="sng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1C20E90-FF34-473C-96CF-F4B4FBAAACEE}"/>
              </a:ext>
            </a:extLst>
          </p:cNvPr>
          <p:cNvSpPr txBox="1"/>
          <p:nvPr/>
        </p:nvSpPr>
        <p:spPr>
          <a:xfrm>
            <a:off x="7580142" y="2523334"/>
            <a:ext cx="1249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예약 인원  </a:t>
            </a:r>
            <a:r>
              <a:rPr lang="en-US" altLang="ko-KR" sz="800" dirty="0"/>
              <a:t>:   20</a:t>
            </a:r>
            <a:r>
              <a:rPr lang="ko-KR" altLang="en-US" sz="800" dirty="0"/>
              <a:t>명</a:t>
            </a:r>
          </a:p>
        </p:txBody>
      </p:sp>
      <p:sp>
        <p:nvSpPr>
          <p:cNvPr id="214" name="모서리가 둥근 직사각형 183">
            <a:extLst>
              <a:ext uri="{FF2B5EF4-FFF2-40B4-BE49-F238E27FC236}">
                <a16:creationId xmlns:a16="http://schemas.microsoft.com/office/drawing/2014/main" id="{A043218A-BAC7-406B-9B46-89FE1076F64B}"/>
              </a:ext>
            </a:extLst>
          </p:cNvPr>
          <p:cNvSpPr/>
          <p:nvPr/>
        </p:nvSpPr>
        <p:spPr>
          <a:xfrm>
            <a:off x="8237002" y="4125935"/>
            <a:ext cx="252000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이전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6E12AE5-0C58-4A5C-9CD6-5E5A6D93EF7C}"/>
              </a:ext>
            </a:extLst>
          </p:cNvPr>
          <p:cNvSpPr/>
          <p:nvPr/>
        </p:nvSpPr>
        <p:spPr>
          <a:xfrm>
            <a:off x="8870749" y="2264867"/>
            <a:ext cx="1379601" cy="2142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FFA547E-1727-4840-8EF1-BF419E6D1BB9}"/>
              </a:ext>
            </a:extLst>
          </p:cNvPr>
          <p:cNvSpPr/>
          <p:nvPr/>
        </p:nvSpPr>
        <p:spPr>
          <a:xfrm>
            <a:off x="10573229" y="2264867"/>
            <a:ext cx="1379601" cy="2142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B73E29-79A8-4B3F-A75D-464406EA5A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36" y="2768599"/>
            <a:ext cx="1337634" cy="1120411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9FA21AAF-08AD-42A7-A7D8-83BA69EFFE79}"/>
              </a:ext>
            </a:extLst>
          </p:cNvPr>
          <p:cNvSpPr txBox="1"/>
          <p:nvPr/>
        </p:nvSpPr>
        <p:spPr>
          <a:xfrm>
            <a:off x="9328637" y="3927334"/>
            <a:ext cx="5446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u="sng" dirty="0"/>
              <a:t>1</a:t>
            </a:r>
            <a:r>
              <a:rPr lang="en-US" altLang="ko-KR" sz="700" dirty="0"/>
              <a:t>  </a:t>
            </a:r>
            <a:r>
              <a:rPr lang="en-US" altLang="ko-KR" sz="700" u="sng" dirty="0"/>
              <a:t>2</a:t>
            </a:r>
            <a:r>
              <a:rPr lang="en-US" altLang="ko-KR" sz="700" dirty="0"/>
              <a:t>  </a:t>
            </a:r>
            <a:r>
              <a:rPr lang="en-US" altLang="ko-KR" sz="700" u="sng" dirty="0"/>
              <a:t>3</a:t>
            </a:r>
            <a:r>
              <a:rPr lang="en-US" altLang="ko-KR" sz="700" dirty="0"/>
              <a:t>  </a:t>
            </a:r>
            <a:r>
              <a:rPr lang="en-US" altLang="ko-KR" sz="700" u="sng" dirty="0"/>
              <a:t>4</a:t>
            </a:r>
            <a:endParaRPr lang="ko-KR" altLang="en-US" sz="700" u="sng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2728294-E673-4739-AD68-42BC70127A83}"/>
              </a:ext>
            </a:extLst>
          </p:cNvPr>
          <p:cNvSpPr txBox="1"/>
          <p:nvPr/>
        </p:nvSpPr>
        <p:spPr>
          <a:xfrm>
            <a:off x="9265926" y="2527907"/>
            <a:ext cx="1249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실 </a:t>
            </a:r>
            <a:r>
              <a:rPr lang="ko-KR" altLang="en-US" sz="800" dirty="0" err="1"/>
              <a:t>식사자</a:t>
            </a:r>
            <a:r>
              <a:rPr lang="ko-KR" altLang="en-US" sz="800" dirty="0"/>
              <a:t>  </a:t>
            </a:r>
            <a:r>
              <a:rPr lang="en-US" altLang="ko-KR" sz="800" dirty="0"/>
              <a:t>:   13</a:t>
            </a:r>
            <a:r>
              <a:rPr lang="ko-KR" altLang="en-US" sz="800" dirty="0"/>
              <a:t>명</a:t>
            </a:r>
          </a:p>
        </p:txBody>
      </p:sp>
      <p:sp>
        <p:nvSpPr>
          <p:cNvPr id="221" name="모서리가 둥근 직사각형 183">
            <a:extLst>
              <a:ext uri="{FF2B5EF4-FFF2-40B4-BE49-F238E27FC236}">
                <a16:creationId xmlns:a16="http://schemas.microsoft.com/office/drawing/2014/main" id="{3EB8EA7B-F4FE-4772-BFC9-28E5838B70AA}"/>
              </a:ext>
            </a:extLst>
          </p:cNvPr>
          <p:cNvSpPr/>
          <p:nvPr/>
        </p:nvSpPr>
        <p:spPr>
          <a:xfrm>
            <a:off x="9950696" y="4125935"/>
            <a:ext cx="252000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이전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4915E23-706E-4A18-B97E-74801C5CEE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75" y="2787905"/>
            <a:ext cx="1364837" cy="1068871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1D99AE9D-00EB-4335-9F6E-8AADA05FA015}"/>
              </a:ext>
            </a:extLst>
          </p:cNvPr>
          <p:cNvSpPr txBox="1"/>
          <p:nvPr/>
        </p:nvSpPr>
        <p:spPr>
          <a:xfrm>
            <a:off x="11141035" y="3895347"/>
            <a:ext cx="5446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u="sng" dirty="0"/>
              <a:t>1</a:t>
            </a:r>
            <a:r>
              <a:rPr lang="en-US" altLang="ko-KR" sz="700" dirty="0"/>
              <a:t>  </a:t>
            </a:r>
            <a:r>
              <a:rPr lang="en-US" altLang="ko-KR" sz="700" u="sng" dirty="0"/>
              <a:t>2</a:t>
            </a:r>
            <a:endParaRPr lang="ko-KR" altLang="en-US" sz="700" u="sng" dirty="0"/>
          </a:p>
        </p:txBody>
      </p:sp>
      <p:sp>
        <p:nvSpPr>
          <p:cNvPr id="224" name="모서리가 둥근 직사각형 183">
            <a:extLst>
              <a:ext uri="{FF2B5EF4-FFF2-40B4-BE49-F238E27FC236}">
                <a16:creationId xmlns:a16="http://schemas.microsoft.com/office/drawing/2014/main" id="{67B832ED-B868-451F-9D62-4E4B9834A6EA}"/>
              </a:ext>
            </a:extLst>
          </p:cNvPr>
          <p:cNvSpPr/>
          <p:nvPr/>
        </p:nvSpPr>
        <p:spPr>
          <a:xfrm>
            <a:off x="10938394" y="4125935"/>
            <a:ext cx="267111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등록</a:t>
            </a:r>
          </a:p>
        </p:txBody>
      </p:sp>
      <p:sp>
        <p:nvSpPr>
          <p:cNvPr id="225" name="모서리가 둥근 직사각형 183">
            <a:extLst>
              <a:ext uri="{FF2B5EF4-FFF2-40B4-BE49-F238E27FC236}">
                <a16:creationId xmlns:a16="http://schemas.microsoft.com/office/drawing/2014/main" id="{3DC7823C-0FC7-4868-A9F5-91068E0FB102}"/>
              </a:ext>
            </a:extLst>
          </p:cNvPr>
          <p:cNvSpPr/>
          <p:nvPr/>
        </p:nvSpPr>
        <p:spPr>
          <a:xfrm>
            <a:off x="11401170" y="4125935"/>
            <a:ext cx="252000" cy="186766"/>
          </a:xfrm>
          <a:prstGeom prst="roundRect">
            <a:avLst/>
          </a:prstGeom>
          <a:gradFill flip="none" rotWithShape="1">
            <a:gsLst>
              <a:gs pos="49000">
                <a:schemeClr val="bg1"/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ko-KR" altLang="en-US" sz="7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KoPub돋움체 Medium" panose="00000600000000000000" pitchFamily="2" charset="-127"/>
                <a:cs typeface="Arial" pitchFamily="34" charset="0"/>
              </a:rPr>
              <a:t>수정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B06E305-E089-4BE3-BBCC-69FB4C19A580}"/>
              </a:ext>
            </a:extLst>
          </p:cNvPr>
          <p:cNvSpPr/>
          <p:nvPr/>
        </p:nvSpPr>
        <p:spPr>
          <a:xfrm>
            <a:off x="11600827" y="2798949"/>
            <a:ext cx="312277" cy="10873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62BCA51-FB78-4237-8592-692D2B76C1A7}"/>
              </a:ext>
            </a:extLst>
          </p:cNvPr>
          <p:cNvGrpSpPr/>
          <p:nvPr/>
        </p:nvGrpSpPr>
        <p:grpSpPr>
          <a:xfrm>
            <a:off x="7801449" y="1496689"/>
            <a:ext cx="892341" cy="1182797"/>
            <a:chOff x="5019664" y="-83998"/>
            <a:chExt cx="790004" cy="1003235"/>
          </a:xfrm>
        </p:grpSpPr>
        <p:sp>
          <p:nvSpPr>
            <p:cNvPr id="228" name="사다리꼴 227">
              <a:extLst>
                <a:ext uri="{FF2B5EF4-FFF2-40B4-BE49-F238E27FC236}">
                  <a16:creationId xmlns:a16="http://schemas.microsoft.com/office/drawing/2014/main" id="{17DC4085-64B9-4D46-A193-85406363920C}"/>
                </a:ext>
              </a:extLst>
            </p:cNvPr>
            <p:cNvSpPr/>
            <p:nvPr/>
          </p:nvSpPr>
          <p:spPr>
            <a:xfrm rot="2700000">
              <a:off x="5031908" y="283861"/>
              <a:ext cx="989920" cy="254201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62E7AB44-87CF-4D00-A6C7-5EA3E9721C1E}"/>
                </a:ext>
              </a:extLst>
            </p:cNvPr>
            <p:cNvSpPr/>
            <p:nvPr/>
          </p:nvSpPr>
          <p:spPr>
            <a:xfrm>
              <a:off x="5019664" y="152756"/>
              <a:ext cx="130948" cy="65215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62E2395A-5D34-4A8E-8F92-A9EB0F8C6A27}"/>
                </a:ext>
              </a:extLst>
            </p:cNvPr>
            <p:cNvSpPr/>
            <p:nvPr/>
          </p:nvSpPr>
          <p:spPr>
            <a:xfrm rot="5400000">
              <a:off x="5711587" y="821155"/>
              <a:ext cx="130948" cy="65215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3F4C906-7C5B-4351-BE98-22C4E5E5E49D}"/>
                </a:ext>
              </a:extLst>
            </p:cNvPr>
            <p:cNvSpPr txBox="1"/>
            <p:nvPr/>
          </p:nvSpPr>
          <p:spPr>
            <a:xfrm rot="2700000">
              <a:off x="5136428" y="358791"/>
              <a:ext cx="814717" cy="1254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A545B93-4E84-4536-87BF-52C8DD96C84F}"/>
              </a:ext>
            </a:extLst>
          </p:cNvPr>
          <p:cNvGrpSpPr/>
          <p:nvPr/>
        </p:nvGrpSpPr>
        <p:grpSpPr>
          <a:xfrm>
            <a:off x="9520771" y="1515219"/>
            <a:ext cx="885356" cy="1162501"/>
            <a:chOff x="5021807" y="-67167"/>
            <a:chExt cx="783821" cy="986020"/>
          </a:xfrm>
        </p:grpSpPr>
        <p:sp>
          <p:nvSpPr>
            <p:cNvPr id="233" name="사다리꼴 232">
              <a:extLst>
                <a:ext uri="{FF2B5EF4-FFF2-40B4-BE49-F238E27FC236}">
                  <a16:creationId xmlns:a16="http://schemas.microsoft.com/office/drawing/2014/main" id="{C73A9EED-3CFA-4C2F-9D18-6542B1EE6D5E}"/>
                </a:ext>
              </a:extLst>
            </p:cNvPr>
            <p:cNvSpPr/>
            <p:nvPr/>
          </p:nvSpPr>
          <p:spPr>
            <a:xfrm rot="2700000">
              <a:off x="5050635" y="290938"/>
              <a:ext cx="968095" cy="251885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34" name="이등변 삼각형 233">
              <a:extLst>
                <a:ext uri="{FF2B5EF4-FFF2-40B4-BE49-F238E27FC236}">
                  <a16:creationId xmlns:a16="http://schemas.microsoft.com/office/drawing/2014/main" id="{5AFD61A1-FEF1-4A75-85EC-C469814CDEF5}"/>
                </a:ext>
              </a:extLst>
            </p:cNvPr>
            <p:cNvSpPr/>
            <p:nvPr/>
          </p:nvSpPr>
          <p:spPr>
            <a:xfrm>
              <a:off x="5021807" y="160127"/>
              <a:ext cx="130948" cy="65215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35" name="이등변 삼각형 234">
              <a:extLst>
                <a:ext uri="{FF2B5EF4-FFF2-40B4-BE49-F238E27FC236}">
                  <a16:creationId xmlns:a16="http://schemas.microsoft.com/office/drawing/2014/main" id="{90D25EF2-4E30-403F-9CFE-E8C2F6BE6737}"/>
                </a:ext>
              </a:extLst>
            </p:cNvPr>
            <p:cNvSpPr/>
            <p:nvPr/>
          </p:nvSpPr>
          <p:spPr>
            <a:xfrm rot="5400000">
              <a:off x="5707547" y="820771"/>
              <a:ext cx="130948" cy="65215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96573BD-FB5E-4C32-B81B-95BA6AE49F03}"/>
                </a:ext>
              </a:extLst>
            </p:cNvPr>
            <p:cNvSpPr txBox="1"/>
            <p:nvPr/>
          </p:nvSpPr>
          <p:spPr>
            <a:xfrm rot="2700000">
              <a:off x="5129973" y="354947"/>
              <a:ext cx="814717" cy="1254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C465C58-BDDB-470A-8CB9-58CA34532C5C}"/>
              </a:ext>
            </a:extLst>
          </p:cNvPr>
          <p:cNvGrpSpPr/>
          <p:nvPr/>
        </p:nvGrpSpPr>
        <p:grpSpPr>
          <a:xfrm>
            <a:off x="11223633" y="1493817"/>
            <a:ext cx="893523" cy="1186080"/>
            <a:chOff x="5011501" y="-85320"/>
            <a:chExt cx="791051" cy="1006020"/>
          </a:xfrm>
        </p:grpSpPr>
        <p:sp>
          <p:nvSpPr>
            <p:cNvPr id="238" name="사다리꼴 237">
              <a:extLst>
                <a:ext uri="{FF2B5EF4-FFF2-40B4-BE49-F238E27FC236}">
                  <a16:creationId xmlns:a16="http://schemas.microsoft.com/office/drawing/2014/main" id="{86C364C2-9A42-4E56-AFC6-221B6CF799F8}"/>
                </a:ext>
              </a:extLst>
            </p:cNvPr>
            <p:cNvSpPr/>
            <p:nvPr/>
          </p:nvSpPr>
          <p:spPr>
            <a:xfrm rot="2700000">
              <a:off x="5028718" y="289060"/>
              <a:ext cx="1006020" cy="257259"/>
            </a:xfrm>
            <a:prstGeom prst="trapezoid">
              <a:avLst>
                <a:gd name="adj" fmla="val 100605"/>
              </a:avLst>
            </a:prstGeom>
            <a:gradFill flip="none" rotWithShape="1">
              <a:gsLst>
                <a:gs pos="0">
                  <a:srgbClr val="E86E7D"/>
                </a:gs>
                <a:gs pos="100000">
                  <a:srgbClr val="E03B4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39" name="이등변 삼각형 238">
              <a:extLst>
                <a:ext uri="{FF2B5EF4-FFF2-40B4-BE49-F238E27FC236}">
                  <a16:creationId xmlns:a16="http://schemas.microsoft.com/office/drawing/2014/main" id="{9473CFE8-0D11-4112-A4B4-2ED82B72CA78}"/>
                </a:ext>
              </a:extLst>
            </p:cNvPr>
            <p:cNvSpPr/>
            <p:nvPr/>
          </p:nvSpPr>
          <p:spPr>
            <a:xfrm>
              <a:off x="5011501" y="155456"/>
              <a:ext cx="130948" cy="65215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40" name="이등변 삼각형 239">
              <a:extLst>
                <a:ext uri="{FF2B5EF4-FFF2-40B4-BE49-F238E27FC236}">
                  <a16:creationId xmlns:a16="http://schemas.microsoft.com/office/drawing/2014/main" id="{8A3427AB-FC20-419D-8FCD-A8C121DF7ADE}"/>
                </a:ext>
              </a:extLst>
            </p:cNvPr>
            <p:cNvSpPr/>
            <p:nvPr/>
          </p:nvSpPr>
          <p:spPr>
            <a:xfrm rot="5400000">
              <a:off x="5704471" y="820770"/>
              <a:ext cx="130948" cy="65215"/>
            </a:xfrm>
            <a:prstGeom prst="triangle">
              <a:avLst/>
            </a:prstGeom>
            <a:gradFill flip="none" rotWithShape="1">
              <a:gsLst>
                <a:gs pos="0">
                  <a:srgbClr val="B62912"/>
                </a:gs>
                <a:gs pos="100000">
                  <a:srgbClr val="69180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5715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ea typeface="KoPub돋움체 Medium" panose="02020603020101020101" pitchFamily="18" charset="-127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77CDDBE-A034-45DB-A8BA-D9B84E4D2577}"/>
                </a:ext>
              </a:extLst>
            </p:cNvPr>
            <p:cNvSpPr txBox="1"/>
            <p:nvPr/>
          </p:nvSpPr>
          <p:spPr>
            <a:xfrm rot="2700000">
              <a:off x="5147335" y="376401"/>
              <a:ext cx="814717" cy="12546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900" dirty="0">
                  <a:ln w="5715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  <a:cs typeface="Arial" pitchFamily="34" charset="0"/>
                </a:rPr>
                <a:t>예 시</a:t>
              </a:r>
            </a:p>
          </p:txBody>
        </p:sp>
      </p:grp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DC374E29-F760-40EA-9BF7-229F16CD6106}"/>
              </a:ext>
            </a:extLst>
          </p:cNvPr>
          <p:cNvSpPr/>
          <p:nvPr/>
        </p:nvSpPr>
        <p:spPr>
          <a:xfrm>
            <a:off x="7028144" y="5414297"/>
            <a:ext cx="5045624" cy="829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1218" marR="102235" lvl="1" indent="-81218" fontAlgn="ctr">
              <a:lnSpc>
                <a:spcPct val="120000"/>
              </a:lnSpc>
              <a:spcAft>
                <a:spcPts val="200"/>
              </a:spcAft>
              <a:buClr>
                <a:prstClr val="black">
                  <a:lumMod val="75000"/>
                  <a:lumOff val="25000"/>
                </a:prstClr>
              </a:buClr>
              <a:buSzPct val="100000"/>
              <a:buFont typeface="Arial" pitchFamily="34" charset="0"/>
              <a:buChar char="•"/>
              <a:tabLst>
                <a:tab pos="4982321" algn="l"/>
              </a:tabLst>
              <a:defRPr/>
            </a:pPr>
            <a:r>
              <a:rPr lang="ko-KR" altLang="en-US" sz="11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ea typeface="KoPub돋움체 Medium" panose="00000600000000000000"/>
                <a:cs typeface="Arial" pitchFamily="34" charset="0"/>
              </a:rPr>
              <a:t>별도의 설문 조사 없이 메뉴에 대한 만족도 파악 가능</a:t>
            </a:r>
            <a:endParaRPr lang="en-US" altLang="ko-KR" sz="1100" dirty="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black"/>
              </a:solidFill>
              <a:ea typeface="KoPub돋움체 Medium" panose="00000600000000000000"/>
              <a:cs typeface="Arial" pitchFamily="34" charset="0"/>
            </a:endParaRPr>
          </a:p>
          <a:p>
            <a:pPr marL="81218" marR="102235" lvl="1" indent="-81218" fontAlgn="ctr">
              <a:lnSpc>
                <a:spcPct val="120000"/>
              </a:lnSpc>
              <a:spcAft>
                <a:spcPts val="200"/>
              </a:spcAft>
              <a:buClr>
                <a:prstClr val="black">
                  <a:lumMod val="75000"/>
                  <a:lumOff val="25000"/>
                </a:prstClr>
              </a:buClr>
              <a:buSzPct val="100000"/>
              <a:buFont typeface="Arial" pitchFamily="34" charset="0"/>
              <a:buChar char="•"/>
              <a:tabLst>
                <a:tab pos="4982321" algn="l"/>
              </a:tabLst>
              <a:defRPr/>
            </a:pPr>
            <a:r>
              <a:rPr lang="ko-KR" altLang="en-US" sz="11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ea typeface="KoPub돋움체 Medium" panose="00000600000000000000"/>
                <a:cs typeface="Arial" pitchFamily="34" charset="0"/>
              </a:rPr>
              <a:t>평균 식사 시간을 알 수 있고 시간에 맞춰 준비 가능</a:t>
            </a:r>
            <a:endParaRPr lang="en-US" altLang="ko-KR" sz="1100" dirty="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black"/>
              </a:solidFill>
              <a:ea typeface="KoPub돋움체 Medium" panose="00000600000000000000"/>
              <a:cs typeface="Arial" pitchFamily="34" charset="0"/>
            </a:endParaRPr>
          </a:p>
          <a:p>
            <a:pPr marL="81218" marR="102235" lvl="1" indent="-81218" fontAlgn="ctr">
              <a:lnSpc>
                <a:spcPct val="120000"/>
              </a:lnSpc>
              <a:spcAft>
                <a:spcPts val="200"/>
              </a:spcAft>
              <a:buClr>
                <a:prstClr val="black">
                  <a:lumMod val="75000"/>
                  <a:lumOff val="25000"/>
                </a:prstClr>
              </a:buClr>
              <a:buSzPct val="100000"/>
              <a:buFont typeface="Arial" pitchFamily="34" charset="0"/>
              <a:buChar char="•"/>
              <a:tabLst>
                <a:tab pos="4982321" algn="l"/>
              </a:tabLst>
              <a:defRPr/>
            </a:pPr>
            <a:r>
              <a:rPr lang="ko-KR" altLang="en-US" sz="11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black"/>
                </a:solidFill>
                <a:ea typeface="KoPub돋움체 Medium" panose="00000600000000000000"/>
                <a:cs typeface="Arial" pitchFamily="34" charset="0"/>
              </a:rPr>
              <a:t>좋아요 횟수를 통해 사용자들이 만족하는 메뉴 파악 가능</a:t>
            </a:r>
            <a:endParaRPr lang="en-US" altLang="ko-KR" sz="1100" dirty="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black"/>
              </a:solidFill>
              <a:ea typeface="KoPub돋움체 Medium" panose="00000600000000000000"/>
              <a:cs typeface="Arial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CC7224E-3BB1-442C-9973-6CE555A4D9D9}"/>
              </a:ext>
            </a:extLst>
          </p:cNvPr>
          <p:cNvSpPr txBox="1"/>
          <p:nvPr/>
        </p:nvSpPr>
        <p:spPr>
          <a:xfrm>
            <a:off x="3512328" y="5067962"/>
            <a:ext cx="121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예약</a:t>
            </a:r>
            <a:r>
              <a:rPr lang="en-US" altLang="ko-KR" sz="700" dirty="0"/>
              <a:t>, </a:t>
            </a:r>
            <a:r>
              <a:rPr lang="ko-KR" altLang="en-US" sz="700" dirty="0"/>
              <a:t>실 </a:t>
            </a:r>
            <a:r>
              <a:rPr lang="ko-KR" altLang="en-US" sz="700" dirty="0" err="1"/>
              <a:t>식사자</a:t>
            </a:r>
            <a:r>
              <a:rPr lang="en-US" altLang="ko-KR" sz="700" dirty="0"/>
              <a:t>, </a:t>
            </a:r>
          </a:p>
          <a:p>
            <a:pPr algn="ctr"/>
            <a:r>
              <a:rPr lang="ko-KR" altLang="en-US" sz="700" dirty="0" err="1"/>
              <a:t>메뉴별</a:t>
            </a:r>
            <a:r>
              <a:rPr lang="ko-KR" altLang="en-US" sz="700" dirty="0"/>
              <a:t> 좋아요</a:t>
            </a:r>
            <a:r>
              <a:rPr lang="en-US" altLang="ko-KR" sz="700" dirty="0"/>
              <a:t> </a:t>
            </a:r>
            <a:r>
              <a:rPr lang="ko-KR" altLang="en-US" sz="700" dirty="0"/>
              <a:t>현황 조회</a:t>
            </a:r>
          </a:p>
        </p:txBody>
      </p:sp>
    </p:spTree>
    <p:extLst>
      <p:ext uri="{BB962C8B-B14F-4D97-AF65-F5344CB8AC3E}">
        <p14:creationId xmlns:p14="http://schemas.microsoft.com/office/powerpoint/2010/main" val="111473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4" y="6273362"/>
            <a:ext cx="2477806" cy="584638"/>
            <a:chOff x="6965313" y="3605663"/>
            <a:chExt cx="2432467" cy="5846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07894" y="39594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00B716C-73B5-4CE2-95FC-1CA79D8E649A}"/>
              </a:ext>
            </a:extLst>
          </p:cNvPr>
          <p:cNvGrpSpPr/>
          <p:nvPr/>
        </p:nvGrpSpPr>
        <p:grpSpPr>
          <a:xfrm>
            <a:off x="1382400" y="907200"/>
            <a:ext cx="5149309" cy="223115"/>
            <a:chOff x="1413741" y="964234"/>
            <a:chExt cx="5149309" cy="22311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DA3B3973-BF00-4916-9A13-996DF2290BB9}"/>
                </a:ext>
              </a:extLst>
            </p:cNvPr>
            <p:cNvSpPr/>
            <p:nvPr/>
          </p:nvSpPr>
          <p:spPr>
            <a:xfrm>
              <a:off x="1413742" y="964302"/>
              <a:ext cx="5149308" cy="223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각 삼각형 173">
              <a:extLst>
                <a:ext uri="{FF2B5EF4-FFF2-40B4-BE49-F238E27FC236}">
                  <a16:creationId xmlns:a16="http://schemas.microsoft.com/office/drawing/2014/main" id="{4084AEEB-43D3-4623-A8F4-24A345EF9A4D}"/>
                </a:ext>
              </a:extLst>
            </p:cNvPr>
            <p:cNvSpPr/>
            <p:nvPr/>
          </p:nvSpPr>
          <p:spPr>
            <a:xfrm>
              <a:off x="1413742" y="964302"/>
              <a:ext cx="218101" cy="223047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각 삼각형 174">
              <a:extLst>
                <a:ext uri="{FF2B5EF4-FFF2-40B4-BE49-F238E27FC236}">
                  <a16:creationId xmlns:a16="http://schemas.microsoft.com/office/drawing/2014/main" id="{62883C0F-F8B6-4B0D-9932-B2146EE4DA90}"/>
                </a:ext>
              </a:extLst>
            </p:cNvPr>
            <p:cNvSpPr/>
            <p:nvPr/>
          </p:nvSpPr>
          <p:spPr>
            <a:xfrm rot="5400000">
              <a:off x="1411268" y="966707"/>
              <a:ext cx="223047" cy="218101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6" name="제목 2">
            <a:extLst>
              <a:ext uri="{FF2B5EF4-FFF2-40B4-BE49-F238E27FC236}">
                <a16:creationId xmlns:a16="http://schemas.microsoft.com/office/drawing/2014/main" id="{7D38B58E-1704-48B7-BAFD-86A43EBE55DB}"/>
              </a:ext>
            </a:extLst>
          </p:cNvPr>
          <p:cNvSpPr txBox="1">
            <a:spLocks/>
          </p:cNvSpPr>
          <p:nvPr/>
        </p:nvSpPr>
        <p:spPr>
          <a:xfrm>
            <a:off x="1383032" y="210484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177" name="제목 2">
            <a:extLst>
              <a:ext uri="{FF2B5EF4-FFF2-40B4-BE49-F238E27FC236}">
                <a16:creationId xmlns:a16="http://schemas.microsoft.com/office/drawing/2014/main" id="{C73251EE-D617-4DC5-AC40-2FCF7E80295D}"/>
              </a:ext>
            </a:extLst>
          </p:cNvPr>
          <p:cNvSpPr txBox="1">
            <a:spLocks/>
          </p:cNvSpPr>
          <p:nvPr/>
        </p:nvSpPr>
        <p:spPr>
          <a:xfrm>
            <a:off x="1383032" y="425338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시스템 관리 기능▶ </a:t>
            </a:r>
            <a:r>
              <a:rPr lang="en-US" altLang="ko-KR" dirty="0"/>
              <a:t>1) </a:t>
            </a:r>
            <a:r>
              <a:rPr lang="ko-KR" altLang="en-US" dirty="0"/>
              <a:t>사용자 현황 조회 및 검색 </a:t>
            </a:r>
            <a:endParaRPr lang="en-US" altLang="ko-KR" dirty="0"/>
          </a:p>
        </p:txBody>
      </p:sp>
      <p:sp>
        <p:nvSpPr>
          <p:cNvPr id="178" name="텍스트 개체 틀 68">
            <a:extLst>
              <a:ext uri="{FF2B5EF4-FFF2-40B4-BE49-F238E27FC236}">
                <a16:creationId xmlns:a16="http://schemas.microsoft.com/office/drawing/2014/main" id="{B5414668-98CA-4835-B557-FF99A529A3E7}"/>
              </a:ext>
            </a:extLst>
          </p:cNvPr>
          <p:cNvSpPr txBox="1">
            <a:spLocks/>
          </p:cNvSpPr>
          <p:nvPr/>
        </p:nvSpPr>
        <p:spPr>
          <a:xfrm>
            <a:off x="1706400" y="961200"/>
            <a:ext cx="4834463" cy="1482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ko-KR" altLang="en-US" sz="1100" b="1" kern="1200" spc="-4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42900" indent="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</a:rPr>
              <a:t>사용자 현황 조회 및 검색 기능</a:t>
            </a: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722ADF3-83A2-4D8E-B4E1-D630BD1C7D41}"/>
              </a:ext>
            </a:extLst>
          </p:cNvPr>
          <p:cNvGrpSpPr/>
          <p:nvPr/>
        </p:nvGrpSpPr>
        <p:grpSpPr>
          <a:xfrm>
            <a:off x="1620000" y="1310400"/>
            <a:ext cx="4755600" cy="153888"/>
            <a:chOff x="661049" y="3360220"/>
            <a:chExt cx="5114496" cy="153888"/>
          </a:xfrm>
        </p:grpSpPr>
        <p:sp>
          <p:nvSpPr>
            <p:cNvPr id="180" name="텍스트 개체 틀 4">
              <a:extLst>
                <a:ext uri="{FF2B5EF4-FFF2-40B4-BE49-F238E27FC236}">
                  <a16:creationId xmlns:a16="http://schemas.microsoft.com/office/drawing/2014/main" id="{CDAC2F9A-0934-49D8-8FA9-D6397EDD7641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사용자 현황 조회 화면 예시</a:t>
              </a: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25F78774-183B-4890-8383-7F6C5E3A2F29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182" name="자유형 126">
                <a:extLst>
                  <a:ext uri="{FF2B5EF4-FFF2-40B4-BE49-F238E27FC236}">
                    <a16:creationId xmlns:a16="http://schemas.microsoft.com/office/drawing/2014/main" id="{49E825A9-0E27-494B-AD3C-B508A35FD894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83" name="자유형 127">
                <a:extLst>
                  <a:ext uri="{FF2B5EF4-FFF2-40B4-BE49-F238E27FC236}">
                    <a16:creationId xmlns:a16="http://schemas.microsoft.com/office/drawing/2014/main" id="{92C2F7DD-A96A-4664-8DF6-84E0B0319521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84" name="자유형 128">
                <a:extLst>
                  <a:ext uri="{FF2B5EF4-FFF2-40B4-BE49-F238E27FC236}">
                    <a16:creationId xmlns:a16="http://schemas.microsoft.com/office/drawing/2014/main" id="{EC1DF115-DA8C-48F8-A22A-074171CBA32B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70417E35-FAE4-4E29-B1C5-62DEEF3A3607}"/>
              </a:ext>
            </a:extLst>
          </p:cNvPr>
          <p:cNvGrpSpPr/>
          <p:nvPr/>
        </p:nvGrpSpPr>
        <p:grpSpPr>
          <a:xfrm>
            <a:off x="1718989" y="3154211"/>
            <a:ext cx="1889583" cy="726176"/>
            <a:chOff x="1479867" y="5813111"/>
            <a:chExt cx="1635327" cy="742071"/>
          </a:xfrm>
        </p:grpSpPr>
        <p:sp>
          <p:nvSpPr>
            <p:cNvPr id="200" name="Rectangle 13">
              <a:extLst>
                <a:ext uri="{FF2B5EF4-FFF2-40B4-BE49-F238E27FC236}">
                  <a16:creationId xmlns:a16="http://schemas.microsoft.com/office/drawing/2014/main" id="{1AB9776A-FB64-4229-BE60-AFABD7473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201" name="AutoShape 18">
              <a:extLst>
                <a:ext uri="{FF2B5EF4-FFF2-40B4-BE49-F238E27FC236}">
                  <a16:creationId xmlns:a16="http://schemas.microsoft.com/office/drawing/2014/main" id="{3BCB3F38-9C57-4815-8AD7-4D4AEFEA93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06648" y="5914195"/>
              <a:ext cx="1381765" cy="178001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사용자 현황 페이지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50686799-35A9-4130-86BC-0988B360557D}"/>
              </a:ext>
            </a:extLst>
          </p:cNvPr>
          <p:cNvGrpSpPr/>
          <p:nvPr/>
        </p:nvGrpSpPr>
        <p:grpSpPr>
          <a:xfrm>
            <a:off x="4387706" y="3155374"/>
            <a:ext cx="1889583" cy="726176"/>
            <a:chOff x="1479867" y="5813111"/>
            <a:chExt cx="1635327" cy="742071"/>
          </a:xfrm>
        </p:grpSpPr>
        <p:sp>
          <p:nvSpPr>
            <p:cNvPr id="203" name="Rectangle 13">
              <a:extLst>
                <a:ext uri="{FF2B5EF4-FFF2-40B4-BE49-F238E27FC236}">
                  <a16:creationId xmlns:a16="http://schemas.microsoft.com/office/drawing/2014/main" id="{1130FEB2-040A-4F59-9C27-A1B6C33D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204" name="AutoShape 18">
              <a:extLst>
                <a:ext uri="{FF2B5EF4-FFF2-40B4-BE49-F238E27FC236}">
                  <a16:creationId xmlns:a16="http://schemas.microsoft.com/office/drawing/2014/main" id="{5D48C8DC-7DB7-4298-9EE2-C60828BEC3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06648" y="5914195"/>
              <a:ext cx="1381765" cy="534003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사용자를 선택하면 해당 사용자의 정보가 하단에 표시되고 수정 및 삭제 가능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205" name="화살표: 왼쪽 204">
            <a:extLst>
              <a:ext uri="{FF2B5EF4-FFF2-40B4-BE49-F238E27FC236}">
                <a16:creationId xmlns:a16="http://schemas.microsoft.com/office/drawing/2014/main" id="{95103682-8EF5-4BA6-9B2C-1D200F9F5018}"/>
              </a:ext>
            </a:extLst>
          </p:cNvPr>
          <p:cNvSpPr/>
          <p:nvPr/>
        </p:nvSpPr>
        <p:spPr>
          <a:xfrm flipH="1">
            <a:off x="3762719" y="2018769"/>
            <a:ext cx="449444" cy="323420"/>
          </a:xfrm>
          <a:prstGeom prst="leftArrow">
            <a:avLst>
              <a:gd name="adj1" fmla="val 50000"/>
              <a:gd name="adj2" fmla="val 74565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C839D852-A123-4585-B1B0-6C8CF85E6169}"/>
              </a:ext>
            </a:extLst>
          </p:cNvPr>
          <p:cNvGrpSpPr/>
          <p:nvPr/>
        </p:nvGrpSpPr>
        <p:grpSpPr>
          <a:xfrm>
            <a:off x="1539849" y="3964687"/>
            <a:ext cx="4755600" cy="153888"/>
            <a:chOff x="661049" y="3360220"/>
            <a:chExt cx="5114496" cy="153888"/>
          </a:xfrm>
        </p:grpSpPr>
        <p:sp>
          <p:nvSpPr>
            <p:cNvPr id="341" name="텍스트 개체 틀 4">
              <a:extLst>
                <a:ext uri="{FF2B5EF4-FFF2-40B4-BE49-F238E27FC236}">
                  <a16:creationId xmlns:a16="http://schemas.microsoft.com/office/drawing/2014/main" id="{3E48E359-31D2-4F43-B581-C356BEEAC7D0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사용자 현황 검색 화면 예시</a:t>
              </a: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26AEEF3-4B78-483D-AA75-65231C356096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343" name="자유형 126">
                <a:extLst>
                  <a:ext uri="{FF2B5EF4-FFF2-40B4-BE49-F238E27FC236}">
                    <a16:creationId xmlns:a16="http://schemas.microsoft.com/office/drawing/2014/main" id="{DE333663-AA1C-4E0C-957C-0F859ACE513C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44" name="자유형 127">
                <a:extLst>
                  <a:ext uri="{FF2B5EF4-FFF2-40B4-BE49-F238E27FC236}">
                    <a16:creationId xmlns:a16="http://schemas.microsoft.com/office/drawing/2014/main" id="{37F5AA46-7C8B-4703-85B3-26A10BD0CFB3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45" name="자유형 128">
                <a:extLst>
                  <a:ext uri="{FF2B5EF4-FFF2-40B4-BE49-F238E27FC236}">
                    <a16:creationId xmlns:a16="http://schemas.microsoft.com/office/drawing/2014/main" id="{80125692-51C0-47F6-A2E9-30ED4660287A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15B77C36-746E-4F0F-8024-3701366A2C4A}"/>
              </a:ext>
            </a:extLst>
          </p:cNvPr>
          <p:cNvGrpSpPr/>
          <p:nvPr/>
        </p:nvGrpSpPr>
        <p:grpSpPr>
          <a:xfrm>
            <a:off x="1718989" y="5763135"/>
            <a:ext cx="1889583" cy="726176"/>
            <a:chOff x="1479867" y="5813111"/>
            <a:chExt cx="1635327" cy="742071"/>
          </a:xfrm>
        </p:grpSpPr>
        <p:sp>
          <p:nvSpPr>
            <p:cNvPr id="361" name="Rectangle 13">
              <a:extLst>
                <a:ext uri="{FF2B5EF4-FFF2-40B4-BE49-F238E27FC236}">
                  <a16:creationId xmlns:a16="http://schemas.microsoft.com/office/drawing/2014/main" id="{92BA1041-927A-4FB7-BA03-E1248DC0E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62" name="AutoShape 18">
              <a:extLst>
                <a:ext uri="{FF2B5EF4-FFF2-40B4-BE49-F238E27FC236}">
                  <a16:creationId xmlns:a16="http://schemas.microsoft.com/office/drawing/2014/main" id="{1A4D1715-D048-4791-BF13-FEA05A4585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06648" y="5914195"/>
              <a:ext cx="1381765" cy="534003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사용자 현황 페이지에서 검색 기준을 선택한 뒤 내용 입력 후 검색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2351ED35-8A5B-4867-AABA-33EEBE002E97}"/>
              </a:ext>
            </a:extLst>
          </p:cNvPr>
          <p:cNvGrpSpPr/>
          <p:nvPr/>
        </p:nvGrpSpPr>
        <p:grpSpPr>
          <a:xfrm>
            <a:off x="4396484" y="5763135"/>
            <a:ext cx="1889583" cy="726176"/>
            <a:chOff x="1479867" y="5813111"/>
            <a:chExt cx="1635327" cy="742071"/>
          </a:xfrm>
        </p:grpSpPr>
        <p:sp>
          <p:nvSpPr>
            <p:cNvPr id="373" name="Rectangle 13">
              <a:extLst>
                <a:ext uri="{FF2B5EF4-FFF2-40B4-BE49-F238E27FC236}">
                  <a16:creationId xmlns:a16="http://schemas.microsoft.com/office/drawing/2014/main" id="{D049671E-9889-42DB-AE5A-0E7A9F123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74" name="AutoShape 18">
              <a:extLst>
                <a:ext uri="{FF2B5EF4-FFF2-40B4-BE49-F238E27FC236}">
                  <a16:creationId xmlns:a16="http://schemas.microsoft.com/office/drawing/2014/main" id="{BA56FD07-26C2-45EC-A57B-9E8C1978A3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06648" y="5914195"/>
              <a:ext cx="1381765" cy="178001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검색 결과를 화면에 출력함</a:t>
              </a:r>
              <a:endPara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375" name="화살표: 왼쪽 374">
            <a:extLst>
              <a:ext uri="{FF2B5EF4-FFF2-40B4-BE49-F238E27FC236}">
                <a16:creationId xmlns:a16="http://schemas.microsoft.com/office/drawing/2014/main" id="{673379A9-BDD7-4E73-8D22-901B70CED412}"/>
              </a:ext>
            </a:extLst>
          </p:cNvPr>
          <p:cNvSpPr/>
          <p:nvPr/>
        </p:nvSpPr>
        <p:spPr>
          <a:xfrm flipH="1">
            <a:off x="3762719" y="4620073"/>
            <a:ext cx="449444" cy="323420"/>
          </a:xfrm>
          <a:prstGeom prst="leftArrow">
            <a:avLst>
              <a:gd name="adj1" fmla="val 50000"/>
              <a:gd name="adj2" fmla="val 74565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D14ABC-3028-49B8-90C9-FA8DEA397467}"/>
              </a:ext>
            </a:extLst>
          </p:cNvPr>
          <p:cNvGrpSpPr/>
          <p:nvPr/>
        </p:nvGrpSpPr>
        <p:grpSpPr>
          <a:xfrm>
            <a:off x="1626103" y="1546973"/>
            <a:ext cx="2149115" cy="1500822"/>
            <a:chOff x="7243200" y="1495196"/>
            <a:chExt cx="2149115" cy="150082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5AA322B-88FD-4215-8254-FE512566B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4824" y="1507799"/>
              <a:ext cx="2104992" cy="1147794"/>
            </a:xfrm>
            <a:prstGeom prst="rect">
              <a:avLst/>
            </a:prstGeom>
          </p:spPr>
        </p:pic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15DD01B6-4D53-4D0E-8872-2EE55D5E216D}"/>
                </a:ext>
              </a:extLst>
            </p:cNvPr>
            <p:cNvGrpSpPr/>
            <p:nvPr/>
          </p:nvGrpSpPr>
          <p:grpSpPr>
            <a:xfrm>
              <a:off x="7243200" y="1495196"/>
              <a:ext cx="2149115" cy="1500822"/>
              <a:chOff x="9774656" y="5988609"/>
              <a:chExt cx="1590007" cy="1235681"/>
            </a:xfrm>
          </p:grpSpPr>
          <p:sp>
            <p:nvSpPr>
              <p:cNvPr id="377" name="Freeform 7">
                <a:extLst>
                  <a:ext uri="{FF2B5EF4-FFF2-40B4-BE49-F238E27FC236}">
                    <a16:creationId xmlns:a16="http://schemas.microsoft.com/office/drawing/2014/main" id="{C2153222-9280-4AEA-9593-911385560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8942" y="7038670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378" name="사각형: 둥근 위쪽 모서리 377">
                <a:extLst>
                  <a:ext uri="{FF2B5EF4-FFF2-40B4-BE49-F238E27FC236}">
                    <a16:creationId xmlns:a16="http://schemas.microsoft.com/office/drawing/2014/main" id="{0A4C7C84-7C17-46CA-A43F-2951E3D6813D}"/>
                  </a:ext>
                </a:extLst>
              </p:cNvPr>
              <p:cNvSpPr/>
              <p:nvPr/>
            </p:nvSpPr>
            <p:spPr>
              <a:xfrm flipV="1">
                <a:off x="9774656" y="6944006"/>
                <a:ext cx="1590007" cy="10339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80" name="사각형: 둥근 모서리 379">
                <a:extLst>
                  <a:ext uri="{FF2B5EF4-FFF2-40B4-BE49-F238E27FC236}">
                    <a16:creationId xmlns:a16="http://schemas.microsoft.com/office/drawing/2014/main" id="{76F1BD19-2391-4BC5-B4BB-9047C276885C}"/>
                  </a:ext>
                </a:extLst>
              </p:cNvPr>
              <p:cNvSpPr/>
              <p:nvPr/>
            </p:nvSpPr>
            <p:spPr>
              <a:xfrm>
                <a:off x="9787859" y="5988609"/>
                <a:ext cx="1561843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81" name="타원 380">
                <a:extLst>
                  <a:ext uri="{FF2B5EF4-FFF2-40B4-BE49-F238E27FC236}">
                    <a16:creationId xmlns:a16="http://schemas.microsoft.com/office/drawing/2014/main" id="{9CA1D76D-BED0-4417-8D3B-0D893DB485BD}"/>
                  </a:ext>
                </a:extLst>
              </p:cNvPr>
              <p:cNvSpPr/>
              <p:nvPr/>
            </p:nvSpPr>
            <p:spPr>
              <a:xfrm>
                <a:off x="10535294" y="6962490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BB02B8-8985-459A-8E0D-6AC77D716737}"/>
              </a:ext>
            </a:extLst>
          </p:cNvPr>
          <p:cNvGrpSpPr/>
          <p:nvPr/>
        </p:nvGrpSpPr>
        <p:grpSpPr>
          <a:xfrm>
            <a:off x="4216637" y="1548135"/>
            <a:ext cx="2149200" cy="1488827"/>
            <a:chOff x="9824493" y="1496358"/>
            <a:chExt cx="2149200" cy="148882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CCADF40-7A7A-469A-8BFF-CCE4A3BBD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6846" y="1510969"/>
              <a:ext cx="2101321" cy="1144624"/>
            </a:xfrm>
            <a:prstGeom prst="rect">
              <a:avLst/>
            </a:prstGeom>
          </p:spPr>
        </p:pic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B859C85A-EF88-44F6-ACF4-5610A15CACAF}"/>
                </a:ext>
              </a:extLst>
            </p:cNvPr>
            <p:cNvGrpSpPr/>
            <p:nvPr/>
          </p:nvGrpSpPr>
          <p:grpSpPr>
            <a:xfrm>
              <a:off x="9824493" y="1496358"/>
              <a:ext cx="2149200" cy="1488827"/>
              <a:chOff x="9770277" y="5988610"/>
              <a:chExt cx="1590009" cy="1225497"/>
            </a:xfrm>
          </p:grpSpPr>
          <p:sp>
            <p:nvSpPr>
              <p:cNvPr id="383" name="Freeform 7">
                <a:extLst>
                  <a:ext uri="{FF2B5EF4-FFF2-40B4-BE49-F238E27FC236}">
                    <a16:creationId xmlns:a16="http://schemas.microsoft.com/office/drawing/2014/main" id="{4367E905-7D2A-4AFA-85FD-DD97A3FFB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9398" y="7028487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384" name="사각형: 둥근 위쪽 모서리 383">
                <a:extLst>
                  <a:ext uri="{FF2B5EF4-FFF2-40B4-BE49-F238E27FC236}">
                    <a16:creationId xmlns:a16="http://schemas.microsoft.com/office/drawing/2014/main" id="{E381D626-016D-4C93-B9CB-7A7EE759C902}"/>
                  </a:ext>
                </a:extLst>
              </p:cNvPr>
              <p:cNvSpPr/>
              <p:nvPr/>
            </p:nvSpPr>
            <p:spPr>
              <a:xfrm flipV="1">
                <a:off x="9770277" y="6926006"/>
                <a:ext cx="1590009" cy="10339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85" name="사각형: 둥근 모서리 384">
                <a:extLst>
                  <a:ext uri="{FF2B5EF4-FFF2-40B4-BE49-F238E27FC236}">
                    <a16:creationId xmlns:a16="http://schemas.microsoft.com/office/drawing/2014/main" id="{D7377E61-38DA-4191-8BD5-5FA76169731A}"/>
                  </a:ext>
                </a:extLst>
              </p:cNvPr>
              <p:cNvSpPr/>
              <p:nvPr/>
            </p:nvSpPr>
            <p:spPr>
              <a:xfrm>
                <a:off x="9787859" y="5988610"/>
                <a:ext cx="1561843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386" name="타원 385">
                <a:extLst>
                  <a:ext uri="{FF2B5EF4-FFF2-40B4-BE49-F238E27FC236}">
                    <a16:creationId xmlns:a16="http://schemas.microsoft.com/office/drawing/2014/main" id="{06F14795-280E-45F0-BD4B-A047BD57B87F}"/>
                  </a:ext>
                </a:extLst>
              </p:cNvPr>
              <p:cNvSpPr/>
              <p:nvPr/>
            </p:nvSpPr>
            <p:spPr>
              <a:xfrm>
                <a:off x="10565281" y="6959586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451312-78AC-4E69-9CFC-3688C13763F0}"/>
              </a:ext>
            </a:extLst>
          </p:cNvPr>
          <p:cNvGrpSpPr/>
          <p:nvPr/>
        </p:nvGrpSpPr>
        <p:grpSpPr>
          <a:xfrm>
            <a:off x="1616328" y="4196859"/>
            <a:ext cx="2149115" cy="1500822"/>
            <a:chOff x="7233425" y="4228106"/>
            <a:chExt cx="2149115" cy="150082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7E8106B-8EA5-4278-9AF6-7BAB73D4D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7204" y="4243877"/>
              <a:ext cx="2082779" cy="1155786"/>
            </a:xfrm>
            <a:prstGeom prst="rect">
              <a:avLst/>
            </a:prstGeom>
          </p:spPr>
        </p:pic>
        <p:grpSp>
          <p:nvGrpSpPr>
            <p:cNvPr id="403" name="그룹 402">
              <a:extLst>
                <a:ext uri="{FF2B5EF4-FFF2-40B4-BE49-F238E27FC236}">
                  <a16:creationId xmlns:a16="http://schemas.microsoft.com/office/drawing/2014/main" id="{F85C3501-F5A8-4396-8BFC-11DA24BF0064}"/>
                </a:ext>
              </a:extLst>
            </p:cNvPr>
            <p:cNvGrpSpPr/>
            <p:nvPr/>
          </p:nvGrpSpPr>
          <p:grpSpPr>
            <a:xfrm>
              <a:off x="7233425" y="4228106"/>
              <a:ext cx="2149115" cy="1500822"/>
              <a:chOff x="9774656" y="5988609"/>
              <a:chExt cx="1590007" cy="1235681"/>
            </a:xfrm>
          </p:grpSpPr>
          <p:sp>
            <p:nvSpPr>
              <p:cNvPr id="404" name="Freeform 7">
                <a:extLst>
                  <a:ext uri="{FF2B5EF4-FFF2-40B4-BE49-F238E27FC236}">
                    <a16:creationId xmlns:a16="http://schemas.microsoft.com/office/drawing/2014/main" id="{03EB6E0A-D1A9-4BFD-88E4-BC4602150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8942" y="7038670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405" name="사각형: 둥근 위쪽 모서리 404">
                <a:extLst>
                  <a:ext uri="{FF2B5EF4-FFF2-40B4-BE49-F238E27FC236}">
                    <a16:creationId xmlns:a16="http://schemas.microsoft.com/office/drawing/2014/main" id="{68730484-8291-4C55-BC24-E3BF10A81395}"/>
                  </a:ext>
                </a:extLst>
              </p:cNvPr>
              <p:cNvSpPr/>
              <p:nvPr/>
            </p:nvSpPr>
            <p:spPr>
              <a:xfrm flipV="1">
                <a:off x="9774656" y="6944006"/>
                <a:ext cx="1590007" cy="10339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406" name="사각형: 둥근 모서리 405">
                <a:extLst>
                  <a:ext uri="{FF2B5EF4-FFF2-40B4-BE49-F238E27FC236}">
                    <a16:creationId xmlns:a16="http://schemas.microsoft.com/office/drawing/2014/main" id="{DAA9193E-21EA-4762-A876-A394E4506391}"/>
                  </a:ext>
                </a:extLst>
              </p:cNvPr>
              <p:cNvSpPr/>
              <p:nvPr/>
            </p:nvSpPr>
            <p:spPr>
              <a:xfrm>
                <a:off x="9787859" y="5988609"/>
                <a:ext cx="1561843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407" name="타원 406">
                <a:extLst>
                  <a:ext uri="{FF2B5EF4-FFF2-40B4-BE49-F238E27FC236}">
                    <a16:creationId xmlns:a16="http://schemas.microsoft.com/office/drawing/2014/main" id="{FDBAC15E-F1B2-424D-8B7D-715EB5EA71AB}"/>
                  </a:ext>
                </a:extLst>
              </p:cNvPr>
              <p:cNvSpPr/>
              <p:nvPr/>
            </p:nvSpPr>
            <p:spPr>
              <a:xfrm>
                <a:off x="10535294" y="6962490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AE899A-25F8-4EAA-A697-3E2AFC12E39A}"/>
              </a:ext>
            </a:extLst>
          </p:cNvPr>
          <p:cNvGrpSpPr/>
          <p:nvPr/>
        </p:nvGrpSpPr>
        <p:grpSpPr>
          <a:xfrm>
            <a:off x="4232151" y="4207989"/>
            <a:ext cx="2149200" cy="1511368"/>
            <a:chOff x="9842046" y="4187144"/>
            <a:chExt cx="2149200" cy="151136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100AFA8-7E74-4F26-9BE3-ADB2694AA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68885" y="4199295"/>
              <a:ext cx="2083327" cy="1148275"/>
            </a:xfrm>
            <a:prstGeom prst="rect">
              <a:avLst/>
            </a:prstGeom>
          </p:spPr>
        </p:pic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32BF0E89-8547-4F83-924A-B4067580FDBE}"/>
                </a:ext>
              </a:extLst>
            </p:cNvPr>
            <p:cNvGrpSpPr/>
            <p:nvPr/>
          </p:nvGrpSpPr>
          <p:grpSpPr>
            <a:xfrm>
              <a:off x="9842046" y="4187144"/>
              <a:ext cx="2149200" cy="1511368"/>
              <a:chOff x="9776769" y="5988610"/>
              <a:chExt cx="1590009" cy="1244051"/>
            </a:xfrm>
          </p:grpSpPr>
          <p:sp>
            <p:nvSpPr>
              <p:cNvPr id="409" name="Freeform 7">
                <a:extLst>
                  <a:ext uri="{FF2B5EF4-FFF2-40B4-BE49-F238E27FC236}">
                    <a16:creationId xmlns:a16="http://schemas.microsoft.com/office/drawing/2014/main" id="{AD1D4422-046A-4FCE-8E1D-603FCB0F3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9274" y="7047041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410" name="사각형: 둥근 위쪽 모서리 409">
                <a:extLst>
                  <a:ext uri="{FF2B5EF4-FFF2-40B4-BE49-F238E27FC236}">
                    <a16:creationId xmlns:a16="http://schemas.microsoft.com/office/drawing/2014/main" id="{7D3F337B-957B-4BA4-A381-E63F1083281A}"/>
                  </a:ext>
                </a:extLst>
              </p:cNvPr>
              <p:cNvSpPr/>
              <p:nvPr/>
            </p:nvSpPr>
            <p:spPr>
              <a:xfrm flipV="1">
                <a:off x="9776769" y="6942351"/>
                <a:ext cx="1590009" cy="10339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411" name="사각형: 둥근 모서리 410">
                <a:extLst>
                  <a:ext uri="{FF2B5EF4-FFF2-40B4-BE49-F238E27FC236}">
                    <a16:creationId xmlns:a16="http://schemas.microsoft.com/office/drawing/2014/main" id="{28EA16EE-E0C9-4061-88FC-ACDD167462A6}"/>
                  </a:ext>
                </a:extLst>
              </p:cNvPr>
              <p:cNvSpPr/>
              <p:nvPr/>
            </p:nvSpPr>
            <p:spPr>
              <a:xfrm>
                <a:off x="9787859" y="5988610"/>
                <a:ext cx="1561843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412" name="타원 411">
                <a:extLst>
                  <a:ext uri="{FF2B5EF4-FFF2-40B4-BE49-F238E27FC236}">
                    <a16:creationId xmlns:a16="http://schemas.microsoft.com/office/drawing/2014/main" id="{BD765DC8-92AD-4028-8782-2AF14255A01E}"/>
                  </a:ext>
                </a:extLst>
              </p:cNvPr>
              <p:cNvSpPr/>
              <p:nvPr/>
            </p:nvSpPr>
            <p:spPr>
              <a:xfrm>
                <a:off x="10554335" y="6959564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sp>
        <p:nvSpPr>
          <p:cNvPr id="77" name="제목 2">
            <a:extLst>
              <a:ext uri="{FF2B5EF4-FFF2-40B4-BE49-F238E27FC236}">
                <a16:creationId xmlns:a16="http://schemas.microsoft.com/office/drawing/2014/main" id="{ABC52EF2-9E9E-4638-9B0E-A772F5F1358F}"/>
              </a:ext>
            </a:extLst>
          </p:cNvPr>
          <p:cNvSpPr txBox="1">
            <a:spLocks/>
          </p:cNvSpPr>
          <p:nvPr/>
        </p:nvSpPr>
        <p:spPr>
          <a:xfrm>
            <a:off x="7042691" y="215971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78" name="제목 2">
            <a:extLst>
              <a:ext uri="{FF2B5EF4-FFF2-40B4-BE49-F238E27FC236}">
                <a16:creationId xmlns:a16="http://schemas.microsoft.com/office/drawing/2014/main" id="{56AF9080-00C0-41FB-B708-D853C504BB71}"/>
              </a:ext>
            </a:extLst>
          </p:cNvPr>
          <p:cNvSpPr txBox="1">
            <a:spLocks/>
          </p:cNvSpPr>
          <p:nvPr/>
        </p:nvSpPr>
        <p:spPr>
          <a:xfrm>
            <a:off x="7042691" y="430825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시스템관리 기능▶ </a:t>
            </a:r>
            <a:r>
              <a:rPr lang="en-US" altLang="ko-KR" dirty="0"/>
              <a:t>2) </a:t>
            </a:r>
            <a:r>
              <a:rPr lang="ko-KR" altLang="en-US" dirty="0"/>
              <a:t>일별 월별 식수 현황 조회 기능</a:t>
            </a:r>
            <a:endParaRPr lang="en-US" altLang="ko-KR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367B3E9-EA92-4C9A-A213-694B69EC18B0}"/>
              </a:ext>
            </a:extLst>
          </p:cNvPr>
          <p:cNvGrpSpPr/>
          <p:nvPr/>
        </p:nvGrpSpPr>
        <p:grpSpPr>
          <a:xfrm>
            <a:off x="7042691" y="907200"/>
            <a:ext cx="5149309" cy="223115"/>
            <a:chOff x="1413741" y="964234"/>
            <a:chExt cx="5149309" cy="22311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8B471ED-76F2-4AE0-8557-B0CFCB123F23}"/>
                </a:ext>
              </a:extLst>
            </p:cNvPr>
            <p:cNvSpPr/>
            <p:nvPr/>
          </p:nvSpPr>
          <p:spPr>
            <a:xfrm>
              <a:off x="1413742" y="964302"/>
              <a:ext cx="5149308" cy="223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id="{D8531441-9593-424D-8D78-B73A02B30D12}"/>
                </a:ext>
              </a:extLst>
            </p:cNvPr>
            <p:cNvSpPr/>
            <p:nvPr/>
          </p:nvSpPr>
          <p:spPr>
            <a:xfrm>
              <a:off x="1413742" y="964302"/>
              <a:ext cx="218101" cy="223047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id="{F347FB00-D54F-4B48-84FE-5F779B217343}"/>
                </a:ext>
              </a:extLst>
            </p:cNvPr>
            <p:cNvSpPr/>
            <p:nvPr/>
          </p:nvSpPr>
          <p:spPr>
            <a:xfrm rot="5400000">
              <a:off x="1411268" y="966707"/>
              <a:ext cx="223047" cy="218101"/>
            </a:xfrm>
            <a:prstGeom prst="rt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텍스트 개체 틀 68">
            <a:extLst>
              <a:ext uri="{FF2B5EF4-FFF2-40B4-BE49-F238E27FC236}">
                <a16:creationId xmlns:a16="http://schemas.microsoft.com/office/drawing/2014/main" id="{83D9AC63-4A20-422D-8E93-A7C7623538F5}"/>
              </a:ext>
            </a:extLst>
          </p:cNvPr>
          <p:cNvSpPr txBox="1">
            <a:spLocks/>
          </p:cNvSpPr>
          <p:nvPr/>
        </p:nvSpPr>
        <p:spPr>
          <a:xfrm>
            <a:off x="7405909" y="961020"/>
            <a:ext cx="4834463" cy="148285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>
            <a:lvl1pPr marL="0" indent="0" algn="l" defTabSz="1280160" rtl="0" eaLnBrk="1" latinLnBrk="1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ko-KR" altLang="en-US" sz="1100" b="1" kern="1200" spc="-4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42900" indent="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일별 식수 현황 조회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B3B623B-88D2-465E-AC33-E2756DCAC5FB}"/>
              </a:ext>
            </a:extLst>
          </p:cNvPr>
          <p:cNvGrpSpPr/>
          <p:nvPr/>
        </p:nvGrpSpPr>
        <p:grpSpPr>
          <a:xfrm>
            <a:off x="7286400" y="1310400"/>
            <a:ext cx="5114496" cy="153888"/>
            <a:chOff x="661049" y="3360220"/>
            <a:chExt cx="5114496" cy="153888"/>
          </a:xfrm>
        </p:grpSpPr>
        <p:sp>
          <p:nvSpPr>
            <p:cNvPr id="101" name="텍스트 개체 틀 4">
              <a:extLst>
                <a:ext uri="{FF2B5EF4-FFF2-40B4-BE49-F238E27FC236}">
                  <a16:creationId xmlns:a16="http://schemas.microsoft.com/office/drawing/2014/main" id="{77DC66C4-B931-41A4-BB4B-6684A8A2352E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일별 식수 현황 조회 화면 예시</a:t>
              </a: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93FB14C5-E4D6-4104-AAC6-44C6BD8D03C1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103" name="자유형 126">
                <a:extLst>
                  <a:ext uri="{FF2B5EF4-FFF2-40B4-BE49-F238E27FC236}">
                    <a16:creationId xmlns:a16="http://schemas.microsoft.com/office/drawing/2014/main" id="{D70C5579-07B6-4088-B567-3BB2EC02E3A8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04" name="자유형 127">
                <a:extLst>
                  <a:ext uri="{FF2B5EF4-FFF2-40B4-BE49-F238E27FC236}">
                    <a16:creationId xmlns:a16="http://schemas.microsoft.com/office/drawing/2014/main" id="{7A6AB13A-8C39-4ABE-B6E2-C134CFC88984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05" name="자유형 128">
                <a:extLst>
                  <a:ext uri="{FF2B5EF4-FFF2-40B4-BE49-F238E27FC236}">
                    <a16:creationId xmlns:a16="http://schemas.microsoft.com/office/drawing/2014/main" id="{BE0DC347-63E8-46CD-BCB5-52E8BA69A540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BE72F05-4A0F-42C1-94CD-ED93D417B6B8}"/>
              </a:ext>
            </a:extLst>
          </p:cNvPr>
          <p:cNvGrpSpPr/>
          <p:nvPr/>
        </p:nvGrpSpPr>
        <p:grpSpPr>
          <a:xfrm>
            <a:off x="7228598" y="1615873"/>
            <a:ext cx="3155471" cy="2071365"/>
            <a:chOff x="2102632" y="1620852"/>
            <a:chExt cx="3982416" cy="2428308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4F7243C5-F511-4224-907E-3793BA43D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4487" y="1636104"/>
              <a:ext cx="3920938" cy="2014155"/>
            </a:xfrm>
            <a:prstGeom prst="rect">
              <a:avLst/>
            </a:prstGeom>
          </p:spPr>
        </p:pic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427CB2BF-0ADE-4F1A-90F1-A77B06A4BDFA}"/>
                </a:ext>
              </a:extLst>
            </p:cNvPr>
            <p:cNvGrpSpPr/>
            <p:nvPr/>
          </p:nvGrpSpPr>
          <p:grpSpPr>
            <a:xfrm>
              <a:off x="2102632" y="1620852"/>
              <a:ext cx="3982416" cy="2428308"/>
              <a:chOff x="9777832" y="5988609"/>
              <a:chExt cx="1583649" cy="1219542"/>
            </a:xfrm>
          </p:grpSpPr>
          <p:sp>
            <p:nvSpPr>
              <p:cNvPr id="119" name="Freeform 7">
                <a:extLst>
                  <a:ext uri="{FF2B5EF4-FFF2-40B4-BE49-F238E27FC236}">
                    <a16:creationId xmlns:a16="http://schemas.microsoft.com/office/drawing/2014/main" id="{64F036C1-3F39-4C9D-975A-3FA146BF7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1051" y="7022531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120" name="사각형: 둥근 위쪽 모서리 119">
                <a:extLst>
                  <a:ext uri="{FF2B5EF4-FFF2-40B4-BE49-F238E27FC236}">
                    <a16:creationId xmlns:a16="http://schemas.microsoft.com/office/drawing/2014/main" id="{F4466D29-EDA6-444A-BBC4-A0830F143CFD}"/>
                  </a:ext>
                </a:extLst>
              </p:cNvPr>
              <p:cNvSpPr/>
              <p:nvPr/>
            </p:nvSpPr>
            <p:spPr>
              <a:xfrm flipV="1">
                <a:off x="9777832" y="6931197"/>
                <a:ext cx="1583649" cy="9614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66DBC909-F730-4745-AD10-B766AC61F977}"/>
                  </a:ext>
                </a:extLst>
              </p:cNvPr>
              <p:cNvSpPr/>
              <p:nvPr/>
            </p:nvSpPr>
            <p:spPr>
              <a:xfrm>
                <a:off x="9787859" y="5988609"/>
                <a:ext cx="1561843" cy="998060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A9DC890A-3479-4DF0-9933-0CE9A6D1B51A}"/>
                  </a:ext>
                </a:extLst>
              </p:cNvPr>
              <p:cNvSpPr/>
              <p:nvPr/>
            </p:nvSpPr>
            <p:spPr>
              <a:xfrm>
                <a:off x="10535294" y="6962490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9CE52A6-21A9-4C7E-9151-64C4797ED793}"/>
              </a:ext>
            </a:extLst>
          </p:cNvPr>
          <p:cNvGrpSpPr/>
          <p:nvPr/>
        </p:nvGrpSpPr>
        <p:grpSpPr>
          <a:xfrm>
            <a:off x="7147462" y="3963600"/>
            <a:ext cx="4395600" cy="153888"/>
            <a:chOff x="661049" y="3360220"/>
            <a:chExt cx="5114496" cy="153888"/>
          </a:xfrm>
        </p:grpSpPr>
        <p:sp>
          <p:nvSpPr>
            <p:cNvPr id="124" name="텍스트 개체 틀 4">
              <a:extLst>
                <a:ext uri="{FF2B5EF4-FFF2-40B4-BE49-F238E27FC236}">
                  <a16:creationId xmlns:a16="http://schemas.microsoft.com/office/drawing/2014/main" id="{BC498FE5-7C52-45FD-8893-B1E2B4970C58}"/>
                </a:ext>
              </a:extLst>
            </p:cNvPr>
            <p:cNvSpPr txBox="1">
              <a:spLocks/>
            </p:cNvSpPr>
            <p:nvPr/>
          </p:nvSpPr>
          <p:spPr>
            <a:xfrm>
              <a:off x="776747" y="3360220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월별 식수 현황 조회 화면 예시</a:t>
              </a:r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9026D5D5-D158-4BE4-8C6B-CC0D6AFC590B}"/>
                </a:ext>
              </a:extLst>
            </p:cNvPr>
            <p:cNvGrpSpPr/>
            <p:nvPr/>
          </p:nvGrpSpPr>
          <p:grpSpPr>
            <a:xfrm>
              <a:off x="661049" y="3385669"/>
              <a:ext cx="84282" cy="93556"/>
              <a:chOff x="8458814" y="3153635"/>
              <a:chExt cx="107281" cy="119088"/>
            </a:xfrm>
          </p:grpSpPr>
          <p:sp>
            <p:nvSpPr>
              <p:cNvPr id="126" name="자유형 126">
                <a:extLst>
                  <a:ext uri="{FF2B5EF4-FFF2-40B4-BE49-F238E27FC236}">
                    <a16:creationId xmlns:a16="http://schemas.microsoft.com/office/drawing/2014/main" id="{2E7398AB-C40B-41DC-BB4F-90E1787ACFF9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27" name="자유형 127">
                <a:extLst>
                  <a:ext uri="{FF2B5EF4-FFF2-40B4-BE49-F238E27FC236}">
                    <a16:creationId xmlns:a16="http://schemas.microsoft.com/office/drawing/2014/main" id="{CF6FD39B-2BFB-454A-8232-1E1109D265FD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28" name="자유형 128">
                <a:extLst>
                  <a:ext uri="{FF2B5EF4-FFF2-40B4-BE49-F238E27FC236}">
                    <a16:creationId xmlns:a16="http://schemas.microsoft.com/office/drawing/2014/main" id="{26D26B09-541C-4E1F-BF3C-60B83A800A41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E38E933-48D9-4726-8B88-9A5632E411E0}"/>
              </a:ext>
            </a:extLst>
          </p:cNvPr>
          <p:cNvGrpSpPr/>
          <p:nvPr/>
        </p:nvGrpSpPr>
        <p:grpSpPr>
          <a:xfrm>
            <a:off x="7255017" y="4212080"/>
            <a:ext cx="3149039" cy="2079958"/>
            <a:chOff x="7156346" y="3097444"/>
            <a:chExt cx="3978074" cy="2521538"/>
          </a:xfrm>
        </p:grpSpPr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1CC5C340-718C-4590-AE9B-2ECEB696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88773" y="3110629"/>
              <a:ext cx="3920400" cy="2015086"/>
            </a:xfrm>
            <a:prstGeom prst="rect">
              <a:avLst/>
            </a:prstGeom>
          </p:spPr>
        </p:pic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83535676-96FD-479B-A046-C771387BA934}"/>
                </a:ext>
              </a:extLst>
            </p:cNvPr>
            <p:cNvGrpSpPr/>
            <p:nvPr/>
          </p:nvGrpSpPr>
          <p:grpSpPr>
            <a:xfrm>
              <a:off x="7156346" y="3097444"/>
              <a:ext cx="3978074" cy="2521538"/>
              <a:chOff x="9777819" y="5988609"/>
              <a:chExt cx="1581922" cy="1266364"/>
            </a:xfrm>
          </p:grpSpPr>
          <p:sp>
            <p:nvSpPr>
              <p:cNvPr id="132" name="Freeform 7">
                <a:extLst>
                  <a:ext uri="{FF2B5EF4-FFF2-40B4-BE49-F238E27FC236}">
                    <a16:creationId xmlns:a16="http://schemas.microsoft.com/office/drawing/2014/main" id="{A1747593-AE1D-46A0-82FA-BDA62A76D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2165" y="7069353"/>
                <a:ext cx="339011" cy="185620"/>
              </a:xfrm>
              <a:custGeom>
                <a:avLst/>
                <a:gdLst>
                  <a:gd name="T0" fmla="*/ 874 w 928"/>
                  <a:gd name="T1" fmla="*/ 268 h 366"/>
                  <a:gd name="T2" fmla="*/ 874 w 928"/>
                  <a:gd name="T3" fmla="*/ 268 h 366"/>
                  <a:gd name="T4" fmla="*/ 856 w 928"/>
                  <a:gd name="T5" fmla="*/ 254 h 366"/>
                  <a:gd name="T6" fmla="*/ 842 w 928"/>
                  <a:gd name="T7" fmla="*/ 240 h 366"/>
                  <a:gd name="T8" fmla="*/ 830 w 928"/>
                  <a:gd name="T9" fmla="*/ 226 h 366"/>
                  <a:gd name="T10" fmla="*/ 822 w 928"/>
                  <a:gd name="T11" fmla="*/ 214 h 366"/>
                  <a:gd name="T12" fmla="*/ 810 w 928"/>
                  <a:gd name="T13" fmla="*/ 194 h 366"/>
                  <a:gd name="T14" fmla="*/ 808 w 928"/>
                  <a:gd name="T15" fmla="*/ 188 h 366"/>
                  <a:gd name="T16" fmla="*/ 808 w 928"/>
                  <a:gd name="T17" fmla="*/ 188 h 366"/>
                  <a:gd name="T18" fmla="*/ 800 w 928"/>
                  <a:gd name="T19" fmla="*/ 138 h 366"/>
                  <a:gd name="T20" fmla="*/ 794 w 928"/>
                  <a:gd name="T21" fmla="*/ 76 h 366"/>
                  <a:gd name="T22" fmla="*/ 790 w 928"/>
                  <a:gd name="T23" fmla="*/ 0 h 366"/>
                  <a:gd name="T24" fmla="*/ 480 w 928"/>
                  <a:gd name="T25" fmla="*/ 0 h 366"/>
                  <a:gd name="T26" fmla="*/ 446 w 928"/>
                  <a:gd name="T27" fmla="*/ 0 h 366"/>
                  <a:gd name="T28" fmla="*/ 138 w 928"/>
                  <a:gd name="T29" fmla="*/ 0 h 366"/>
                  <a:gd name="T30" fmla="*/ 138 w 928"/>
                  <a:gd name="T31" fmla="*/ 0 h 366"/>
                  <a:gd name="T32" fmla="*/ 132 w 928"/>
                  <a:gd name="T33" fmla="*/ 76 h 366"/>
                  <a:gd name="T34" fmla="*/ 128 w 928"/>
                  <a:gd name="T35" fmla="*/ 138 h 366"/>
                  <a:gd name="T36" fmla="*/ 120 w 928"/>
                  <a:gd name="T37" fmla="*/ 188 h 366"/>
                  <a:gd name="T38" fmla="*/ 120 w 928"/>
                  <a:gd name="T39" fmla="*/ 188 h 366"/>
                  <a:gd name="T40" fmla="*/ 116 w 928"/>
                  <a:gd name="T41" fmla="*/ 194 h 366"/>
                  <a:gd name="T42" fmla="*/ 106 w 928"/>
                  <a:gd name="T43" fmla="*/ 214 h 366"/>
                  <a:gd name="T44" fmla="*/ 96 w 928"/>
                  <a:gd name="T45" fmla="*/ 226 h 366"/>
                  <a:gd name="T46" fmla="*/ 86 w 928"/>
                  <a:gd name="T47" fmla="*/ 240 h 366"/>
                  <a:gd name="T48" fmla="*/ 70 w 928"/>
                  <a:gd name="T49" fmla="*/ 254 h 366"/>
                  <a:gd name="T50" fmla="*/ 54 w 928"/>
                  <a:gd name="T51" fmla="*/ 268 h 366"/>
                  <a:gd name="T52" fmla="*/ 54 w 928"/>
                  <a:gd name="T53" fmla="*/ 268 h 366"/>
                  <a:gd name="T54" fmla="*/ 42 w 928"/>
                  <a:gd name="T55" fmla="*/ 276 h 366"/>
                  <a:gd name="T56" fmla="*/ 20 w 928"/>
                  <a:gd name="T57" fmla="*/ 296 h 366"/>
                  <a:gd name="T58" fmla="*/ 8 w 928"/>
                  <a:gd name="T59" fmla="*/ 308 h 366"/>
                  <a:gd name="T60" fmla="*/ 2 w 928"/>
                  <a:gd name="T61" fmla="*/ 320 h 366"/>
                  <a:gd name="T62" fmla="*/ 0 w 928"/>
                  <a:gd name="T63" fmla="*/ 326 h 366"/>
                  <a:gd name="T64" fmla="*/ 0 w 928"/>
                  <a:gd name="T65" fmla="*/ 330 h 366"/>
                  <a:gd name="T66" fmla="*/ 0 w 928"/>
                  <a:gd name="T67" fmla="*/ 336 h 366"/>
                  <a:gd name="T68" fmla="*/ 4 w 928"/>
                  <a:gd name="T69" fmla="*/ 340 h 366"/>
                  <a:gd name="T70" fmla="*/ 4 w 928"/>
                  <a:gd name="T71" fmla="*/ 340 h 366"/>
                  <a:gd name="T72" fmla="*/ 8 w 928"/>
                  <a:gd name="T73" fmla="*/ 344 h 366"/>
                  <a:gd name="T74" fmla="*/ 20 w 928"/>
                  <a:gd name="T75" fmla="*/ 352 h 366"/>
                  <a:gd name="T76" fmla="*/ 30 w 928"/>
                  <a:gd name="T77" fmla="*/ 358 h 366"/>
                  <a:gd name="T78" fmla="*/ 42 w 928"/>
                  <a:gd name="T79" fmla="*/ 362 h 366"/>
                  <a:gd name="T80" fmla="*/ 58 w 928"/>
                  <a:gd name="T81" fmla="*/ 366 h 366"/>
                  <a:gd name="T82" fmla="*/ 76 w 928"/>
                  <a:gd name="T83" fmla="*/ 366 h 366"/>
                  <a:gd name="T84" fmla="*/ 446 w 928"/>
                  <a:gd name="T85" fmla="*/ 366 h 366"/>
                  <a:gd name="T86" fmla="*/ 480 w 928"/>
                  <a:gd name="T87" fmla="*/ 366 h 366"/>
                  <a:gd name="T88" fmla="*/ 850 w 928"/>
                  <a:gd name="T89" fmla="*/ 366 h 366"/>
                  <a:gd name="T90" fmla="*/ 850 w 928"/>
                  <a:gd name="T91" fmla="*/ 366 h 366"/>
                  <a:gd name="T92" fmla="*/ 870 w 928"/>
                  <a:gd name="T93" fmla="*/ 366 h 366"/>
                  <a:gd name="T94" fmla="*/ 886 w 928"/>
                  <a:gd name="T95" fmla="*/ 362 h 366"/>
                  <a:gd name="T96" fmla="*/ 898 w 928"/>
                  <a:gd name="T97" fmla="*/ 358 h 366"/>
                  <a:gd name="T98" fmla="*/ 908 w 928"/>
                  <a:gd name="T99" fmla="*/ 352 h 366"/>
                  <a:gd name="T100" fmla="*/ 920 w 928"/>
                  <a:gd name="T101" fmla="*/ 344 h 366"/>
                  <a:gd name="T102" fmla="*/ 922 w 928"/>
                  <a:gd name="T103" fmla="*/ 340 h 366"/>
                  <a:gd name="T104" fmla="*/ 922 w 928"/>
                  <a:gd name="T105" fmla="*/ 340 h 366"/>
                  <a:gd name="T106" fmla="*/ 926 w 928"/>
                  <a:gd name="T107" fmla="*/ 336 h 366"/>
                  <a:gd name="T108" fmla="*/ 928 w 928"/>
                  <a:gd name="T109" fmla="*/ 330 h 366"/>
                  <a:gd name="T110" fmla="*/ 928 w 928"/>
                  <a:gd name="T111" fmla="*/ 326 h 366"/>
                  <a:gd name="T112" fmla="*/ 926 w 928"/>
                  <a:gd name="T113" fmla="*/ 320 h 366"/>
                  <a:gd name="T114" fmla="*/ 920 w 928"/>
                  <a:gd name="T115" fmla="*/ 308 h 366"/>
                  <a:gd name="T116" fmla="*/ 908 w 928"/>
                  <a:gd name="T117" fmla="*/ 296 h 366"/>
                  <a:gd name="T118" fmla="*/ 886 w 928"/>
                  <a:gd name="T119" fmla="*/ 276 h 366"/>
                  <a:gd name="T120" fmla="*/ 874 w 928"/>
                  <a:gd name="T121" fmla="*/ 268 h 366"/>
                  <a:gd name="T122" fmla="*/ 874 w 928"/>
                  <a:gd name="T123" fmla="*/ 26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8" h="366">
                    <a:moveTo>
                      <a:pt x="874" y="268"/>
                    </a:moveTo>
                    <a:lnTo>
                      <a:pt x="874" y="268"/>
                    </a:lnTo>
                    <a:lnTo>
                      <a:pt x="856" y="254"/>
                    </a:lnTo>
                    <a:lnTo>
                      <a:pt x="842" y="240"/>
                    </a:lnTo>
                    <a:lnTo>
                      <a:pt x="830" y="226"/>
                    </a:lnTo>
                    <a:lnTo>
                      <a:pt x="822" y="214"/>
                    </a:lnTo>
                    <a:lnTo>
                      <a:pt x="810" y="194"/>
                    </a:lnTo>
                    <a:lnTo>
                      <a:pt x="808" y="188"/>
                    </a:lnTo>
                    <a:lnTo>
                      <a:pt x="808" y="188"/>
                    </a:lnTo>
                    <a:lnTo>
                      <a:pt x="800" y="138"/>
                    </a:lnTo>
                    <a:lnTo>
                      <a:pt x="794" y="76"/>
                    </a:lnTo>
                    <a:lnTo>
                      <a:pt x="790" y="0"/>
                    </a:lnTo>
                    <a:lnTo>
                      <a:pt x="480" y="0"/>
                    </a:lnTo>
                    <a:lnTo>
                      <a:pt x="446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2" y="76"/>
                    </a:lnTo>
                    <a:lnTo>
                      <a:pt x="128" y="138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16" y="194"/>
                    </a:lnTo>
                    <a:lnTo>
                      <a:pt x="106" y="214"/>
                    </a:lnTo>
                    <a:lnTo>
                      <a:pt x="96" y="226"/>
                    </a:lnTo>
                    <a:lnTo>
                      <a:pt x="86" y="240"/>
                    </a:lnTo>
                    <a:lnTo>
                      <a:pt x="70" y="254"/>
                    </a:lnTo>
                    <a:lnTo>
                      <a:pt x="54" y="268"/>
                    </a:lnTo>
                    <a:lnTo>
                      <a:pt x="54" y="268"/>
                    </a:lnTo>
                    <a:lnTo>
                      <a:pt x="42" y="276"/>
                    </a:lnTo>
                    <a:lnTo>
                      <a:pt x="20" y="296"/>
                    </a:lnTo>
                    <a:lnTo>
                      <a:pt x="8" y="308"/>
                    </a:lnTo>
                    <a:lnTo>
                      <a:pt x="2" y="320"/>
                    </a:lnTo>
                    <a:lnTo>
                      <a:pt x="0" y="326"/>
                    </a:lnTo>
                    <a:lnTo>
                      <a:pt x="0" y="330"/>
                    </a:lnTo>
                    <a:lnTo>
                      <a:pt x="0" y="336"/>
                    </a:lnTo>
                    <a:lnTo>
                      <a:pt x="4" y="340"/>
                    </a:lnTo>
                    <a:lnTo>
                      <a:pt x="4" y="340"/>
                    </a:lnTo>
                    <a:lnTo>
                      <a:pt x="8" y="344"/>
                    </a:lnTo>
                    <a:lnTo>
                      <a:pt x="20" y="352"/>
                    </a:lnTo>
                    <a:lnTo>
                      <a:pt x="30" y="358"/>
                    </a:lnTo>
                    <a:lnTo>
                      <a:pt x="42" y="362"/>
                    </a:lnTo>
                    <a:lnTo>
                      <a:pt x="58" y="366"/>
                    </a:lnTo>
                    <a:lnTo>
                      <a:pt x="76" y="366"/>
                    </a:lnTo>
                    <a:lnTo>
                      <a:pt x="446" y="366"/>
                    </a:lnTo>
                    <a:lnTo>
                      <a:pt x="480" y="366"/>
                    </a:lnTo>
                    <a:lnTo>
                      <a:pt x="850" y="366"/>
                    </a:lnTo>
                    <a:lnTo>
                      <a:pt x="850" y="366"/>
                    </a:lnTo>
                    <a:lnTo>
                      <a:pt x="870" y="366"/>
                    </a:lnTo>
                    <a:lnTo>
                      <a:pt x="886" y="362"/>
                    </a:lnTo>
                    <a:lnTo>
                      <a:pt x="898" y="358"/>
                    </a:lnTo>
                    <a:lnTo>
                      <a:pt x="908" y="352"/>
                    </a:lnTo>
                    <a:lnTo>
                      <a:pt x="920" y="344"/>
                    </a:lnTo>
                    <a:lnTo>
                      <a:pt x="922" y="340"/>
                    </a:lnTo>
                    <a:lnTo>
                      <a:pt x="922" y="340"/>
                    </a:lnTo>
                    <a:lnTo>
                      <a:pt x="926" y="336"/>
                    </a:lnTo>
                    <a:lnTo>
                      <a:pt x="928" y="330"/>
                    </a:lnTo>
                    <a:lnTo>
                      <a:pt x="928" y="326"/>
                    </a:lnTo>
                    <a:lnTo>
                      <a:pt x="926" y="320"/>
                    </a:lnTo>
                    <a:lnTo>
                      <a:pt x="920" y="308"/>
                    </a:lnTo>
                    <a:lnTo>
                      <a:pt x="908" y="296"/>
                    </a:lnTo>
                    <a:lnTo>
                      <a:pt x="886" y="276"/>
                    </a:lnTo>
                    <a:lnTo>
                      <a:pt x="874" y="268"/>
                    </a:lnTo>
                    <a:lnTo>
                      <a:pt x="874" y="268"/>
                    </a:lnTo>
                    <a:close/>
                  </a:path>
                </a:pathLst>
              </a:custGeom>
              <a:solidFill>
                <a:srgbClr val="48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  <p:sp>
            <p:nvSpPr>
              <p:cNvPr id="133" name="사각형: 둥근 위쪽 모서리 132">
                <a:extLst>
                  <a:ext uri="{FF2B5EF4-FFF2-40B4-BE49-F238E27FC236}">
                    <a16:creationId xmlns:a16="http://schemas.microsoft.com/office/drawing/2014/main" id="{A175A31A-24A1-443D-930C-389CCD98DB2C}"/>
                  </a:ext>
                </a:extLst>
              </p:cNvPr>
              <p:cNvSpPr/>
              <p:nvPr/>
            </p:nvSpPr>
            <p:spPr>
              <a:xfrm flipV="1">
                <a:off x="9777819" y="6973211"/>
                <a:ext cx="1581922" cy="96142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5417F85C-B678-47FD-92D0-F23FDEFD152E}"/>
                  </a:ext>
                </a:extLst>
              </p:cNvPr>
              <p:cNvSpPr/>
              <p:nvPr/>
            </p:nvSpPr>
            <p:spPr>
              <a:xfrm>
                <a:off x="9787859" y="5988609"/>
                <a:ext cx="1561843" cy="1023574"/>
              </a:xfrm>
              <a:prstGeom prst="roundRect">
                <a:avLst>
                  <a:gd name="adj" fmla="val 3895"/>
                </a:avLst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189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 panose="00000600000000000000" pitchFamily="2" charset="-127"/>
                  <a:cs typeface="+mn-cs"/>
                </a:endParaRP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1304ABFE-7CD7-4764-A8C2-02895299A673}"/>
                  </a:ext>
                </a:extLst>
              </p:cNvPr>
              <p:cNvSpPr/>
              <p:nvPr/>
            </p:nvSpPr>
            <p:spPr>
              <a:xfrm>
                <a:off x="10556408" y="7001587"/>
                <a:ext cx="30525" cy="581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101899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6" b="0" i="0" u="none" strike="noStrike" kern="120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Futura Md BT"/>
                  <a:ea typeface="KoPub돋움체 Medium"/>
                  <a:cs typeface="+mn-cs"/>
                </a:endParaRPr>
              </a:p>
            </p:txBody>
          </p:sp>
        </p:grp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921EC8F-B6AE-4FAF-86B7-E366139640F9}"/>
              </a:ext>
            </a:extLst>
          </p:cNvPr>
          <p:cNvGrpSpPr/>
          <p:nvPr/>
        </p:nvGrpSpPr>
        <p:grpSpPr>
          <a:xfrm>
            <a:off x="10565898" y="1781305"/>
            <a:ext cx="1479626" cy="1426106"/>
            <a:chOff x="1479867" y="5813111"/>
            <a:chExt cx="1635327" cy="742071"/>
          </a:xfrm>
        </p:grpSpPr>
        <p:sp>
          <p:nvSpPr>
            <p:cNvPr id="143" name="Rectangle 13">
              <a:extLst>
                <a:ext uri="{FF2B5EF4-FFF2-40B4-BE49-F238E27FC236}">
                  <a16:creationId xmlns:a16="http://schemas.microsoft.com/office/drawing/2014/main" id="{AEB34FB5-1C5A-44F6-8299-C49310CB9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144" name="AutoShape 18">
              <a:extLst>
                <a:ext uri="{FF2B5EF4-FFF2-40B4-BE49-F238E27FC236}">
                  <a16:creationId xmlns:a16="http://schemas.microsoft.com/office/drawing/2014/main" id="{B3D1F0FC-7627-4152-8A08-380840431F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06648" y="5914195"/>
              <a:ext cx="1423175" cy="333549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식수 현황 조회 페이지에서 일별 조회를 선택</a:t>
              </a:r>
              <a:endPara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  <a:p>
              <a:pPr marL="171450" marR="0" lvl="0" indent="-1714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월을 선택하면 해당 월의 일별 식수 현황을 출력함</a:t>
              </a: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36E4550-9BD8-4D90-8949-7BDC7096E3F0}"/>
              </a:ext>
            </a:extLst>
          </p:cNvPr>
          <p:cNvGrpSpPr/>
          <p:nvPr/>
        </p:nvGrpSpPr>
        <p:grpSpPr>
          <a:xfrm>
            <a:off x="10567815" y="4445717"/>
            <a:ext cx="1479626" cy="1426106"/>
            <a:chOff x="1479867" y="5813111"/>
            <a:chExt cx="1635327" cy="742071"/>
          </a:xfrm>
        </p:grpSpPr>
        <p:sp>
          <p:nvSpPr>
            <p:cNvPr id="146" name="Rectangle 13">
              <a:extLst>
                <a:ext uri="{FF2B5EF4-FFF2-40B4-BE49-F238E27FC236}">
                  <a16:creationId xmlns:a16="http://schemas.microsoft.com/office/drawing/2014/main" id="{B77B00F8-FF04-4F92-BAA5-6A44E404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67" y="5813111"/>
              <a:ext cx="1635327" cy="742071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>
              <a:noFill/>
            </a:ln>
            <a:effectLst>
              <a:outerShdw dist="25400" dir="16200000" rotWithShape="0">
                <a:srgbClr val="44546A">
                  <a:lumMod val="60000"/>
                  <a:lumOff val="40000"/>
                </a:srgbClr>
              </a:outerShdw>
            </a:effectLst>
          </p:spPr>
          <p:txBody>
            <a:bodyPr wrap="none" lIns="107712" tIns="53857" rIns="107712" bIns="53857" anchor="ctr"/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147" name="AutoShape 18">
              <a:extLst>
                <a:ext uri="{FF2B5EF4-FFF2-40B4-BE49-F238E27FC236}">
                  <a16:creationId xmlns:a16="http://schemas.microsoft.com/office/drawing/2014/main" id="{F711449F-8421-4BD5-8C79-20EDEE3CA8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06648" y="5914195"/>
              <a:ext cx="1423175" cy="585031"/>
            </a:xfrm>
            <a:prstGeom prst="roundRect">
              <a:avLst>
                <a:gd name="adj" fmla="val 5046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8DBE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171450" lvl="0" indent="-171450" eaLnBrk="1" fontAlgn="base" latinLnBrk="0" hangingPunct="1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ko-KR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식수 현황 조회 페이지에서 월별 조회를 선택</a:t>
              </a:r>
              <a:endPara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171450" lvl="0" indent="-171450" eaLnBrk="1" fontAlgn="base" latinLnBrk="0" hangingPunct="1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ko-KR" altLang="en-US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년도를 선택하면 해당 년도의 월별 식수 현황을 출력함</a:t>
              </a:r>
              <a:endPara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C20E34FA-5727-49B2-A01D-D71108DA6C35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90DDC8-D06D-4C26-9C3F-D0CB1EB2A871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BDB7D3-5508-4625-BA3C-D90413DA9575}"/>
              </a:ext>
            </a:extLst>
          </p:cNvPr>
          <p:cNvSpPr txBox="1"/>
          <p:nvPr/>
        </p:nvSpPr>
        <p:spPr>
          <a:xfrm>
            <a:off x="276031" y="6100026"/>
            <a:ext cx="91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SFR-03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91F5D79-59BE-418E-BD9E-78B87DDA2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5589"/>
              </p:ext>
            </p:extLst>
          </p:nvPr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749FB4C5-F649-4639-A977-D55C3A08597F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8CD78FD-67EC-4E28-8098-8AEE2EC45B56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27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3FB52A1-83AE-43FB-B173-9A6B671797FB}"/>
              </a:ext>
            </a:extLst>
          </p:cNvPr>
          <p:cNvGrpSpPr/>
          <p:nvPr/>
        </p:nvGrpSpPr>
        <p:grpSpPr>
          <a:xfrm>
            <a:off x="9714191" y="6273362"/>
            <a:ext cx="2512730" cy="610038"/>
            <a:chOff x="6965313" y="3605663"/>
            <a:chExt cx="2466753" cy="6100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002B85-3280-4333-8051-13E0699D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5313" y="3605663"/>
              <a:ext cx="2362530" cy="5144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F3386-698E-4F68-A895-C6DE0E184E6C}"/>
                </a:ext>
              </a:extLst>
            </p:cNvPr>
            <p:cNvSpPr txBox="1"/>
            <p:nvPr/>
          </p:nvSpPr>
          <p:spPr>
            <a:xfrm>
              <a:off x="7742180" y="398486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조인트리 중식 예약 프로그램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255712" y="70378"/>
            <a:ext cx="1078138" cy="7653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684164" y="209222"/>
            <a:ext cx="69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 및  </a:t>
            </a:r>
            <a:endParaRPr lang="en-US" altLang="ko-KR" sz="1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19892-9C0C-4620-ADFB-3C4D9C5BC6C7}"/>
              </a:ext>
            </a:extLst>
          </p:cNvPr>
          <p:cNvSpPr/>
          <p:nvPr/>
        </p:nvSpPr>
        <p:spPr>
          <a:xfrm>
            <a:off x="257692" y="895207"/>
            <a:ext cx="1076158" cy="5852729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32828-9613-44D9-B087-827E1F3ED4DB}"/>
              </a:ext>
            </a:extLst>
          </p:cNvPr>
          <p:cNvSpPr txBox="1"/>
          <p:nvPr/>
        </p:nvSpPr>
        <p:spPr>
          <a:xfrm>
            <a:off x="128727" y="40972"/>
            <a:ext cx="6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FE3F9B-0158-4C4F-AF02-E187028B420B}"/>
              </a:ext>
            </a:extLst>
          </p:cNvPr>
          <p:cNvGrpSpPr/>
          <p:nvPr/>
        </p:nvGrpSpPr>
        <p:grpSpPr>
          <a:xfrm>
            <a:off x="1623520" y="1205960"/>
            <a:ext cx="5103645" cy="153888"/>
            <a:chOff x="1453706" y="1187508"/>
            <a:chExt cx="5103645" cy="153888"/>
          </a:xfrm>
        </p:grpSpPr>
        <p:sp>
          <p:nvSpPr>
            <p:cNvPr id="277" name="텍스트 개체 틀 4">
              <a:extLst>
                <a:ext uri="{FF2B5EF4-FFF2-40B4-BE49-F238E27FC236}">
                  <a16:creationId xmlns:a16="http://schemas.microsoft.com/office/drawing/2014/main" id="{C369228B-C564-4C20-B605-651377D35E7D}"/>
                </a:ext>
              </a:extLst>
            </p:cNvPr>
            <p:cNvSpPr txBox="1">
              <a:spLocks/>
            </p:cNvSpPr>
            <p:nvPr/>
          </p:nvSpPr>
          <p:spPr>
            <a:xfrm>
              <a:off x="1558553" y="1187508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금일 </a:t>
              </a:r>
              <a:r>
                <a:rPr lang="ko-KR" altLang="en-US" sz="1000" b="1" dirty="0" err="1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메뉴별</a:t>
              </a: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좋아요 기능</a:t>
              </a:r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0DCA8801-AD21-4317-B31E-9941942F004C}"/>
                </a:ext>
              </a:extLst>
            </p:cNvPr>
            <p:cNvGrpSpPr/>
            <p:nvPr/>
          </p:nvGrpSpPr>
          <p:grpSpPr>
            <a:xfrm>
              <a:off x="1453706" y="1214320"/>
              <a:ext cx="84282" cy="93556"/>
              <a:chOff x="8458814" y="3153635"/>
              <a:chExt cx="107281" cy="119088"/>
            </a:xfrm>
          </p:grpSpPr>
          <p:sp>
            <p:nvSpPr>
              <p:cNvPr id="281" name="자유형 126">
                <a:extLst>
                  <a:ext uri="{FF2B5EF4-FFF2-40B4-BE49-F238E27FC236}">
                    <a16:creationId xmlns:a16="http://schemas.microsoft.com/office/drawing/2014/main" id="{702B06D5-FF81-424A-A52E-78725477CC92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2" name="자유형 127">
                <a:extLst>
                  <a:ext uri="{FF2B5EF4-FFF2-40B4-BE49-F238E27FC236}">
                    <a16:creationId xmlns:a16="http://schemas.microsoft.com/office/drawing/2014/main" id="{9CBAD509-4E36-466D-846F-0912193679FF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3" name="자유형 128">
                <a:extLst>
                  <a:ext uri="{FF2B5EF4-FFF2-40B4-BE49-F238E27FC236}">
                    <a16:creationId xmlns:a16="http://schemas.microsoft.com/office/drawing/2014/main" id="{01BAF107-E3E8-42E7-9CD4-75A14348230A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527" name="제목 2">
            <a:extLst>
              <a:ext uri="{FF2B5EF4-FFF2-40B4-BE49-F238E27FC236}">
                <a16:creationId xmlns:a16="http://schemas.microsoft.com/office/drawing/2014/main" id="{1B08027F-78CE-4CF5-922D-6EB1AABC3DBA}"/>
              </a:ext>
            </a:extLst>
          </p:cNvPr>
          <p:cNvSpPr txBox="1">
            <a:spLocks/>
          </p:cNvSpPr>
          <p:nvPr/>
        </p:nvSpPr>
        <p:spPr>
          <a:xfrm>
            <a:off x="1383525" y="204409"/>
            <a:ext cx="460851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기능 요구사항</a:t>
            </a:r>
            <a:endParaRPr lang="en-US" altLang="ko-KR" dirty="0"/>
          </a:p>
        </p:txBody>
      </p:sp>
      <p:sp>
        <p:nvSpPr>
          <p:cNvPr id="528" name="제목 2">
            <a:extLst>
              <a:ext uri="{FF2B5EF4-FFF2-40B4-BE49-F238E27FC236}">
                <a16:creationId xmlns:a16="http://schemas.microsoft.com/office/drawing/2014/main" id="{BDB0B83C-2838-41D6-A7F5-585A274D5878}"/>
              </a:ext>
            </a:extLst>
          </p:cNvPr>
          <p:cNvSpPr txBox="1">
            <a:spLocks/>
          </p:cNvSpPr>
          <p:nvPr/>
        </p:nvSpPr>
        <p:spPr>
          <a:xfrm>
            <a:off x="1383525" y="419263"/>
            <a:ext cx="5305822" cy="2133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glow rad="12700">
              <a:sysClr val="window" lastClr="FFFFFF">
                <a:lumMod val="75000"/>
                <a:alpha val="40000"/>
              </a:sysClr>
            </a:glow>
            <a:softEdge rad="0"/>
          </a:effectLst>
        </p:spPr>
        <p:txBody>
          <a:bodyPr lIns="90000" tIns="0" bIns="0">
            <a:noAutofit/>
          </a:bodyPr>
          <a:lstStyle>
            <a:defPPr>
              <a:defRPr lang="en-US"/>
            </a:defPPr>
            <a:lvl1pPr defTabSz="820738" fontAlgn="base" latinLnBrk="1">
              <a:spcBef>
                <a:spcPts val="300"/>
              </a:spcBef>
              <a:spcAft>
                <a:spcPct val="0"/>
              </a:spcAft>
              <a:buNone/>
              <a:defRPr kumimoji="1" sz="1100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커뮤니케이션 기능▶ </a:t>
            </a:r>
            <a:r>
              <a:rPr lang="en-US" altLang="ko-KR" dirty="0"/>
              <a:t>1) </a:t>
            </a:r>
            <a:r>
              <a:rPr lang="ko-KR" altLang="en-US" dirty="0"/>
              <a:t>식단 평가 기능</a:t>
            </a:r>
            <a:endParaRPr lang="en-US" altLang="ko-KR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9A2F0FF-2177-4EBE-BE16-565DFB64C4FC}"/>
              </a:ext>
            </a:extLst>
          </p:cNvPr>
          <p:cNvSpPr txBox="1"/>
          <p:nvPr/>
        </p:nvSpPr>
        <p:spPr>
          <a:xfrm>
            <a:off x="255712" y="4279984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평가요소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02EB335-3630-4665-8772-44882E0F3010}"/>
              </a:ext>
            </a:extLst>
          </p:cNvPr>
          <p:cNvSpPr txBox="1"/>
          <p:nvPr/>
        </p:nvSpPr>
        <p:spPr>
          <a:xfrm>
            <a:off x="255713" y="5774610"/>
            <a:ext cx="1076156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RFP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7DDAE4-1AE3-44B0-98E7-F0AF26A54E4D}"/>
              </a:ext>
            </a:extLst>
          </p:cNvPr>
          <p:cNvSpPr txBox="1"/>
          <p:nvPr/>
        </p:nvSpPr>
        <p:spPr>
          <a:xfrm>
            <a:off x="276031" y="6100026"/>
            <a:ext cx="91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SFR-04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9" name="표 148">
            <a:extLst>
              <a:ext uri="{FF2B5EF4-FFF2-40B4-BE49-F238E27FC236}">
                <a16:creationId xmlns:a16="http://schemas.microsoft.com/office/drawing/2014/main" id="{25637665-7887-4E4D-9BDE-F1FAB4689B87}"/>
              </a:ext>
            </a:extLst>
          </p:cNvPr>
          <p:cNvGraphicFramePr>
            <a:graphicFrameLocks noGrp="1"/>
          </p:cNvGraphicFramePr>
          <p:nvPr/>
        </p:nvGraphicFramePr>
        <p:xfrm>
          <a:off x="278896" y="1486439"/>
          <a:ext cx="1029081" cy="2534336"/>
        </p:xfrm>
        <a:graphic>
          <a:graphicData uri="http://schemas.openxmlformats.org/drawingml/2006/table">
            <a:tbl>
              <a:tblPr/>
              <a:tblGrid>
                <a:gridCol w="355551">
                  <a:extLst>
                    <a:ext uri="{9D8B030D-6E8A-4147-A177-3AD203B41FA5}">
                      <a16:colId xmlns:a16="http://schemas.microsoft.com/office/drawing/2014/main" val="3207735956"/>
                    </a:ext>
                  </a:extLst>
                </a:gridCol>
                <a:gridCol w="673530">
                  <a:extLst>
                    <a:ext uri="{9D8B030D-6E8A-4147-A177-3AD203B41FA5}">
                      <a16:colId xmlns:a16="http://schemas.microsoft.com/office/drawing/2014/main" val="4020195742"/>
                    </a:ext>
                  </a:extLst>
                </a:gridCol>
              </a:tblGrid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전략 및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방법론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사업 이해도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190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039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추진체계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62127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시스템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4431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기능 요구사항</a:t>
                      </a:r>
                      <a:endParaRPr kumimoji="1" lang="en-US" altLang="ko-KR" sz="7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7245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성능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01738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인터페이스 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1534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수행기반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적용기술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89033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개발환경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7662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보안요구사항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24030"/>
                  </a:ext>
                </a:extLst>
              </a:tr>
              <a:tr h="14506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일정관리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2658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품질관리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1317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위험 및 이슈관리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2060"/>
                  </a:ext>
                </a:extLst>
              </a:tr>
              <a:tr h="14506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프로젝트</a:t>
                      </a:r>
                      <a:endParaRPr kumimoji="1" lang="en-US" altLang="ko-KR" sz="68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680" b="1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지원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인수인계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59244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교육훈련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48372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기술지원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8020"/>
                  </a:ext>
                </a:extLst>
              </a:tr>
              <a:tr h="1450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700" b="0" i="0" u="none" strike="noStrike" kern="1200" cap="none" spc="0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하자보수</a:t>
                      </a:r>
                      <a:endParaRPr kumimoji="1" lang="en-US" altLang="ko-KR" sz="700" b="0" i="0" u="none" strike="noStrike" kern="1200" cap="none" spc="0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47878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BA6F76C4-A6CB-4B2A-8FBC-6993372B7E47}"/>
              </a:ext>
            </a:extLst>
          </p:cNvPr>
          <p:cNvSpPr txBox="1"/>
          <p:nvPr/>
        </p:nvSpPr>
        <p:spPr>
          <a:xfrm>
            <a:off x="255712" y="1215975"/>
            <a:ext cx="1076158" cy="253916"/>
          </a:xfrm>
          <a:prstGeom prst="rect">
            <a:avLst/>
          </a:prstGeom>
          <a:solidFill>
            <a:srgbClr val="2134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endParaRPr lang="en-US" altLang="ko-KR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D2EF49F-1070-48CD-A697-55DD8451D79F}"/>
              </a:ext>
            </a:extLst>
          </p:cNvPr>
          <p:cNvSpPr/>
          <p:nvPr/>
        </p:nvSpPr>
        <p:spPr>
          <a:xfrm>
            <a:off x="189640" y="4578001"/>
            <a:ext cx="1222122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00" indent="-90000" latinLnBrk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요구사항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기대사항 및 제약사항 등에 비추어 구현 방안이 구체적이고 적절한지와 실현 가능한지를 평가한다</a:t>
            </a:r>
            <a:r>
              <a:rPr lang="en-US" altLang="ko-KR" sz="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86874BA6-266D-41B5-BD51-73C8D75C59D3}"/>
              </a:ext>
            </a:extLst>
          </p:cNvPr>
          <p:cNvGrpSpPr/>
          <p:nvPr/>
        </p:nvGrpSpPr>
        <p:grpSpPr>
          <a:xfrm>
            <a:off x="1381178" y="907200"/>
            <a:ext cx="10810821" cy="230702"/>
            <a:chOff x="1381178" y="899727"/>
            <a:chExt cx="10810821" cy="23070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1F1809D7-3BC4-4D16-A36A-549B08A46239}"/>
                </a:ext>
              </a:extLst>
            </p:cNvPr>
            <p:cNvGrpSpPr/>
            <p:nvPr/>
          </p:nvGrpSpPr>
          <p:grpSpPr>
            <a:xfrm>
              <a:off x="1381178" y="899727"/>
              <a:ext cx="10810821" cy="230702"/>
              <a:chOff x="1413741" y="957159"/>
              <a:chExt cx="10810821" cy="230702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1701E5D8-BCBF-4F23-8030-2B865222C9A8}"/>
                  </a:ext>
                </a:extLst>
              </p:cNvPr>
              <p:cNvSpPr/>
              <p:nvPr/>
            </p:nvSpPr>
            <p:spPr>
              <a:xfrm>
                <a:off x="1413741" y="964302"/>
                <a:ext cx="10810821" cy="2235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각 삼각형 178">
                <a:extLst>
                  <a:ext uri="{FF2B5EF4-FFF2-40B4-BE49-F238E27FC236}">
                    <a16:creationId xmlns:a16="http://schemas.microsoft.com/office/drawing/2014/main" id="{CD6E77E5-7D37-4CDB-AF87-4CB87399F485}"/>
                  </a:ext>
                </a:extLst>
              </p:cNvPr>
              <p:cNvSpPr/>
              <p:nvPr/>
            </p:nvSpPr>
            <p:spPr>
              <a:xfrm>
                <a:off x="1425647" y="957159"/>
                <a:ext cx="218101" cy="223047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직각 삼각형 179">
                <a:extLst>
                  <a:ext uri="{FF2B5EF4-FFF2-40B4-BE49-F238E27FC236}">
                    <a16:creationId xmlns:a16="http://schemas.microsoft.com/office/drawing/2014/main" id="{5B04E90A-2045-4F47-8F77-39170C4C48DD}"/>
                  </a:ext>
                </a:extLst>
              </p:cNvPr>
              <p:cNvSpPr/>
              <p:nvPr/>
            </p:nvSpPr>
            <p:spPr>
              <a:xfrm rot="5400000">
                <a:off x="1423174" y="966707"/>
                <a:ext cx="223047" cy="218101"/>
              </a:xfrm>
              <a:prstGeom prst="rtTriangle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1" name="텍스트 개체 틀 68">
              <a:extLst>
                <a:ext uri="{FF2B5EF4-FFF2-40B4-BE49-F238E27FC236}">
                  <a16:creationId xmlns:a16="http://schemas.microsoft.com/office/drawing/2014/main" id="{B487A408-28C0-4909-BB57-06656BC5935A}"/>
                </a:ext>
              </a:extLst>
            </p:cNvPr>
            <p:cNvSpPr txBox="1">
              <a:spLocks/>
            </p:cNvSpPr>
            <p:nvPr/>
          </p:nvSpPr>
          <p:spPr>
            <a:xfrm>
              <a:off x="1707775" y="953727"/>
              <a:ext cx="4834463" cy="148285"/>
            </a:xfrm>
            <a:prstGeom prst="rect">
              <a:avLst/>
            </a:prstGeom>
          </p:spPr>
          <p:txBody>
            <a:bodyPr lIns="0" tIns="0" rIns="0" bIns="0" anchor="ctr">
              <a:normAutofit lnSpcReduction="10000"/>
            </a:bodyPr>
            <a:lstStyle>
              <a:lvl1pPr marL="0" indent="0" algn="l" defTabSz="1280160" rtl="0" eaLnBrk="1" latinLnBrk="1" hangingPunct="1">
                <a:lnSpc>
                  <a:spcPct val="90000"/>
                </a:lnSpc>
                <a:spcBef>
                  <a:spcPts val="1400"/>
                </a:spcBef>
                <a:buFont typeface="Arial" panose="020B0604020202020204" pitchFamily="34" charset="0"/>
                <a:buNone/>
                <a:defRPr lang="ko-KR" altLang="en-US" sz="1100" b="1" kern="1200" spc="-45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342900" indent="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None/>
                <a:defRPr sz="3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02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02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8036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2044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6052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40680" indent="-320040" algn="l" defTabSz="1280160" rtl="0" eaLnBrk="1" latinLnBrk="1" hangingPunct="1">
                <a:lnSpc>
                  <a:spcPct val="9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  <a:defRPr sz="25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식단 평가 기능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B0C1213-DB97-4DA6-B542-F24C6FDDB933}"/>
              </a:ext>
            </a:extLst>
          </p:cNvPr>
          <p:cNvGrpSpPr/>
          <p:nvPr/>
        </p:nvGrpSpPr>
        <p:grpSpPr>
          <a:xfrm>
            <a:off x="1697635" y="3446322"/>
            <a:ext cx="5094596" cy="3301614"/>
            <a:chOff x="14287868" y="2171470"/>
            <a:chExt cx="5087311" cy="2294876"/>
          </a:xfrm>
        </p:grpSpPr>
        <p:sp>
          <p:nvSpPr>
            <p:cNvPr id="166" name="AutoShape 895">
              <a:extLst>
                <a:ext uri="{FF2B5EF4-FFF2-40B4-BE49-F238E27FC236}">
                  <a16:creationId xmlns:a16="http://schemas.microsoft.com/office/drawing/2014/main" id="{BE192B63-425B-45A8-B28B-F79B3D458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868" y="2183755"/>
              <a:ext cx="5087311" cy="2282591"/>
            </a:xfrm>
            <a:prstGeom prst="round2DiagRect">
              <a:avLst>
                <a:gd name="adj1" fmla="val 0"/>
                <a:gd name="adj2" fmla="val 0"/>
              </a:avLst>
            </a:prstGeom>
            <a:pattFill prst="smGrid">
              <a:fgClr>
                <a:srgbClr val="F9F9F9"/>
              </a:fgClr>
              <a:bgClr>
                <a:sysClr val="window" lastClr="FFFFFF"/>
              </a:bgClr>
            </a:pattFill>
            <a:ln w="12700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B9E67F92-A695-4050-AE51-36F4DFE65DD5}"/>
                </a:ext>
              </a:extLst>
            </p:cNvPr>
            <p:cNvGrpSpPr/>
            <p:nvPr/>
          </p:nvGrpSpPr>
          <p:grpSpPr>
            <a:xfrm>
              <a:off x="14289951" y="2171470"/>
              <a:ext cx="765590" cy="179796"/>
              <a:chOff x="1395447" y="5353970"/>
              <a:chExt cx="1147721" cy="179796"/>
            </a:xfrm>
            <a:solidFill>
              <a:srgbClr val="00B0F0"/>
            </a:solidFill>
          </p:grpSpPr>
          <p:sp>
            <p:nvSpPr>
              <p:cNvPr id="168" name="한쪽 모서리가 둥근 사각형 137">
                <a:extLst>
                  <a:ext uri="{FF2B5EF4-FFF2-40B4-BE49-F238E27FC236}">
                    <a16:creationId xmlns:a16="http://schemas.microsoft.com/office/drawing/2014/main" id="{285333E7-7192-404F-B5A4-D826172956CE}"/>
                  </a:ext>
                </a:extLst>
              </p:cNvPr>
              <p:cNvSpPr/>
              <p:nvPr/>
            </p:nvSpPr>
            <p:spPr>
              <a:xfrm flipV="1">
                <a:off x="1395447" y="5353970"/>
                <a:ext cx="1147721" cy="179796"/>
              </a:xfrm>
              <a:prstGeom prst="round1Rect">
                <a:avLst>
                  <a:gd name="adj" fmla="val 50000"/>
                </a:avLst>
              </a:prstGeom>
              <a:grpFill/>
              <a:ln w="6350" algn="ctr">
                <a:noFill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defTabSz="91414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B40DC8F2-548F-4FC0-A549-B198AE90F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661" y="5396390"/>
                <a:ext cx="707904" cy="10696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marL="125082" marR="0" lvl="0" indent="-125082" algn="ctr" defTabSz="91414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000" b="1" kern="0" dirty="0">
                    <a:solidFill>
                      <a:prstClr val="white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예시 화면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54C54684-D4B9-4E5E-AAB4-BA15C7E2D8CA}"/>
              </a:ext>
            </a:extLst>
          </p:cNvPr>
          <p:cNvGrpSpPr/>
          <p:nvPr/>
        </p:nvGrpSpPr>
        <p:grpSpPr>
          <a:xfrm>
            <a:off x="1616274" y="1491679"/>
            <a:ext cx="5144997" cy="1090365"/>
            <a:chOff x="481850" y="2727873"/>
            <a:chExt cx="5144997" cy="1090365"/>
          </a:xfrm>
        </p:grpSpPr>
        <p:pic>
          <p:nvPicPr>
            <p:cNvPr id="173" name="그림 172" descr="그림122.png">
              <a:extLst>
                <a:ext uri="{FF2B5EF4-FFF2-40B4-BE49-F238E27FC236}">
                  <a16:creationId xmlns:a16="http://schemas.microsoft.com/office/drawing/2014/main" id="{6C2280FE-23E9-4719-B5C0-FA106CFE3A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l="46812" t="9181"/>
            <a:stretch/>
          </p:blipFill>
          <p:spPr>
            <a:xfrm rot="10800000" flipH="1">
              <a:off x="4471986" y="2727874"/>
              <a:ext cx="1154861" cy="1090364"/>
            </a:xfrm>
            <a:prstGeom prst="rect">
              <a:avLst/>
            </a:prstGeom>
          </p:spPr>
        </p:pic>
        <p:pic>
          <p:nvPicPr>
            <p:cNvPr id="187" name="그림 186" descr="그림122.png">
              <a:extLst>
                <a:ext uri="{FF2B5EF4-FFF2-40B4-BE49-F238E27FC236}">
                  <a16:creationId xmlns:a16="http://schemas.microsoft.com/office/drawing/2014/main" id="{35172691-05B1-45A4-91C6-F9C7B6C7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l="46812" t="9181"/>
            <a:stretch/>
          </p:blipFill>
          <p:spPr>
            <a:xfrm rot="10800000">
              <a:off x="481850" y="2727873"/>
              <a:ext cx="1154861" cy="1090364"/>
            </a:xfrm>
            <a:prstGeom prst="rect">
              <a:avLst/>
            </a:prstGeom>
          </p:spPr>
        </p:pic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22F6A564-5FED-46AF-A335-38C19571AC84}"/>
              </a:ext>
            </a:extLst>
          </p:cNvPr>
          <p:cNvGrpSpPr/>
          <p:nvPr/>
        </p:nvGrpSpPr>
        <p:grpSpPr>
          <a:xfrm>
            <a:off x="2610278" y="1810957"/>
            <a:ext cx="3115559" cy="450394"/>
            <a:chOff x="1872389" y="3008913"/>
            <a:chExt cx="3115559" cy="450394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14299FFE-51CE-4A0C-85A0-2758577F2C04}"/>
                </a:ext>
              </a:extLst>
            </p:cNvPr>
            <p:cNvSpPr/>
            <p:nvPr/>
          </p:nvSpPr>
          <p:spPr>
            <a:xfrm>
              <a:off x="2672588" y="3182308"/>
              <a:ext cx="1346522" cy="27699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>
                  <a:ln>
                    <a:solidFill>
                      <a:srgbClr val="0A5074">
                        <a:alpha val="0"/>
                      </a:srgbClr>
                    </a:solidFill>
                  </a:ln>
                  <a:solidFill>
                    <a:srgbClr val="FA4D3C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식단 평가 기능</a:t>
              </a:r>
            </a:p>
          </p:txBody>
        </p: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D19B5024-EF74-4731-9FD4-CCADE15211CD}"/>
                </a:ext>
              </a:extLst>
            </p:cNvPr>
            <p:cNvGrpSpPr/>
            <p:nvPr/>
          </p:nvGrpSpPr>
          <p:grpSpPr>
            <a:xfrm>
              <a:off x="1872389" y="3008913"/>
              <a:ext cx="3115559" cy="180526"/>
              <a:chOff x="2132357" y="3246676"/>
              <a:chExt cx="3115559" cy="180526"/>
            </a:xfrm>
          </p:grpSpPr>
          <p:sp>
            <p:nvSpPr>
              <p:cNvPr id="191" name="Freeform 34">
                <a:extLst>
                  <a:ext uri="{FF2B5EF4-FFF2-40B4-BE49-F238E27FC236}">
                    <a16:creationId xmlns:a16="http://schemas.microsoft.com/office/drawing/2014/main" id="{36B4B9E4-C616-49BB-B293-33FFCE80CB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357" y="3246676"/>
                <a:ext cx="157001" cy="139700"/>
              </a:xfrm>
              <a:custGeom>
                <a:avLst/>
                <a:gdLst>
                  <a:gd name="T0" fmla="*/ 2147483647 w 141"/>
                  <a:gd name="T1" fmla="*/ 0 h 124"/>
                  <a:gd name="T2" fmla="*/ 2147483647 w 141"/>
                  <a:gd name="T3" fmla="*/ 2147483647 h 124"/>
                  <a:gd name="T4" fmla="*/ 0 w 141"/>
                  <a:gd name="T5" fmla="*/ 2147483647 h 124"/>
                  <a:gd name="T6" fmla="*/ 0 w 141"/>
                  <a:gd name="T7" fmla="*/ 2147483647 h 124"/>
                  <a:gd name="T8" fmla="*/ 2147483647 w 141"/>
                  <a:gd name="T9" fmla="*/ 2147483647 h 124"/>
                  <a:gd name="T10" fmla="*/ 2147483647 w 141"/>
                  <a:gd name="T11" fmla="*/ 2147483647 h 124"/>
                  <a:gd name="T12" fmla="*/ 2147483647 w 141"/>
                  <a:gd name="T13" fmla="*/ 2147483647 h 124"/>
                  <a:gd name="T14" fmla="*/ 2147483647 w 141"/>
                  <a:gd name="T15" fmla="*/ 2147483647 h 124"/>
                  <a:gd name="T16" fmla="*/ 2147483647 w 141"/>
                  <a:gd name="T17" fmla="*/ 2147483647 h 124"/>
                  <a:gd name="T18" fmla="*/ 2147483647 w 141"/>
                  <a:gd name="T19" fmla="*/ 0 h 124"/>
                  <a:gd name="T20" fmla="*/ 2147483647 w 141"/>
                  <a:gd name="T21" fmla="*/ 0 h 124"/>
                  <a:gd name="T22" fmla="*/ 2147483647 w 141"/>
                  <a:gd name="T23" fmla="*/ 2147483647 h 124"/>
                  <a:gd name="T24" fmla="*/ 2147483647 w 141"/>
                  <a:gd name="T25" fmla="*/ 2147483647 h 124"/>
                  <a:gd name="T26" fmla="*/ 2147483647 w 141"/>
                  <a:gd name="T27" fmla="*/ 2147483647 h 124"/>
                  <a:gd name="T28" fmla="*/ 2147483647 w 141"/>
                  <a:gd name="T29" fmla="*/ 2147483647 h 124"/>
                  <a:gd name="T30" fmla="*/ 2147483647 w 141"/>
                  <a:gd name="T31" fmla="*/ 2147483647 h 124"/>
                  <a:gd name="T32" fmla="*/ 2147483647 w 141"/>
                  <a:gd name="T33" fmla="*/ 2147483647 h 124"/>
                  <a:gd name="T34" fmla="*/ 2147483647 w 141"/>
                  <a:gd name="T35" fmla="*/ 2147483647 h 124"/>
                  <a:gd name="T36" fmla="*/ 2147483647 w 141"/>
                  <a:gd name="T37" fmla="*/ 2147483647 h 124"/>
                  <a:gd name="T38" fmla="*/ 2147483647 w 141"/>
                  <a:gd name="T39" fmla="*/ 0 h 12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1"/>
                  <a:gd name="T61" fmla="*/ 0 h 124"/>
                  <a:gd name="T62" fmla="*/ 141 w 141"/>
                  <a:gd name="T63" fmla="*/ 124 h 12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1" h="124">
                    <a:moveTo>
                      <a:pt x="43" y="0"/>
                    </a:moveTo>
                    <a:cubicBezTo>
                      <a:pt x="33" y="3"/>
                      <a:pt x="20" y="12"/>
                      <a:pt x="11" y="26"/>
                    </a:cubicBezTo>
                    <a:cubicBezTo>
                      <a:pt x="2" y="40"/>
                      <a:pt x="0" y="58"/>
                      <a:pt x="0" y="81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28" y="66"/>
                      <a:pt x="28" y="66"/>
                      <a:pt x="28" y="66"/>
                    </a:cubicBezTo>
                    <a:cubicBezTo>
                      <a:pt x="28" y="58"/>
                      <a:pt x="28" y="44"/>
                      <a:pt x="36" y="35"/>
                    </a:cubicBezTo>
                    <a:cubicBezTo>
                      <a:pt x="43" y="28"/>
                      <a:pt x="52" y="22"/>
                      <a:pt x="59" y="20"/>
                    </a:cubicBezTo>
                    <a:cubicBezTo>
                      <a:pt x="43" y="0"/>
                      <a:pt x="43" y="0"/>
                      <a:pt x="43" y="0"/>
                    </a:cubicBezTo>
                    <a:moveTo>
                      <a:pt x="125" y="0"/>
                    </a:moveTo>
                    <a:cubicBezTo>
                      <a:pt x="116" y="3"/>
                      <a:pt x="103" y="12"/>
                      <a:pt x="94" y="26"/>
                    </a:cubicBezTo>
                    <a:cubicBezTo>
                      <a:pt x="84" y="40"/>
                      <a:pt x="83" y="58"/>
                      <a:pt x="83" y="81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141" y="124"/>
                      <a:pt x="141" y="124"/>
                      <a:pt x="141" y="124"/>
                    </a:cubicBezTo>
                    <a:cubicBezTo>
                      <a:pt x="141" y="66"/>
                      <a:pt x="141" y="66"/>
                      <a:pt x="141" y="66"/>
                    </a:cubicBezTo>
                    <a:cubicBezTo>
                      <a:pt x="111" y="66"/>
                      <a:pt x="111" y="66"/>
                      <a:pt x="111" y="66"/>
                    </a:cubicBezTo>
                    <a:cubicBezTo>
                      <a:pt x="111" y="58"/>
                      <a:pt x="111" y="45"/>
                      <a:pt x="119" y="36"/>
                    </a:cubicBezTo>
                    <a:cubicBezTo>
                      <a:pt x="126" y="28"/>
                      <a:pt x="134" y="22"/>
                      <a:pt x="141" y="20"/>
                    </a:cubicBezTo>
                    <a:cubicBezTo>
                      <a:pt x="125" y="0"/>
                      <a:pt x="125" y="0"/>
                      <a:pt x="125" y="0"/>
                    </a:cubicBezTo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192" name="Freeform 34">
                <a:extLst>
                  <a:ext uri="{FF2B5EF4-FFF2-40B4-BE49-F238E27FC236}">
                    <a16:creationId xmlns:a16="http://schemas.microsoft.com/office/drawing/2014/main" id="{A8FBB223-352E-4B59-8786-7AD690534A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 flipV="1">
                <a:off x="5090915" y="3287502"/>
                <a:ext cx="157001" cy="139700"/>
              </a:xfrm>
              <a:custGeom>
                <a:avLst/>
                <a:gdLst>
                  <a:gd name="T0" fmla="*/ 2147483647 w 141"/>
                  <a:gd name="T1" fmla="*/ 0 h 124"/>
                  <a:gd name="T2" fmla="*/ 2147483647 w 141"/>
                  <a:gd name="T3" fmla="*/ 2147483647 h 124"/>
                  <a:gd name="T4" fmla="*/ 0 w 141"/>
                  <a:gd name="T5" fmla="*/ 2147483647 h 124"/>
                  <a:gd name="T6" fmla="*/ 0 w 141"/>
                  <a:gd name="T7" fmla="*/ 2147483647 h 124"/>
                  <a:gd name="T8" fmla="*/ 2147483647 w 141"/>
                  <a:gd name="T9" fmla="*/ 2147483647 h 124"/>
                  <a:gd name="T10" fmla="*/ 2147483647 w 141"/>
                  <a:gd name="T11" fmla="*/ 2147483647 h 124"/>
                  <a:gd name="T12" fmla="*/ 2147483647 w 141"/>
                  <a:gd name="T13" fmla="*/ 2147483647 h 124"/>
                  <a:gd name="T14" fmla="*/ 2147483647 w 141"/>
                  <a:gd name="T15" fmla="*/ 2147483647 h 124"/>
                  <a:gd name="T16" fmla="*/ 2147483647 w 141"/>
                  <a:gd name="T17" fmla="*/ 2147483647 h 124"/>
                  <a:gd name="T18" fmla="*/ 2147483647 w 141"/>
                  <a:gd name="T19" fmla="*/ 0 h 124"/>
                  <a:gd name="T20" fmla="*/ 2147483647 w 141"/>
                  <a:gd name="T21" fmla="*/ 0 h 124"/>
                  <a:gd name="T22" fmla="*/ 2147483647 w 141"/>
                  <a:gd name="T23" fmla="*/ 2147483647 h 124"/>
                  <a:gd name="T24" fmla="*/ 2147483647 w 141"/>
                  <a:gd name="T25" fmla="*/ 2147483647 h 124"/>
                  <a:gd name="T26" fmla="*/ 2147483647 w 141"/>
                  <a:gd name="T27" fmla="*/ 2147483647 h 124"/>
                  <a:gd name="T28" fmla="*/ 2147483647 w 141"/>
                  <a:gd name="T29" fmla="*/ 2147483647 h 124"/>
                  <a:gd name="T30" fmla="*/ 2147483647 w 141"/>
                  <a:gd name="T31" fmla="*/ 2147483647 h 124"/>
                  <a:gd name="T32" fmla="*/ 2147483647 w 141"/>
                  <a:gd name="T33" fmla="*/ 2147483647 h 124"/>
                  <a:gd name="T34" fmla="*/ 2147483647 w 141"/>
                  <a:gd name="T35" fmla="*/ 2147483647 h 124"/>
                  <a:gd name="T36" fmla="*/ 2147483647 w 141"/>
                  <a:gd name="T37" fmla="*/ 2147483647 h 124"/>
                  <a:gd name="T38" fmla="*/ 2147483647 w 141"/>
                  <a:gd name="T39" fmla="*/ 0 h 12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1"/>
                  <a:gd name="T61" fmla="*/ 0 h 124"/>
                  <a:gd name="T62" fmla="*/ 141 w 141"/>
                  <a:gd name="T63" fmla="*/ 124 h 12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1" h="124">
                    <a:moveTo>
                      <a:pt x="43" y="0"/>
                    </a:moveTo>
                    <a:cubicBezTo>
                      <a:pt x="33" y="3"/>
                      <a:pt x="20" y="12"/>
                      <a:pt x="11" y="26"/>
                    </a:cubicBezTo>
                    <a:cubicBezTo>
                      <a:pt x="2" y="40"/>
                      <a:pt x="0" y="58"/>
                      <a:pt x="0" y="81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28" y="66"/>
                      <a:pt x="28" y="66"/>
                      <a:pt x="28" y="66"/>
                    </a:cubicBezTo>
                    <a:cubicBezTo>
                      <a:pt x="28" y="58"/>
                      <a:pt x="28" y="44"/>
                      <a:pt x="36" y="35"/>
                    </a:cubicBezTo>
                    <a:cubicBezTo>
                      <a:pt x="43" y="28"/>
                      <a:pt x="52" y="22"/>
                      <a:pt x="59" y="20"/>
                    </a:cubicBezTo>
                    <a:cubicBezTo>
                      <a:pt x="43" y="0"/>
                      <a:pt x="43" y="0"/>
                      <a:pt x="43" y="0"/>
                    </a:cubicBezTo>
                    <a:moveTo>
                      <a:pt x="125" y="0"/>
                    </a:moveTo>
                    <a:cubicBezTo>
                      <a:pt x="116" y="3"/>
                      <a:pt x="103" y="12"/>
                      <a:pt x="94" y="26"/>
                    </a:cubicBezTo>
                    <a:cubicBezTo>
                      <a:pt x="84" y="40"/>
                      <a:pt x="83" y="58"/>
                      <a:pt x="83" y="81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141" y="124"/>
                      <a:pt x="141" y="124"/>
                      <a:pt x="141" y="124"/>
                    </a:cubicBezTo>
                    <a:cubicBezTo>
                      <a:pt x="141" y="66"/>
                      <a:pt x="141" y="66"/>
                      <a:pt x="141" y="66"/>
                    </a:cubicBezTo>
                    <a:cubicBezTo>
                      <a:pt x="111" y="66"/>
                      <a:pt x="111" y="66"/>
                      <a:pt x="111" y="66"/>
                    </a:cubicBezTo>
                    <a:cubicBezTo>
                      <a:pt x="111" y="58"/>
                      <a:pt x="111" y="45"/>
                      <a:pt x="119" y="36"/>
                    </a:cubicBezTo>
                    <a:cubicBezTo>
                      <a:pt x="126" y="28"/>
                      <a:pt x="134" y="22"/>
                      <a:pt x="141" y="20"/>
                    </a:cubicBezTo>
                    <a:cubicBezTo>
                      <a:pt x="125" y="0"/>
                      <a:pt x="125" y="0"/>
                      <a:pt x="125" y="0"/>
                    </a:cubicBezTo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FC1DD6A5-A960-4D60-BB5D-E15C72DD16D3}"/>
              </a:ext>
            </a:extLst>
          </p:cNvPr>
          <p:cNvGrpSpPr/>
          <p:nvPr/>
        </p:nvGrpSpPr>
        <p:grpSpPr>
          <a:xfrm>
            <a:off x="1691650" y="2396590"/>
            <a:ext cx="5114586" cy="1058341"/>
            <a:chOff x="2006296" y="3255725"/>
            <a:chExt cx="5158618" cy="1058341"/>
          </a:xfrm>
        </p:grpSpPr>
        <p:sp>
          <p:nvSpPr>
            <p:cNvPr id="215" name="자유형 70">
              <a:extLst>
                <a:ext uri="{FF2B5EF4-FFF2-40B4-BE49-F238E27FC236}">
                  <a16:creationId xmlns:a16="http://schemas.microsoft.com/office/drawing/2014/main" id="{B7F8F928-33A0-4A5A-A444-171A0F7C8C9C}"/>
                </a:ext>
              </a:extLst>
            </p:cNvPr>
            <p:cNvSpPr/>
            <p:nvPr/>
          </p:nvSpPr>
          <p:spPr>
            <a:xfrm>
              <a:off x="2006296" y="3386867"/>
              <a:ext cx="5158618" cy="875338"/>
            </a:xfrm>
            <a:custGeom>
              <a:avLst/>
              <a:gdLst>
                <a:gd name="connsiteX0" fmla="*/ 188273 w 6696744"/>
                <a:gd name="connsiteY0" fmla="*/ 0 h 1368152"/>
                <a:gd name="connsiteX1" fmla="*/ 2988332 w 6696744"/>
                <a:gd name="connsiteY1" fmla="*/ 0 h 1368152"/>
                <a:gd name="connsiteX2" fmla="*/ 3348372 w 6696744"/>
                <a:gd name="connsiteY2" fmla="*/ 360040 h 1368152"/>
                <a:gd name="connsiteX3" fmla="*/ 3708412 w 6696744"/>
                <a:gd name="connsiteY3" fmla="*/ 0 h 1368152"/>
                <a:gd name="connsiteX4" fmla="*/ 6508471 w 6696744"/>
                <a:gd name="connsiteY4" fmla="*/ 0 h 1368152"/>
                <a:gd name="connsiteX5" fmla="*/ 6696744 w 6696744"/>
                <a:gd name="connsiteY5" fmla="*/ 188273 h 1368152"/>
                <a:gd name="connsiteX6" fmla="*/ 6696744 w 6696744"/>
                <a:gd name="connsiteY6" fmla="*/ 656325 h 1368152"/>
                <a:gd name="connsiteX7" fmla="*/ 6696744 w 6696744"/>
                <a:gd name="connsiteY7" fmla="*/ 900100 h 1368152"/>
                <a:gd name="connsiteX8" fmla="*/ 6696744 w 6696744"/>
                <a:gd name="connsiteY8" fmla="*/ 1368152 h 1368152"/>
                <a:gd name="connsiteX9" fmla="*/ 0 w 6696744"/>
                <a:gd name="connsiteY9" fmla="*/ 1368152 h 1368152"/>
                <a:gd name="connsiteX10" fmla="*/ 0 w 6696744"/>
                <a:gd name="connsiteY10" fmla="*/ 900100 h 1368152"/>
                <a:gd name="connsiteX11" fmla="*/ 0 w 6696744"/>
                <a:gd name="connsiteY11" fmla="*/ 656325 h 1368152"/>
                <a:gd name="connsiteX12" fmla="*/ 0 w 6696744"/>
                <a:gd name="connsiteY12" fmla="*/ 188273 h 1368152"/>
                <a:gd name="connsiteX13" fmla="*/ 188273 w 6696744"/>
                <a:gd name="connsiteY13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96744" h="1368152">
                  <a:moveTo>
                    <a:pt x="188273" y="0"/>
                  </a:moveTo>
                  <a:lnTo>
                    <a:pt x="2988332" y="0"/>
                  </a:lnTo>
                  <a:cubicBezTo>
                    <a:pt x="2988332" y="198845"/>
                    <a:pt x="3149527" y="360040"/>
                    <a:pt x="3348372" y="360040"/>
                  </a:cubicBezTo>
                  <a:cubicBezTo>
                    <a:pt x="3547217" y="360040"/>
                    <a:pt x="3708412" y="198845"/>
                    <a:pt x="3708412" y="0"/>
                  </a:cubicBezTo>
                  <a:lnTo>
                    <a:pt x="6508471" y="0"/>
                  </a:lnTo>
                  <a:cubicBezTo>
                    <a:pt x="6612451" y="0"/>
                    <a:pt x="6696744" y="84293"/>
                    <a:pt x="6696744" y="188273"/>
                  </a:cubicBezTo>
                  <a:lnTo>
                    <a:pt x="6696744" y="656325"/>
                  </a:lnTo>
                  <a:lnTo>
                    <a:pt x="6696744" y="900100"/>
                  </a:lnTo>
                  <a:lnTo>
                    <a:pt x="6696744" y="1368152"/>
                  </a:lnTo>
                  <a:lnTo>
                    <a:pt x="0" y="1368152"/>
                  </a:lnTo>
                  <a:lnTo>
                    <a:pt x="0" y="900100"/>
                  </a:lnTo>
                  <a:lnTo>
                    <a:pt x="0" y="656325"/>
                  </a:lnTo>
                  <a:lnTo>
                    <a:pt x="0" y="188273"/>
                  </a:lnTo>
                  <a:cubicBezTo>
                    <a:pt x="0" y="84293"/>
                    <a:pt x="84293" y="0"/>
                    <a:pt x="18827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solidFill>
                    <a:srgbClr val="CCCCCC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9D790896-1DB7-4854-90FA-40335A4B01D8}"/>
                </a:ext>
              </a:extLst>
            </p:cNvPr>
            <p:cNvGrpSpPr/>
            <p:nvPr/>
          </p:nvGrpSpPr>
          <p:grpSpPr>
            <a:xfrm>
              <a:off x="2118748" y="3255725"/>
              <a:ext cx="5041251" cy="1058341"/>
              <a:chOff x="2118748" y="3255725"/>
              <a:chExt cx="5041251" cy="1058341"/>
            </a:xfrm>
          </p:grpSpPr>
          <p:pic>
            <p:nvPicPr>
              <p:cNvPr id="217" name="Picture 13" descr="C:\Users\pd2\Desktop\52p\Untitled-12.png">
                <a:extLst>
                  <a:ext uri="{FF2B5EF4-FFF2-40B4-BE49-F238E27FC236}">
                    <a16:creationId xmlns:a16="http://schemas.microsoft.com/office/drawing/2014/main" id="{5110D8FD-37F8-4EFA-9E5F-8453E9A944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/>
              <a:srcRect t="18379"/>
              <a:stretch/>
            </p:blipFill>
            <p:spPr bwMode="auto">
              <a:xfrm rot="5400000">
                <a:off x="3125554" y="2370563"/>
                <a:ext cx="118917" cy="1996884"/>
              </a:xfrm>
              <a:prstGeom prst="rect">
                <a:avLst/>
              </a:prstGeom>
              <a:noFill/>
            </p:spPr>
          </p:pic>
          <p:pic>
            <p:nvPicPr>
              <p:cNvPr id="218" name="Picture 13" descr="C:\Users\pd2\Desktop\52p\Untitled-12.png">
                <a:extLst>
                  <a:ext uri="{FF2B5EF4-FFF2-40B4-BE49-F238E27FC236}">
                    <a16:creationId xmlns:a16="http://schemas.microsoft.com/office/drawing/2014/main" id="{4D466AFD-EE00-49A3-96C8-1ABB32197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/>
              <a:srcRect t="18379"/>
              <a:stretch/>
            </p:blipFill>
            <p:spPr bwMode="auto">
              <a:xfrm rot="5400000">
                <a:off x="5926739" y="2370563"/>
                <a:ext cx="118917" cy="1996884"/>
              </a:xfrm>
              <a:prstGeom prst="rect">
                <a:avLst/>
              </a:prstGeom>
              <a:noFill/>
            </p:spPr>
          </p:pic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6D7C4BD2-1B0E-4AA4-BA70-652A1F7A1D01}"/>
                  </a:ext>
                </a:extLst>
              </p:cNvPr>
              <p:cNvSpPr/>
              <p:nvPr/>
            </p:nvSpPr>
            <p:spPr>
              <a:xfrm>
                <a:off x="2118748" y="3623828"/>
                <a:ext cx="4604763" cy="4608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marL="234000" marR="0" lvl="0" indent="-23400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6"/>
                  </a:buBlip>
                  <a:tabLst/>
                  <a:defRPr/>
                </a:pPr>
                <a:r>
                  <a:rPr lang="ko-KR" altLang="en-US" sz="1050" b="1" spc="-5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식당 운영자는 좋아요 현황 확인으로 사용자들의 메뉴 선호도 파악 가능</a:t>
                </a:r>
                <a:endParaRPr lang="en-US" altLang="ko-KR" sz="1050" b="1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234000" indent="-234000" defTabSz="457200" latinLnBrk="0">
                  <a:lnSpc>
                    <a:spcPct val="150000"/>
                  </a:lnSpc>
                  <a:buBlip>
                    <a:blip r:embed="rId6"/>
                  </a:buBlip>
                  <a:defRPr/>
                </a:pPr>
                <a:r>
                  <a:rPr lang="ko-KR" altLang="en-US" sz="1050" b="1" spc="-5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사용자는 금일 식단 중에 맛있었던 메뉴</a:t>
                </a:r>
                <a:r>
                  <a:rPr lang="en-US" altLang="ko-KR" sz="1050" b="1" spc="-5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 </a:t>
                </a:r>
                <a:r>
                  <a:rPr lang="ko-KR" altLang="en-US" sz="1050" b="1" spc="-5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다시 나왔으면 하는 메뉴 등에 좋아요 표시 가능</a:t>
                </a:r>
                <a:endParaRPr lang="en-US" altLang="ko-KR" sz="1050" b="1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pic>
            <p:nvPicPr>
              <p:cNvPr id="220" name="Picture 97" descr="06">
                <a:extLst>
                  <a:ext uri="{FF2B5EF4-FFF2-40B4-BE49-F238E27FC236}">
                    <a16:creationId xmlns:a16="http://schemas.microsoft.com/office/drawing/2014/main" id="{2D8EBDA7-B331-49D8-BFD3-66DA30C9AA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1206" y="3255725"/>
                <a:ext cx="1098793" cy="105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D60F3A-8746-4784-A8FD-B3CE4237E6F9}"/>
              </a:ext>
            </a:extLst>
          </p:cNvPr>
          <p:cNvGrpSpPr/>
          <p:nvPr/>
        </p:nvGrpSpPr>
        <p:grpSpPr>
          <a:xfrm>
            <a:off x="2321798" y="4041943"/>
            <a:ext cx="1587994" cy="2340675"/>
            <a:chOff x="2283415" y="4093280"/>
            <a:chExt cx="1584669" cy="2290997"/>
          </a:xfrm>
        </p:grpSpPr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F385F0D9-F144-4562-A22B-AB94FA0F538E}"/>
                </a:ext>
              </a:extLst>
            </p:cNvPr>
            <p:cNvGrpSpPr/>
            <p:nvPr/>
          </p:nvGrpSpPr>
          <p:grpSpPr>
            <a:xfrm>
              <a:off x="2283415" y="4093280"/>
              <a:ext cx="1191501" cy="2290997"/>
              <a:chOff x="12768731" y="7438505"/>
              <a:chExt cx="868246" cy="1261243"/>
            </a:xfrm>
          </p:grpSpPr>
          <p:sp>
            <p:nvSpPr>
              <p:cNvPr id="181" name="사각형: 둥근 모서리 180">
                <a:extLst>
                  <a:ext uri="{FF2B5EF4-FFF2-40B4-BE49-F238E27FC236}">
                    <a16:creationId xmlns:a16="http://schemas.microsoft.com/office/drawing/2014/main" id="{722EB751-DCDA-4AC2-8DAD-97C2E1299B74}"/>
                  </a:ext>
                </a:extLst>
              </p:cNvPr>
              <p:cNvSpPr/>
              <p:nvPr/>
            </p:nvSpPr>
            <p:spPr>
              <a:xfrm>
                <a:off x="12768731" y="7438505"/>
                <a:ext cx="868246" cy="1261243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69F3E965-1E2B-4457-BEB1-59D1D984C7CC}"/>
                  </a:ext>
                </a:extLst>
              </p:cNvPr>
              <p:cNvSpPr/>
              <p:nvPr/>
            </p:nvSpPr>
            <p:spPr>
              <a:xfrm>
                <a:off x="12794971" y="7545805"/>
                <a:ext cx="805569" cy="1042982"/>
              </a:xfrm>
              <a:prstGeom prst="rect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BCD03050-CED2-4417-B22A-21E9B15B393D}"/>
                  </a:ext>
                </a:extLst>
              </p:cNvPr>
              <p:cNvSpPr/>
              <p:nvPr/>
            </p:nvSpPr>
            <p:spPr>
              <a:xfrm>
                <a:off x="12796462" y="7548739"/>
                <a:ext cx="804079" cy="635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84" name="Picture 22" descr="완료)안드로이드 상단바 표시 질문합니다 - 모바일 / 스마트 - 기글하드웨어">
                <a:extLst>
                  <a:ext uri="{FF2B5EF4-FFF2-40B4-BE49-F238E27FC236}">
                    <a16:creationId xmlns:a16="http://schemas.microsoft.com/office/drawing/2014/main" id="{2D506C6F-65BB-49CA-961C-BC407E64A4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3158755" y="7561465"/>
                <a:ext cx="460198" cy="45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5" name="사각형: 둥근 모서리 184">
                <a:extLst>
                  <a:ext uri="{FF2B5EF4-FFF2-40B4-BE49-F238E27FC236}">
                    <a16:creationId xmlns:a16="http://schemas.microsoft.com/office/drawing/2014/main" id="{F8E40D3F-AD88-41A1-8AD2-E620943F3445}"/>
                  </a:ext>
                </a:extLst>
              </p:cNvPr>
              <p:cNvSpPr/>
              <p:nvPr/>
            </p:nvSpPr>
            <p:spPr>
              <a:xfrm>
                <a:off x="13109522" y="7467561"/>
                <a:ext cx="189820" cy="21275"/>
              </a:xfrm>
              <a:prstGeom prst="roundRect">
                <a:avLst/>
              </a:prstGeom>
              <a:solidFill>
                <a:srgbClr val="4D4D4D"/>
              </a:solidFill>
              <a:ln>
                <a:solidFill>
                  <a:srgbClr val="4D4D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EA19FF2-98BC-4E91-A850-A2411AE3F2E9}"/>
                </a:ext>
              </a:extLst>
            </p:cNvPr>
            <p:cNvSpPr/>
            <p:nvPr/>
          </p:nvSpPr>
          <p:spPr>
            <a:xfrm>
              <a:off x="2322956" y="4459400"/>
              <a:ext cx="1102684" cy="17495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C8620B1F-09E2-44E1-91A1-7932523D21AC}"/>
                </a:ext>
              </a:extLst>
            </p:cNvPr>
            <p:cNvGrpSpPr/>
            <p:nvPr/>
          </p:nvGrpSpPr>
          <p:grpSpPr>
            <a:xfrm>
              <a:off x="3048228" y="4459402"/>
              <a:ext cx="819856" cy="1749502"/>
              <a:chOff x="7101395" y="7276489"/>
              <a:chExt cx="1238319" cy="1735084"/>
            </a:xfrm>
          </p:grpSpPr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35C57C51-791F-4535-AE05-014B8A54DA12}"/>
                  </a:ext>
                </a:extLst>
              </p:cNvPr>
              <p:cNvGrpSpPr/>
              <p:nvPr/>
            </p:nvGrpSpPr>
            <p:grpSpPr>
              <a:xfrm>
                <a:off x="7101395" y="7276489"/>
                <a:ext cx="1238319" cy="1735084"/>
                <a:chOff x="5528480" y="7381985"/>
                <a:chExt cx="1238319" cy="1735084"/>
              </a:xfrm>
            </p:grpSpPr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720B33A8-98BD-4357-A253-E3ACED50B7D9}"/>
                    </a:ext>
                  </a:extLst>
                </p:cNvPr>
                <p:cNvSpPr/>
                <p:nvPr/>
              </p:nvSpPr>
              <p:spPr>
                <a:xfrm>
                  <a:off x="5637391" y="7381985"/>
                  <a:ext cx="460031" cy="1735084"/>
                </a:xfrm>
                <a:prstGeom prst="rect">
                  <a:avLst/>
                </a:prstGeom>
                <a:solidFill>
                  <a:srgbClr val="32B7D2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31B6616F-A8A2-465C-B2E4-530ABC4B7BD6}"/>
                    </a:ext>
                  </a:extLst>
                </p:cNvPr>
                <p:cNvSpPr txBox="1"/>
                <p:nvPr/>
              </p:nvSpPr>
              <p:spPr>
                <a:xfrm>
                  <a:off x="5528480" y="7655102"/>
                  <a:ext cx="834033" cy="167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MEMBER</a:t>
                  </a:r>
                  <a:r>
                    <a:rPr lang="en-US" altLang="ko-KR" sz="500" b="1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ko-KR" altLang="en-US" sz="5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C26B747D-1DA7-4B19-A48F-65E612718BFA}"/>
                    </a:ext>
                  </a:extLst>
                </p:cNvPr>
                <p:cNvSpPr txBox="1"/>
                <p:nvPr/>
              </p:nvSpPr>
              <p:spPr>
                <a:xfrm>
                  <a:off x="5558481" y="7825674"/>
                  <a:ext cx="834037" cy="167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BOARD  </a:t>
                  </a:r>
                  <a:r>
                    <a:rPr lang="en-US" altLang="ko-KR" sz="500" b="1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ko-KR" altLang="en-US" sz="5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B3800458-A69F-43A2-BC4E-64695D0FE79B}"/>
                    </a:ext>
                  </a:extLst>
                </p:cNvPr>
                <p:cNvSpPr txBox="1"/>
                <p:nvPr/>
              </p:nvSpPr>
              <p:spPr>
                <a:xfrm>
                  <a:off x="5565976" y="8015075"/>
                  <a:ext cx="834037" cy="167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SYSTEM </a:t>
                  </a:r>
                  <a:endParaRPr lang="ko-KR" altLang="en-US" sz="5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D9170E9-044F-4581-8587-DBC752736B17}"/>
                    </a:ext>
                  </a:extLst>
                </p:cNvPr>
                <p:cNvSpPr txBox="1"/>
                <p:nvPr/>
              </p:nvSpPr>
              <p:spPr>
                <a:xfrm>
                  <a:off x="5535960" y="8552000"/>
                  <a:ext cx="1199298" cy="167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>
                      <a:solidFill>
                        <a:schemeClr val="bg1"/>
                      </a:solidFill>
                    </a:rPr>
                    <a:t>예약현황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11FB00E4-D060-44BA-A1B4-120FDEC8C378}"/>
                    </a:ext>
                  </a:extLst>
                </p:cNvPr>
                <p:cNvSpPr txBox="1"/>
                <p:nvPr/>
              </p:nvSpPr>
              <p:spPr>
                <a:xfrm>
                  <a:off x="5561715" y="8190538"/>
                  <a:ext cx="661658" cy="167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>
                      <a:solidFill>
                        <a:schemeClr val="bg1"/>
                      </a:solidFill>
                    </a:rPr>
                    <a:t>메뉴목록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5088CFB1-6DBC-46D6-B65B-F15AA63039AF}"/>
                    </a:ext>
                  </a:extLst>
                </p:cNvPr>
                <p:cNvSpPr txBox="1"/>
                <p:nvPr/>
              </p:nvSpPr>
              <p:spPr>
                <a:xfrm>
                  <a:off x="5567501" y="8381151"/>
                  <a:ext cx="1199298" cy="167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b="1" dirty="0">
                      <a:solidFill>
                        <a:schemeClr val="bg1"/>
                      </a:solidFill>
                    </a:rPr>
                    <a:t>식단표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9B24C534-14B4-4514-839F-34F0D6122C0D}"/>
                    </a:ext>
                  </a:extLst>
                </p:cNvPr>
                <p:cNvSpPr txBox="1"/>
                <p:nvPr/>
              </p:nvSpPr>
              <p:spPr>
                <a:xfrm>
                  <a:off x="5547856" y="8710701"/>
                  <a:ext cx="1199298" cy="244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>
                      <a:solidFill>
                        <a:schemeClr val="bg1"/>
                      </a:solidFill>
                    </a:rPr>
                    <a:t>실 </a:t>
                  </a:r>
                  <a:r>
                    <a:rPr lang="ko-KR" altLang="en-US" sz="500" dirty="0" err="1">
                      <a:solidFill>
                        <a:schemeClr val="bg1"/>
                      </a:solidFill>
                    </a:rPr>
                    <a:t>식사자</a:t>
                  </a:r>
                  <a:endParaRPr lang="en-US" altLang="ko-KR" sz="500" dirty="0">
                    <a:solidFill>
                      <a:schemeClr val="bg1"/>
                    </a:solidFill>
                  </a:endParaRPr>
                </a:p>
                <a:p>
                  <a:r>
                    <a:rPr lang="ko-KR" altLang="en-US" sz="500" dirty="0">
                      <a:solidFill>
                        <a:schemeClr val="bg1"/>
                      </a:solidFill>
                    </a:rPr>
                    <a:t>확인</a:t>
                  </a:r>
                </a:p>
              </p:txBody>
            </p:sp>
          </p:grpSp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3DDD519F-73A7-4BCF-B151-BD5DE519F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9669" y="7312721"/>
                <a:ext cx="178621" cy="178621"/>
              </a:xfrm>
              <a:prstGeom prst="rect">
                <a:avLst/>
              </a:prstGeom>
            </p:spPr>
          </p:pic>
        </p:grp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C1A6863-73B9-4186-B7C9-A3154D9A0926}"/>
                </a:ext>
              </a:extLst>
            </p:cNvPr>
            <p:cNvSpPr/>
            <p:nvPr/>
          </p:nvSpPr>
          <p:spPr>
            <a:xfrm>
              <a:off x="2387020" y="4972772"/>
              <a:ext cx="696841" cy="906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쌀밥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된장찌개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제육볶음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가지볶음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어묵볶음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97FB393-74AB-4BAA-82B2-B71DB10B8D32}"/>
                </a:ext>
              </a:extLst>
            </p:cNvPr>
            <p:cNvSpPr txBox="1"/>
            <p:nvPr/>
          </p:nvSpPr>
          <p:spPr>
            <a:xfrm>
              <a:off x="2442610" y="4798943"/>
              <a:ext cx="7019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21-10-07</a:t>
              </a:r>
              <a:endParaRPr lang="ko-KR" altLang="en-US" sz="1000" dirty="0"/>
            </a:p>
          </p:txBody>
        </p:sp>
        <p:sp>
          <p:nvSpPr>
            <p:cNvPr id="174" name="하트 173">
              <a:extLst>
                <a:ext uri="{FF2B5EF4-FFF2-40B4-BE49-F238E27FC236}">
                  <a16:creationId xmlns:a16="http://schemas.microsoft.com/office/drawing/2014/main" id="{C607AA0D-C45F-47D4-A883-449D229868E6}"/>
                </a:ext>
              </a:extLst>
            </p:cNvPr>
            <p:cNvSpPr/>
            <p:nvPr/>
          </p:nvSpPr>
          <p:spPr>
            <a:xfrm>
              <a:off x="2956533" y="5066314"/>
              <a:ext cx="99119" cy="113332"/>
            </a:xfrm>
            <a:prstGeom prst="heart">
              <a:avLst/>
            </a:prstGeom>
            <a:solidFill>
              <a:srgbClr val="FF09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하트 174">
              <a:extLst>
                <a:ext uri="{FF2B5EF4-FFF2-40B4-BE49-F238E27FC236}">
                  <a16:creationId xmlns:a16="http://schemas.microsoft.com/office/drawing/2014/main" id="{D7152777-BEAB-4930-96D6-631199F093B1}"/>
                </a:ext>
              </a:extLst>
            </p:cNvPr>
            <p:cNvSpPr/>
            <p:nvPr/>
          </p:nvSpPr>
          <p:spPr>
            <a:xfrm>
              <a:off x="2958136" y="5218511"/>
              <a:ext cx="99119" cy="113332"/>
            </a:xfrm>
            <a:prstGeom prst="heart">
              <a:avLst/>
            </a:prstGeom>
            <a:solidFill>
              <a:srgbClr val="FF09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하트 175">
              <a:extLst>
                <a:ext uri="{FF2B5EF4-FFF2-40B4-BE49-F238E27FC236}">
                  <a16:creationId xmlns:a16="http://schemas.microsoft.com/office/drawing/2014/main" id="{49FFC857-14B0-49FF-99C5-71BA11C9D491}"/>
                </a:ext>
              </a:extLst>
            </p:cNvPr>
            <p:cNvSpPr/>
            <p:nvPr/>
          </p:nvSpPr>
          <p:spPr>
            <a:xfrm>
              <a:off x="2957483" y="5367040"/>
              <a:ext cx="99119" cy="113332"/>
            </a:xfrm>
            <a:prstGeom prst="heart">
              <a:avLst/>
            </a:prstGeom>
            <a:solidFill>
              <a:srgbClr val="FF09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하트 176">
              <a:extLst>
                <a:ext uri="{FF2B5EF4-FFF2-40B4-BE49-F238E27FC236}">
                  <a16:creationId xmlns:a16="http://schemas.microsoft.com/office/drawing/2014/main" id="{777A9843-CF2F-4418-821D-A1BD51627E1A}"/>
                </a:ext>
              </a:extLst>
            </p:cNvPr>
            <p:cNvSpPr/>
            <p:nvPr/>
          </p:nvSpPr>
          <p:spPr>
            <a:xfrm>
              <a:off x="2957483" y="5509600"/>
              <a:ext cx="99119" cy="113332"/>
            </a:xfrm>
            <a:prstGeom prst="heart">
              <a:avLst/>
            </a:prstGeom>
            <a:solidFill>
              <a:srgbClr val="FF09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하트 177">
              <a:extLst>
                <a:ext uri="{FF2B5EF4-FFF2-40B4-BE49-F238E27FC236}">
                  <a16:creationId xmlns:a16="http://schemas.microsoft.com/office/drawing/2014/main" id="{538C7DC0-B1C3-4F8F-AB98-B67B142F900A}"/>
                </a:ext>
              </a:extLst>
            </p:cNvPr>
            <p:cNvSpPr/>
            <p:nvPr/>
          </p:nvSpPr>
          <p:spPr>
            <a:xfrm>
              <a:off x="2957483" y="5683839"/>
              <a:ext cx="99119" cy="113332"/>
            </a:xfrm>
            <a:prstGeom prst="heart">
              <a:avLst/>
            </a:prstGeom>
            <a:solidFill>
              <a:srgbClr val="FF09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모서리가 둥근 직사각형 183">
              <a:extLst>
                <a:ext uri="{FF2B5EF4-FFF2-40B4-BE49-F238E27FC236}">
                  <a16:creationId xmlns:a16="http://schemas.microsoft.com/office/drawing/2014/main" id="{18B78778-2D23-4B67-90AA-3197B96C05D4}"/>
                </a:ext>
              </a:extLst>
            </p:cNvPr>
            <p:cNvSpPr/>
            <p:nvPr/>
          </p:nvSpPr>
          <p:spPr>
            <a:xfrm>
              <a:off x="2462153" y="5958544"/>
              <a:ext cx="249573" cy="165644"/>
            </a:xfrm>
            <a:prstGeom prst="round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lang="ko-KR" altLang="en-US" sz="7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KoPub돋움체 Medium" panose="00000600000000000000" pitchFamily="2" charset="-127"/>
                  <a:cs typeface="Arial" pitchFamily="34" charset="0"/>
                </a:rPr>
                <a:t>예약</a:t>
              </a:r>
            </a:p>
          </p:txBody>
        </p:sp>
        <p:sp>
          <p:nvSpPr>
            <p:cNvPr id="207" name="모서리가 둥근 직사각형 183">
              <a:extLst>
                <a:ext uri="{FF2B5EF4-FFF2-40B4-BE49-F238E27FC236}">
                  <a16:creationId xmlns:a16="http://schemas.microsoft.com/office/drawing/2014/main" id="{3E21731B-E9C2-4BDF-A23C-38E53D5540CA}"/>
                </a:ext>
              </a:extLst>
            </p:cNvPr>
            <p:cNvSpPr/>
            <p:nvPr/>
          </p:nvSpPr>
          <p:spPr>
            <a:xfrm>
              <a:off x="2820434" y="5954531"/>
              <a:ext cx="249573" cy="165644"/>
            </a:xfrm>
            <a:prstGeom prst="round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lang="ko-KR" altLang="en-US" sz="7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KoPub돋움체 Medium" panose="00000600000000000000" pitchFamily="2" charset="-127"/>
                  <a:cs typeface="Arial" pitchFamily="34" charset="0"/>
                </a:rPr>
                <a:t>이전</a:t>
              </a:r>
            </a:p>
          </p:txBody>
        </p:sp>
      </p:grpSp>
      <p:sp>
        <p:nvSpPr>
          <p:cNvPr id="284" name="화살표: 왼쪽 283">
            <a:extLst>
              <a:ext uri="{FF2B5EF4-FFF2-40B4-BE49-F238E27FC236}">
                <a16:creationId xmlns:a16="http://schemas.microsoft.com/office/drawing/2014/main" id="{5D8C649D-DDAC-4013-A775-DEBBE7117021}"/>
              </a:ext>
            </a:extLst>
          </p:cNvPr>
          <p:cNvSpPr/>
          <p:nvPr/>
        </p:nvSpPr>
        <p:spPr>
          <a:xfrm flipH="1">
            <a:off x="3991797" y="4639456"/>
            <a:ext cx="633449" cy="519113"/>
          </a:xfrm>
          <a:prstGeom prst="leftArrow">
            <a:avLst>
              <a:gd name="adj1" fmla="val 50000"/>
              <a:gd name="adj2" fmla="val 49736"/>
            </a:avLst>
          </a:prstGeom>
          <a:gradFill flip="none" rotWithShape="1">
            <a:gsLst>
              <a:gs pos="0">
                <a:srgbClr val="2E75B6">
                  <a:tint val="66000"/>
                  <a:satMod val="160000"/>
                </a:srgbClr>
              </a:gs>
              <a:gs pos="50000">
                <a:srgbClr val="2E75B6">
                  <a:tint val="44500"/>
                  <a:satMod val="160000"/>
                </a:srgbClr>
              </a:gs>
              <a:gs pos="100000">
                <a:srgbClr val="2E75B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Freeform 9">
            <a:extLst>
              <a:ext uri="{FF2B5EF4-FFF2-40B4-BE49-F238E27FC236}">
                <a16:creationId xmlns:a16="http://schemas.microsoft.com/office/drawing/2014/main" id="{380B5DB0-463E-4C42-BC1E-32F6B701B121}"/>
              </a:ext>
            </a:extLst>
          </p:cNvPr>
          <p:cNvSpPr>
            <a:spLocks/>
          </p:cNvSpPr>
          <p:nvPr/>
        </p:nvSpPr>
        <p:spPr bwMode="auto">
          <a:xfrm>
            <a:off x="2070761" y="3838489"/>
            <a:ext cx="293748" cy="2765823"/>
          </a:xfrm>
          <a:custGeom>
            <a:avLst/>
            <a:gdLst>
              <a:gd name="T0" fmla="*/ 0 w 430"/>
              <a:gd name="T1" fmla="*/ 0 h 454"/>
              <a:gd name="T2" fmla="*/ 0 w 430"/>
              <a:gd name="T3" fmla="*/ 0 h 454"/>
              <a:gd name="T4" fmla="*/ 0 w 430"/>
              <a:gd name="T5" fmla="*/ 2147483647 h 454"/>
              <a:gd name="T6" fmla="*/ 0 w 430"/>
              <a:gd name="T7" fmla="*/ 2147483647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430"/>
              <a:gd name="T13" fmla="*/ 0 h 454"/>
              <a:gd name="T14" fmla="*/ 430 w 430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0" h="454">
                <a:moveTo>
                  <a:pt x="430" y="0"/>
                </a:moveTo>
                <a:lnTo>
                  <a:pt x="0" y="0"/>
                </a:lnTo>
                <a:lnTo>
                  <a:pt x="0" y="454"/>
                </a:lnTo>
                <a:lnTo>
                  <a:pt x="430" y="454"/>
                </a:lnTo>
              </a:path>
            </a:pathLst>
          </a:custGeom>
          <a:noFill/>
          <a:ln w="50800">
            <a:solidFill>
              <a:srgbClr val="3E628E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65" name="Freeform 9">
            <a:extLst>
              <a:ext uri="{FF2B5EF4-FFF2-40B4-BE49-F238E27FC236}">
                <a16:creationId xmlns:a16="http://schemas.microsoft.com/office/drawing/2014/main" id="{FFBFFB0B-317E-4C26-86B0-68511373C7F7}"/>
              </a:ext>
            </a:extLst>
          </p:cNvPr>
          <p:cNvSpPr>
            <a:spLocks/>
          </p:cNvSpPr>
          <p:nvPr/>
        </p:nvSpPr>
        <p:spPr bwMode="auto">
          <a:xfrm flipH="1">
            <a:off x="3479482" y="3842396"/>
            <a:ext cx="286704" cy="2761916"/>
          </a:xfrm>
          <a:custGeom>
            <a:avLst/>
            <a:gdLst>
              <a:gd name="T0" fmla="*/ 0 w 430"/>
              <a:gd name="T1" fmla="*/ 0 h 454"/>
              <a:gd name="T2" fmla="*/ 0 w 430"/>
              <a:gd name="T3" fmla="*/ 0 h 454"/>
              <a:gd name="T4" fmla="*/ 0 w 430"/>
              <a:gd name="T5" fmla="*/ 2147483647 h 454"/>
              <a:gd name="T6" fmla="*/ 0 w 430"/>
              <a:gd name="T7" fmla="*/ 2147483647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430"/>
              <a:gd name="T13" fmla="*/ 0 h 454"/>
              <a:gd name="T14" fmla="*/ 430 w 430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0" h="454">
                <a:moveTo>
                  <a:pt x="430" y="0"/>
                </a:moveTo>
                <a:lnTo>
                  <a:pt x="0" y="0"/>
                </a:lnTo>
                <a:lnTo>
                  <a:pt x="0" y="454"/>
                </a:lnTo>
                <a:lnTo>
                  <a:pt x="430" y="454"/>
                </a:lnTo>
              </a:path>
            </a:pathLst>
          </a:custGeom>
          <a:noFill/>
          <a:ln w="50800">
            <a:solidFill>
              <a:srgbClr val="3E628E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66" name="한쪽 모서리가 둥근 사각형 137">
            <a:extLst>
              <a:ext uri="{FF2B5EF4-FFF2-40B4-BE49-F238E27FC236}">
                <a16:creationId xmlns:a16="http://schemas.microsoft.com/office/drawing/2014/main" id="{9F92DEFB-92DD-40AB-8EC6-3D2A85EF88E2}"/>
              </a:ext>
            </a:extLst>
          </p:cNvPr>
          <p:cNvSpPr/>
          <p:nvPr/>
        </p:nvSpPr>
        <p:spPr>
          <a:xfrm rot="10800000" flipV="1">
            <a:off x="2364512" y="3748245"/>
            <a:ext cx="1113115" cy="236468"/>
          </a:xfrm>
          <a:prstGeom prst="round1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+mj-ea"/>
                <a:ea typeface="+mj-ea"/>
                <a:cs typeface="+mn-cs"/>
              </a:rPr>
              <a:t>사용자</a:t>
            </a:r>
          </a:p>
        </p:txBody>
      </p:sp>
      <p:sp>
        <p:nvSpPr>
          <p:cNvPr id="294" name="Freeform 9">
            <a:extLst>
              <a:ext uri="{FF2B5EF4-FFF2-40B4-BE49-F238E27FC236}">
                <a16:creationId xmlns:a16="http://schemas.microsoft.com/office/drawing/2014/main" id="{B24BB33D-8AC2-4EB0-BCA2-8E6C9247C9FE}"/>
              </a:ext>
            </a:extLst>
          </p:cNvPr>
          <p:cNvSpPr>
            <a:spLocks/>
          </p:cNvSpPr>
          <p:nvPr/>
        </p:nvSpPr>
        <p:spPr bwMode="auto">
          <a:xfrm>
            <a:off x="4726973" y="3838489"/>
            <a:ext cx="293748" cy="2761915"/>
          </a:xfrm>
          <a:custGeom>
            <a:avLst/>
            <a:gdLst>
              <a:gd name="T0" fmla="*/ 0 w 430"/>
              <a:gd name="T1" fmla="*/ 0 h 454"/>
              <a:gd name="T2" fmla="*/ 0 w 430"/>
              <a:gd name="T3" fmla="*/ 0 h 454"/>
              <a:gd name="T4" fmla="*/ 0 w 430"/>
              <a:gd name="T5" fmla="*/ 2147483647 h 454"/>
              <a:gd name="T6" fmla="*/ 0 w 430"/>
              <a:gd name="T7" fmla="*/ 2147483647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430"/>
              <a:gd name="T13" fmla="*/ 0 h 454"/>
              <a:gd name="T14" fmla="*/ 430 w 430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0" h="454">
                <a:moveTo>
                  <a:pt x="430" y="0"/>
                </a:moveTo>
                <a:lnTo>
                  <a:pt x="0" y="0"/>
                </a:lnTo>
                <a:lnTo>
                  <a:pt x="0" y="454"/>
                </a:lnTo>
                <a:lnTo>
                  <a:pt x="430" y="454"/>
                </a:lnTo>
              </a:path>
            </a:pathLst>
          </a:custGeom>
          <a:noFill/>
          <a:ln w="50800">
            <a:solidFill>
              <a:srgbClr val="3E628E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95" name="Freeform 9">
            <a:extLst>
              <a:ext uri="{FF2B5EF4-FFF2-40B4-BE49-F238E27FC236}">
                <a16:creationId xmlns:a16="http://schemas.microsoft.com/office/drawing/2014/main" id="{52C81E08-0781-480F-BE72-44C79755EEC2}"/>
              </a:ext>
            </a:extLst>
          </p:cNvPr>
          <p:cNvSpPr>
            <a:spLocks/>
          </p:cNvSpPr>
          <p:nvPr/>
        </p:nvSpPr>
        <p:spPr bwMode="auto">
          <a:xfrm flipH="1">
            <a:off x="6135694" y="3842396"/>
            <a:ext cx="286704" cy="2758008"/>
          </a:xfrm>
          <a:custGeom>
            <a:avLst/>
            <a:gdLst>
              <a:gd name="T0" fmla="*/ 0 w 430"/>
              <a:gd name="T1" fmla="*/ 0 h 454"/>
              <a:gd name="T2" fmla="*/ 0 w 430"/>
              <a:gd name="T3" fmla="*/ 0 h 454"/>
              <a:gd name="T4" fmla="*/ 0 w 430"/>
              <a:gd name="T5" fmla="*/ 2147483647 h 454"/>
              <a:gd name="T6" fmla="*/ 0 w 430"/>
              <a:gd name="T7" fmla="*/ 2147483647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430"/>
              <a:gd name="T13" fmla="*/ 0 h 454"/>
              <a:gd name="T14" fmla="*/ 430 w 430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0" h="454">
                <a:moveTo>
                  <a:pt x="430" y="0"/>
                </a:moveTo>
                <a:lnTo>
                  <a:pt x="0" y="0"/>
                </a:lnTo>
                <a:lnTo>
                  <a:pt x="0" y="454"/>
                </a:lnTo>
                <a:lnTo>
                  <a:pt x="430" y="454"/>
                </a:lnTo>
              </a:path>
            </a:pathLst>
          </a:custGeom>
          <a:noFill/>
          <a:ln w="50800">
            <a:solidFill>
              <a:srgbClr val="3E628E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96" name="한쪽 모서리가 둥근 사각형 137">
            <a:extLst>
              <a:ext uri="{FF2B5EF4-FFF2-40B4-BE49-F238E27FC236}">
                <a16:creationId xmlns:a16="http://schemas.microsoft.com/office/drawing/2014/main" id="{B70DC502-E26E-4A15-92D2-B41FF1A662FC}"/>
              </a:ext>
            </a:extLst>
          </p:cNvPr>
          <p:cNvSpPr/>
          <p:nvPr/>
        </p:nvSpPr>
        <p:spPr>
          <a:xfrm rot="10800000" flipV="1">
            <a:off x="5020724" y="3748245"/>
            <a:ext cx="1113115" cy="236468"/>
          </a:xfrm>
          <a:prstGeom prst="round1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+mj-ea"/>
                <a:ea typeface="+mj-ea"/>
                <a:cs typeface="+mn-cs"/>
              </a:rPr>
              <a:t>식당 운영자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82F1F5-9893-4581-9A44-B76D41FF29B1}"/>
              </a:ext>
            </a:extLst>
          </p:cNvPr>
          <p:cNvGrpSpPr/>
          <p:nvPr/>
        </p:nvGrpSpPr>
        <p:grpSpPr>
          <a:xfrm>
            <a:off x="5007909" y="4138575"/>
            <a:ext cx="1784322" cy="2349817"/>
            <a:chOff x="5182469" y="4138575"/>
            <a:chExt cx="1784322" cy="234981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E4A35A3-5D39-4DD6-A8FE-53A391E905FF}"/>
                </a:ext>
              </a:extLst>
            </p:cNvPr>
            <p:cNvGrpSpPr/>
            <p:nvPr/>
          </p:nvGrpSpPr>
          <p:grpSpPr>
            <a:xfrm>
              <a:off x="5182469" y="4138575"/>
              <a:ext cx="1784322" cy="2349817"/>
              <a:chOff x="4727174" y="3648539"/>
              <a:chExt cx="2011264" cy="2415383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AA81362-0983-4DFB-AF0E-E69E80B04BEB}"/>
                  </a:ext>
                </a:extLst>
              </p:cNvPr>
              <p:cNvSpPr txBox="1"/>
              <p:nvPr/>
            </p:nvSpPr>
            <p:spPr>
              <a:xfrm>
                <a:off x="5803736" y="5541877"/>
                <a:ext cx="934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/>
                    </a:solidFill>
                  </a:rPr>
                  <a:t>쪽지</a:t>
                </a:r>
              </a:p>
            </p:txBody>
          </p: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1E960879-D766-4D7A-BC94-11014DC88C87}"/>
                  </a:ext>
                </a:extLst>
              </p:cNvPr>
              <p:cNvGrpSpPr/>
              <p:nvPr/>
            </p:nvGrpSpPr>
            <p:grpSpPr>
              <a:xfrm>
                <a:off x="4727174" y="3648539"/>
                <a:ext cx="1330204" cy="2415383"/>
                <a:chOff x="12768731" y="7438505"/>
                <a:chExt cx="868246" cy="1261243"/>
              </a:xfrm>
            </p:grpSpPr>
            <p:sp>
              <p:nvSpPr>
                <p:cNvPr id="209" name="사각형: 둥근 모서리 208">
                  <a:extLst>
                    <a:ext uri="{FF2B5EF4-FFF2-40B4-BE49-F238E27FC236}">
                      <a16:creationId xmlns:a16="http://schemas.microsoft.com/office/drawing/2014/main" id="{97157D79-1DFC-407F-96E0-CFA561E5CE4B}"/>
                    </a:ext>
                  </a:extLst>
                </p:cNvPr>
                <p:cNvSpPr/>
                <p:nvPr/>
              </p:nvSpPr>
              <p:spPr>
                <a:xfrm>
                  <a:off x="12768731" y="7438505"/>
                  <a:ext cx="868246" cy="1261243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EF7CD188-9EEA-4360-AECF-47D9AABE7314}"/>
                    </a:ext>
                  </a:extLst>
                </p:cNvPr>
                <p:cNvSpPr/>
                <p:nvPr/>
              </p:nvSpPr>
              <p:spPr>
                <a:xfrm>
                  <a:off x="12794971" y="7545805"/>
                  <a:ext cx="805569" cy="1042982"/>
                </a:xfrm>
                <a:prstGeom prst="rect">
                  <a:avLst/>
                </a:prstGeom>
                <a:solidFill>
                  <a:srgbClr val="D0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E5970311-D379-4FBA-83F1-A6595CA233F5}"/>
                    </a:ext>
                  </a:extLst>
                </p:cNvPr>
                <p:cNvSpPr/>
                <p:nvPr/>
              </p:nvSpPr>
              <p:spPr>
                <a:xfrm>
                  <a:off x="12796462" y="7548739"/>
                  <a:ext cx="804079" cy="6351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pic>
              <p:nvPicPr>
                <p:cNvPr id="212" name="Picture 22" descr="완료)안드로이드 상단바 표시 질문합니다 - 모바일 / 스마트 - 기글하드웨어">
                  <a:extLst>
                    <a:ext uri="{FF2B5EF4-FFF2-40B4-BE49-F238E27FC236}">
                      <a16:creationId xmlns:a16="http://schemas.microsoft.com/office/drawing/2014/main" id="{24D6C538-F948-4153-B830-030E3CFFAF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13158755" y="7561465"/>
                  <a:ext cx="460198" cy="457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3" name="사각형: 둥근 모서리 212">
                  <a:extLst>
                    <a:ext uri="{FF2B5EF4-FFF2-40B4-BE49-F238E27FC236}">
                      <a16:creationId xmlns:a16="http://schemas.microsoft.com/office/drawing/2014/main" id="{5B568DD4-0F0E-44CA-AE8A-5194024F478A}"/>
                    </a:ext>
                  </a:extLst>
                </p:cNvPr>
                <p:cNvSpPr/>
                <p:nvPr/>
              </p:nvSpPr>
              <p:spPr>
                <a:xfrm>
                  <a:off x="13109522" y="7467561"/>
                  <a:ext cx="189820" cy="21275"/>
                </a:xfrm>
                <a:prstGeom prst="roundRect">
                  <a:avLst/>
                </a:prstGeom>
                <a:solidFill>
                  <a:srgbClr val="4D4D4D"/>
                </a:solidFill>
                <a:ln>
                  <a:solidFill>
                    <a:srgbClr val="4D4D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D73E5B6C-779E-409E-901F-21C5DB3FEF88}"/>
                  </a:ext>
                </a:extLst>
              </p:cNvPr>
              <p:cNvSpPr/>
              <p:nvPr/>
            </p:nvSpPr>
            <p:spPr>
              <a:xfrm>
                <a:off x="4766715" y="4014659"/>
                <a:ext cx="1231048" cy="18444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55FFF69-8448-482D-938B-FE435CAD8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6713" y="4539101"/>
                <a:ext cx="918778" cy="769860"/>
              </a:xfrm>
              <a:prstGeom prst="rect">
                <a:avLst/>
              </a:prstGeom>
            </p:spPr>
          </p:pic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28CB96-4C94-4007-AC2C-642AAEC46B22}"/>
                  </a:ext>
                </a:extLst>
              </p:cNvPr>
              <p:cNvSpPr txBox="1"/>
              <p:nvPr/>
            </p:nvSpPr>
            <p:spPr>
              <a:xfrm>
                <a:off x="5060406" y="5288061"/>
                <a:ext cx="53994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u="sng" dirty="0"/>
                  <a:t>1</a:t>
                </a:r>
                <a:r>
                  <a:rPr lang="en-US" altLang="ko-KR" sz="700" dirty="0"/>
                  <a:t>  </a:t>
                </a:r>
                <a:r>
                  <a:rPr lang="en-US" altLang="ko-KR" sz="700" u="sng" dirty="0"/>
                  <a:t>2</a:t>
                </a:r>
                <a:endParaRPr lang="ko-KR" altLang="en-US" sz="700" u="sng" dirty="0"/>
              </a:p>
            </p:txBody>
          </p:sp>
          <p:sp>
            <p:nvSpPr>
              <p:cNvPr id="269" name="모서리가 둥근 직사각형 183">
                <a:extLst>
                  <a:ext uri="{FF2B5EF4-FFF2-40B4-BE49-F238E27FC236}">
                    <a16:creationId xmlns:a16="http://schemas.microsoft.com/office/drawing/2014/main" id="{A5C62F77-01DF-402A-8629-960F156962AA}"/>
                  </a:ext>
                </a:extLst>
              </p:cNvPr>
              <p:cNvSpPr/>
              <p:nvPr/>
            </p:nvSpPr>
            <p:spPr>
              <a:xfrm>
                <a:off x="4883776" y="5545063"/>
                <a:ext cx="264828" cy="204029"/>
              </a:xfrm>
              <a:prstGeom prst="roundRect">
                <a:avLst/>
              </a:prstGeom>
              <a:gradFill flip="none" rotWithShape="1">
                <a:gsLst>
                  <a:gs pos="49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/>
                <a:r>
                  <a:rPr lang="ko-KR" altLang="en-US" sz="700" b="1" kern="0" spc="-50" dirty="0">
                    <a:ln w="1143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KoPub돋움체 Medium" panose="00000600000000000000" pitchFamily="2" charset="-127"/>
                    <a:cs typeface="Arial" pitchFamily="34" charset="0"/>
                  </a:rPr>
                  <a:t>등록</a:t>
                </a:r>
              </a:p>
            </p:txBody>
          </p:sp>
          <p:sp>
            <p:nvSpPr>
              <p:cNvPr id="270" name="모서리가 둥근 직사각형 183">
                <a:extLst>
                  <a:ext uri="{FF2B5EF4-FFF2-40B4-BE49-F238E27FC236}">
                    <a16:creationId xmlns:a16="http://schemas.microsoft.com/office/drawing/2014/main" id="{49EB5644-25C9-4A51-8A92-6A0C35246378}"/>
                  </a:ext>
                </a:extLst>
              </p:cNvPr>
              <p:cNvSpPr/>
              <p:nvPr/>
            </p:nvSpPr>
            <p:spPr>
              <a:xfrm>
                <a:off x="5270964" y="5546374"/>
                <a:ext cx="249846" cy="204029"/>
              </a:xfrm>
              <a:prstGeom prst="roundRect">
                <a:avLst/>
              </a:prstGeom>
              <a:gradFill flip="none" rotWithShape="1">
                <a:gsLst>
                  <a:gs pos="49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/>
                <a:r>
                  <a:rPr lang="ko-KR" altLang="en-US" sz="700" b="1" kern="0" spc="-50" dirty="0">
                    <a:ln w="1143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KoPub돋움체 Medium" panose="00000600000000000000" pitchFamily="2" charset="-127"/>
                    <a:cs typeface="Arial" pitchFamily="34" charset="0"/>
                  </a:rPr>
                  <a:t>수정</a:t>
                </a:r>
              </a:p>
            </p:txBody>
          </p:sp>
        </p:grp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33336D15-5328-4F2C-BBA3-DFD8B3F37EE6}"/>
                </a:ext>
              </a:extLst>
            </p:cNvPr>
            <p:cNvSpPr/>
            <p:nvPr/>
          </p:nvSpPr>
          <p:spPr>
            <a:xfrm>
              <a:off x="6012986" y="4497981"/>
              <a:ext cx="305212" cy="1787438"/>
            </a:xfrm>
            <a:prstGeom prst="rect">
              <a:avLst/>
            </a:prstGeom>
            <a:solidFill>
              <a:srgbClr val="32B7D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CBD6BA5-75AE-4AA5-85C1-029682048940}"/>
                </a:ext>
              </a:extLst>
            </p:cNvPr>
            <p:cNvSpPr txBox="1"/>
            <p:nvPr/>
          </p:nvSpPr>
          <p:spPr>
            <a:xfrm>
              <a:off x="5940728" y="4779339"/>
              <a:ext cx="553348" cy="17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MEMBER</a:t>
              </a:r>
              <a:r>
                <a:rPr lang="en-US" altLang="ko-KR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AB1D907A-0C79-4A00-841D-B84AD6E10BE6}"/>
                </a:ext>
              </a:extLst>
            </p:cNvPr>
            <p:cNvSpPr txBox="1"/>
            <p:nvPr/>
          </p:nvSpPr>
          <p:spPr>
            <a:xfrm>
              <a:off x="5960632" y="4955058"/>
              <a:ext cx="553351" cy="17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BOARD  </a:t>
              </a:r>
              <a:r>
                <a:rPr lang="en-US" altLang="ko-KR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C6062C-CB9F-4681-9637-EE28BEBC4E61}"/>
                </a:ext>
              </a:extLst>
            </p:cNvPr>
            <p:cNvSpPr txBox="1"/>
            <p:nvPr/>
          </p:nvSpPr>
          <p:spPr>
            <a:xfrm>
              <a:off x="5965605" y="5150174"/>
              <a:ext cx="553351" cy="17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 </a:t>
              </a:r>
              <a:endParaRPr lang="ko-KR" altLang="en-US" sz="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17485C09-AE31-42B5-B441-C9F98F3E74A4}"/>
                </a:ext>
              </a:extLst>
            </p:cNvPr>
            <p:cNvSpPr txBox="1"/>
            <p:nvPr/>
          </p:nvSpPr>
          <p:spPr>
            <a:xfrm>
              <a:off x="5945691" y="5703300"/>
              <a:ext cx="795687" cy="17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bg1"/>
                  </a:solidFill>
                </a:rPr>
                <a:t>예약현황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BDA7AAF-5765-4B32-96A5-8BB8B3A230BB}"/>
                </a:ext>
              </a:extLst>
            </p:cNvPr>
            <p:cNvSpPr txBox="1"/>
            <p:nvPr/>
          </p:nvSpPr>
          <p:spPr>
            <a:xfrm>
              <a:off x="5962778" y="5330931"/>
              <a:ext cx="438984" cy="17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>
                  <a:solidFill>
                    <a:schemeClr val="bg1"/>
                  </a:solidFill>
                </a:rPr>
                <a:t>메뉴목록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6C3A2753-5380-4752-8B76-BDDE309444E4}"/>
                </a:ext>
              </a:extLst>
            </p:cNvPr>
            <p:cNvSpPr txBox="1"/>
            <p:nvPr/>
          </p:nvSpPr>
          <p:spPr>
            <a:xfrm>
              <a:off x="5966617" y="5527296"/>
              <a:ext cx="795687" cy="17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b="1" dirty="0">
                  <a:solidFill>
                    <a:schemeClr val="bg1"/>
                  </a:solidFill>
                </a:rPr>
                <a:t>식단표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5807F82C-B72A-4866-BAA1-DEA8E065CF43}"/>
                </a:ext>
              </a:extLst>
            </p:cNvPr>
            <p:cNvSpPr txBox="1"/>
            <p:nvPr/>
          </p:nvSpPr>
          <p:spPr>
            <a:xfrm>
              <a:off x="5953583" y="5866789"/>
              <a:ext cx="795687" cy="251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bg1"/>
                  </a:solidFill>
                </a:rPr>
                <a:t>실 </a:t>
              </a:r>
              <a:r>
                <a:rPr lang="ko-KR" altLang="en-US" sz="500" dirty="0" err="1">
                  <a:solidFill>
                    <a:schemeClr val="bg1"/>
                  </a:solidFill>
                </a:rPr>
                <a:t>식사자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r>
                <a:rPr lang="ko-KR" altLang="en-US" sz="500" dirty="0">
                  <a:solidFill>
                    <a:schemeClr val="bg1"/>
                  </a:solidFill>
                </a:rPr>
                <a:t>확인</a:t>
              </a:r>
            </a:p>
          </p:txBody>
        </p:sp>
        <p:pic>
          <p:nvPicPr>
            <p:cNvPr id="305" name="그림 304">
              <a:extLst>
                <a:ext uri="{FF2B5EF4-FFF2-40B4-BE49-F238E27FC236}">
                  <a16:creationId xmlns:a16="http://schemas.microsoft.com/office/drawing/2014/main" id="{E9771F7A-5539-492A-AA13-E2BCB68AD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5160" y="4535306"/>
              <a:ext cx="118508" cy="184011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5CA74B-6421-46C8-96CE-C3044D1908A3}"/>
              </a:ext>
            </a:extLst>
          </p:cNvPr>
          <p:cNvGrpSpPr/>
          <p:nvPr/>
        </p:nvGrpSpPr>
        <p:grpSpPr>
          <a:xfrm>
            <a:off x="2393748" y="6394898"/>
            <a:ext cx="1086883" cy="323728"/>
            <a:chOff x="8700273" y="3893832"/>
            <a:chExt cx="1285543" cy="418244"/>
          </a:xfrm>
        </p:grpSpPr>
        <p:sp>
          <p:nvSpPr>
            <p:cNvPr id="286" name="AutoShape 18">
              <a:extLst>
                <a:ext uri="{FF2B5EF4-FFF2-40B4-BE49-F238E27FC236}">
                  <a16:creationId xmlns:a16="http://schemas.microsoft.com/office/drawing/2014/main" id="{05828B3F-357A-4CA2-B390-FB42241535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06944" y="3917506"/>
              <a:ext cx="1249877" cy="327338"/>
            </a:xfrm>
            <a:prstGeom prst="roundRect">
              <a:avLst>
                <a:gd name="adj" fmla="val 504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금일 식단에 만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족한 메뉴에 </a:t>
              </a:r>
              <a:r>
                <a:rPr lang="ko-KR" altLang="en-US" sz="8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좋아요를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클릭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15" name="사각형: 둥근 모서리 314">
              <a:extLst>
                <a:ext uri="{FF2B5EF4-FFF2-40B4-BE49-F238E27FC236}">
                  <a16:creationId xmlns:a16="http://schemas.microsoft.com/office/drawing/2014/main" id="{0AFFEBD9-44B8-4BDE-887D-BD4534E5FCE0}"/>
                </a:ext>
              </a:extLst>
            </p:cNvPr>
            <p:cNvSpPr/>
            <p:nvPr/>
          </p:nvSpPr>
          <p:spPr>
            <a:xfrm>
              <a:off x="8700273" y="3893832"/>
              <a:ext cx="1285543" cy="41824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2B178FE8-17BF-4A76-9695-F147B1CB0E51}"/>
              </a:ext>
            </a:extLst>
          </p:cNvPr>
          <p:cNvGrpSpPr/>
          <p:nvPr/>
        </p:nvGrpSpPr>
        <p:grpSpPr>
          <a:xfrm>
            <a:off x="5153762" y="6435781"/>
            <a:ext cx="862017" cy="280060"/>
            <a:chOff x="8702855" y="3918157"/>
            <a:chExt cx="1236722" cy="361827"/>
          </a:xfrm>
        </p:grpSpPr>
        <p:sp>
          <p:nvSpPr>
            <p:cNvPr id="317" name="AutoShape 18">
              <a:extLst>
                <a:ext uri="{FF2B5EF4-FFF2-40B4-BE49-F238E27FC236}">
                  <a16:creationId xmlns:a16="http://schemas.microsoft.com/office/drawing/2014/main" id="{F4704B52-2283-4887-93FE-E1B90282A1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763967" y="3929830"/>
              <a:ext cx="1158995" cy="327338"/>
            </a:xfrm>
            <a:prstGeom prst="roundRect">
              <a:avLst>
                <a:gd name="adj" fmla="val 504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92075" indent="-92075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나눔고딕" panose="020D0604000000000000" pitchFamily="50" charset="-127"/>
                </a:defRPr>
              </a:lvl9pPr>
            </a:lstStyle>
            <a:p>
              <a:pPr marL="0" lvl="0" indent="0" algn="ctr" eaLnBrk="1" fontAlgn="base" latinLnBrk="0" hangingPunct="1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r>
                <a:rPr lang="ko-KR" altLang="en-US" sz="8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메뉴별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좋아요 수 조회 가능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318" name="사각형: 둥근 모서리 317">
              <a:extLst>
                <a:ext uri="{FF2B5EF4-FFF2-40B4-BE49-F238E27FC236}">
                  <a16:creationId xmlns:a16="http://schemas.microsoft.com/office/drawing/2014/main" id="{39267D21-65B5-45FA-A7D0-432B815D4B71}"/>
                </a:ext>
              </a:extLst>
            </p:cNvPr>
            <p:cNvSpPr/>
            <p:nvPr/>
          </p:nvSpPr>
          <p:spPr>
            <a:xfrm>
              <a:off x="8702855" y="3918157"/>
              <a:ext cx="1236722" cy="36182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6FC289-B8BB-4118-AB16-14924F0ABBF5}"/>
              </a:ext>
            </a:extLst>
          </p:cNvPr>
          <p:cNvGrpSpPr/>
          <p:nvPr/>
        </p:nvGrpSpPr>
        <p:grpSpPr>
          <a:xfrm>
            <a:off x="7146111" y="4154942"/>
            <a:ext cx="4788197" cy="2409229"/>
            <a:chOff x="7170556" y="1497652"/>
            <a:chExt cx="4788197" cy="2409229"/>
          </a:xfrm>
        </p:grpSpPr>
        <p:sp>
          <p:nvSpPr>
            <p:cNvPr id="325" name="오각형 105">
              <a:extLst>
                <a:ext uri="{FF2B5EF4-FFF2-40B4-BE49-F238E27FC236}">
                  <a16:creationId xmlns:a16="http://schemas.microsoft.com/office/drawing/2014/main" id="{6BC15456-263B-404B-873E-46C8F2936ECA}"/>
                </a:ext>
              </a:extLst>
            </p:cNvPr>
            <p:cNvSpPr/>
            <p:nvPr/>
          </p:nvSpPr>
          <p:spPr bwMode="auto">
            <a:xfrm>
              <a:off x="7194229" y="1509267"/>
              <a:ext cx="1054627" cy="327378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ko-KR" altLang="en-US" sz="900" b="1" dirty="0">
                  <a:solidFill>
                    <a:srgbClr val="44546A"/>
                  </a:solidFill>
                  <a:latin typeface="+mn-ea"/>
                  <a:ea typeface="나눔고딕"/>
                </a:rPr>
                <a:t>사</a:t>
              </a: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용자</a:t>
              </a:r>
            </a:p>
          </p:txBody>
        </p:sp>
        <p:sp>
          <p:nvSpPr>
            <p:cNvPr id="326" name="갈매기형 수장 110">
              <a:extLst>
                <a:ext uri="{FF2B5EF4-FFF2-40B4-BE49-F238E27FC236}">
                  <a16:creationId xmlns:a16="http://schemas.microsoft.com/office/drawing/2014/main" id="{8CEA4A4F-6D6A-4DFD-871E-2F56B0580A9E}"/>
                </a:ext>
              </a:extLst>
            </p:cNvPr>
            <p:cNvSpPr/>
            <p:nvPr/>
          </p:nvSpPr>
          <p:spPr bwMode="auto">
            <a:xfrm>
              <a:off x="8507164" y="1509267"/>
              <a:ext cx="1054627" cy="327378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Mobile Web</a:t>
              </a:r>
              <a:b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</a:b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Server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나눔고딕"/>
                <a:cs typeface="+mn-cs"/>
              </a:endParaRPr>
            </a:p>
          </p:txBody>
        </p:sp>
        <p:sp>
          <p:nvSpPr>
            <p:cNvPr id="327" name="갈매기형 수장 111">
              <a:extLst>
                <a:ext uri="{FF2B5EF4-FFF2-40B4-BE49-F238E27FC236}">
                  <a16:creationId xmlns:a16="http://schemas.microsoft.com/office/drawing/2014/main" id="{B84F8358-BFAB-4272-B5D8-C6A75BAE9E3E}"/>
                </a:ext>
              </a:extLst>
            </p:cNvPr>
            <p:cNvSpPr/>
            <p:nvPr/>
          </p:nvSpPr>
          <p:spPr bwMode="auto">
            <a:xfrm>
              <a:off x="9787761" y="1509991"/>
              <a:ext cx="1054627" cy="327378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  <a:effectLst/>
          </p:spPr>
          <p:txBody>
            <a:bodyPr wrap="none" lIns="0" tIns="0" rIns="0" bIns="0" anchor="ctr"/>
            <a:lstStyle/>
            <a:p>
              <a:pPr marL="0" marR="0" lvl="1" indent="-79375" algn="ctr" defTabSz="841375" rtl="0" eaLnBrk="0" fontAlgn="auto" latinLnBrk="0" hangingPunc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나눔고딕"/>
                  <a:cs typeface="+mn-cs"/>
                </a:rPr>
                <a:t>식당 운영자</a:t>
              </a:r>
            </a:p>
          </p:txBody>
        </p:sp>
        <p:sp>
          <p:nvSpPr>
            <p:cNvPr id="328" name="자유형 118">
              <a:extLst>
                <a:ext uri="{FF2B5EF4-FFF2-40B4-BE49-F238E27FC236}">
                  <a16:creationId xmlns:a16="http://schemas.microsoft.com/office/drawing/2014/main" id="{C27C4F73-CD65-4E49-8A99-DFDD9CD7C694}"/>
                </a:ext>
              </a:extLst>
            </p:cNvPr>
            <p:cNvSpPr/>
            <p:nvPr/>
          </p:nvSpPr>
          <p:spPr>
            <a:xfrm>
              <a:off x="8323798" y="1849926"/>
              <a:ext cx="48795" cy="2056953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sp>
          <p:nvSpPr>
            <p:cNvPr id="329" name="자유형 118">
              <a:extLst>
                <a:ext uri="{FF2B5EF4-FFF2-40B4-BE49-F238E27FC236}">
                  <a16:creationId xmlns:a16="http://schemas.microsoft.com/office/drawing/2014/main" id="{5F482A6F-E089-4359-8273-EC28040FE747}"/>
                </a:ext>
              </a:extLst>
            </p:cNvPr>
            <p:cNvSpPr/>
            <p:nvPr/>
          </p:nvSpPr>
          <p:spPr>
            <a:xfrm>
              <a:off x="9596877" y="1867663"/>
              <a:ext cx="45719" cy="2039218"/>
            </a:xfrm>
            <a:custGeom>
              <a:avLst/>
              <a:gdLst>
                <a:gd name="connsiteX0" fmla="*/ 0 w 0"/>
                <a:gd name="connsiteY0" fmla="*/ 0 h 923925"/>
                <a:gd name="connsiteX1" fmla="*/ 0 w 0"/>
                <a:gd name="connsiteY1" fmla="*/ 923925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3925">
                  <a:moveTo>
                    <a:pt x="0" y="0"/>
                  </a:moveTo>
                  <a:lnTo>
                    <a:pt x="0" y="923925"/>
                  </a:ln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0000600000000000000" pitchFamily="2" charset="-127"/>
                <a:ea typeface="KoPub바탕체 Medium" panose="00000600000000000000" pitchFamily="2" charset="-127"/>
                <a:cs typeface="+mn-cs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D7BB3179-9C62-49B0-AB25-F7647706526F}"/>
                </a:ext>
              </a:extLst>
            </p:cNvPr>
            <p:cNvSpPr/>
            <p:nvPr/>
          </p:nvSpPr>
          <p:spPr>
            <a:xfrm>
              <a:off x="7191490" y="1854886"/>
              <a:ext cx="912946" cy="189266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식단표 조회</a:t>
              </a: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C4B25314-FF2D-454D-A9D9-7104EC307484}"/>
                </a:ext>
              </a:extLst>
            </p:cNvPr>
            <p:cNvSpPr/>
            <p:nvPr/>
          </p:nvSpPr>
          <p:spPr>
            <a:xfrm>
              <a:off x="7186873" y="2210712"/>
              <a:ext cx="912946" cy="373763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금일 만족한 </a:t>
              </a:r>
              <a:endParaRPr kumimoji="0" lang="en-US" altLang="ko-KR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메뉴</a:t>
              </a: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에 좋아요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B32EF025-59A0-4396-9121-BA4F559B1835}"/>
                </a:ext>
              </a:extLst>
            </p:cNvPr>
            <p:cNvSpPr/>
            <p:nvPr/>
          </p:nvSpPr>
          <p:spPr>
            <a:xfrm>
              <a:off x="7186873" y="2773905"/>
              <a:ext cx="912946" cy="189266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서버 전송</a:t>
              </a: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FC2890A-E6A8-4B25-B6B1-CCAC1BEA67B8}"/>
                </a:ext>
              </a:extLst>
            </p:cNvPr>
            <p:cNvSpPr/>
            <p:nvPr/>
          </p:nvSpPr>
          <p:spPr>
            <a:xfrm>
              <a:off x="8495420" y="1858926"/>
              <a:ext cx="912946" cy="189266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좋아요 카운트 증가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B08CC2A9-35E6-4CC4-89C3-C66280EE0E6F}"/>
                </a:ext>
              </a:extLst>
            </p:cNvPr>
            <p:cNvSpPr/>
            <p:nvPr/>
          </p:nvSpPr>
          <p:spPr>
            <a:xfrm>
              <a:off x="9788215" y="1854888"/>
              <a:ext cx="912946" cy="297062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메뉴 별 좋아요</a:t>
              </a:r>
              <a:endParaRPr kumimoji="0" lang="en-US" altLang="ko-KR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횟수 조회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B503B98C-1619-48A8-933F-DB1476469C7E}"/>
                </a:ext>
              </a:extLst>
            </p:cNvPr>
            <p:cNvSpPr/>
            <p:nvPr/>
          </p:nvSpPr>
          <p:spPr>
            <a:xfrm>
              <a:off x="8481322" y="2488798"/>
              <a:ext cx="912946" cy="482015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DB</a:t>
              </a: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에 </a:t>
              </a: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저장된</a:t>
              </a:r>
              <a:endParaRPr lang="en-US" altLang="ko-KR" sz="900" b="1" kern="0" spc="-5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50" normalizeH="0" baseline="0" noProof="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좋아요 컬럼</a:t>
              </a:r>
              <a:endParaRPr kumimoji="0" lang="en-US" altLang="ko-KR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카운트하여 결과 전송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9E34B819-6D4B-481D-9D93-DED63AB032E0}"/>
                </a:ext>
              </a:extLst>
            </p:cNvPr>
            <p:cNvSpPr/>
            <p:nvPr/>
          </p:nvSpPr>
          <p:spPr>
            <a:xfrm>
              <a:off x="9794058" y="2697812"/>
              <a:ext cx="912946" cy="297062"/>
            </a:xfrm>
            <a:prstGeom prst="rect">
              <a:avLst/>
            </a:prstGeom>
            <a:gradFill flip="none" rotWithShape="1">
              <a:gsLst>
                <a:gs pos="49000">
                  <a:schemeClr val="bg1"/>
                </a:gs>
                <a:gs pos="5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spc="-50" dirty="0">
                  <a:ln w="1143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횟수 확인</a:t>
              </a:r>
              <a:endParaRPr kumimoji="0" lang="ko-KR" altLang="en-US" sz="900" b="1" i="0" u="none" strike="noStrike" kern="0" cap="none" spc="-50" normalizeH="0" baseline="0" noProof="0" dirty="0">
                <a:ln w="11430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CBD36103-AA16-45F9-A700-FC25B56342A5}"/>
                </a:ext>
              </a:extLst>
            </p:cNvPr>
            <p:cNvCxnSpPr>
              <a:cxnSpLocks/>
            </p:cNvCxnSpPr>
            <p:nvPr/>
          </p:nvCxnSpPr>
          <p:spPr>
            <a:xfrm>
              <a:off x="7643346" y="2084194"/>
              <a:ext cx="0" cy="1172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79344ED5-BB39-4FEE-80B8-0BB71C901180}"/>
                </a:ext>
              </a:extLst>
            </p:cNvPr>
            <p:cNvCxnSpPr>
              <a:cxnSpLocks/>
            </p:cNvCxnSpPr>
            <p:nvPr/>
          </p:nvCxnSpPr>
          <p:spPr>
            <a:xfrm>
              <a:off x="7648374" y="2626268"/>
              <a:ext cx="0" cy="1289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연결선: 꺾임 338">
              <a:extLst>
                <a:ext uri="{FF2B5EF4-FFF2-40B4-BE49-F238E27FC236}">
                  <a16:creationId xmlns:a16="http://schemas.microsoft.com/office/drawing/2014/main" id="{61B9AA1C-9A4E-4062-8645-08C4F51689CB}"/>
                </a:ext>
              </a:extLst>
            </p:cNvPr>
            <p:cNvCxnSpPr>
              <a:endCxn id="333" idx="1"/>
            </p:cNvCxnSpPr>
            <p:nvPr/>
          </p:nvCxnSpPr>
          <p:spPr>
            <a:xfrm flipV="1">
              <a:off x="8132596" y="1953559"/>
              <a:ext cx="362824" cy="914399"/>
            </a:xfrm>
            <a:prstGeom prst="bentConnector3">
              <a:avLst>
                <a:gd name="adj1" fmla="val 5343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5FBA70ED-02C3-415D-87A8-B5E62E573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795" y="2115944"/>
              <a:ext cx="248" cy="3266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연결선: 꺾임 340">
              <a:extLst>
                <a:ext uri="{FF2B5EF4-FFF2-40B4-BE49-F238E27FC236}">
                  <a16:creationId xmlns:a16="http://schemas.microsoft.com/office/drawing/2014/main" id="{09E30975-2A7A-4BDF-BE65-3B21FE27C6C2}"/>
                </a:ext>
              </a:extLst>
            </p:cNvPr>
            <p:cNvCxnSpPr>
              <a:stCxn id="335" idx="3"/>
              <a:endCxn id="334" idx="1"/>
            </p:cNvCxnSpPr>
            <p:nvPr/>
          </p:nvCxnSpPr>
          <p:spPr>
            <a:xfrm flipV="1">
              <a:off x="9394268" y="2003419"/>
              <a:ext cx="393947" cy="726387"/>
            </a:xfrm>
            <a:prstGeom prst="bentConnector3">
              <a:avLst>
                <a:gd name="adj1" fmla="val 5173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CADA7DA5-76CF-495C-9B82-25DF90530D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2095" y="2194235"/>
              <a:ext cx="450" cy="49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Text Box 46">
              <a:extLst>
                <a:ext uri="{FF2B5EF4-FFF2-40B4-BE49-F238E27FC236}">
                  <a16:creationId xmlns:a16="http://schemas.microsoft.com/office/drawing/2014/main" id="{1D92303C-067E-49A4-A13E-F6D435CFA30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170556" y="3063963"/>
              <a:ext cx="1078300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90488" marR="0" lvl="1" indent="-90488" algn="l" defTabSz="995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80000"/>
                <a:buFont typeface="Arial" panose="020B0604020202020204" pitchFamily="34" charset="0"/>
                <a:buChar char="•"/>
                <a:tabLst>
                  <a:tab pos="90488" algn="l"/>
                </a:tabLst>
                <a:defRPr/>
              </a:pPr>
              <a:r>
                <a:rPr kumimoji="1" lang="ko-KR" altLang="en-US" sz="900" b="0" i="0" u="none" strike="noStrike" kern="1200" cap="none" spc="0" normalizeH="0" baseline="0" noProof="0" dirty="0" err="1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메뉴별</a:t>
              </a:r>
              <a:r>
                <a:rPr kumimoji="1" lang="ko-KR" altLang="en-US" sz="900" b="0" i="0" u="none" strike="noStrike" kern="1200" cap="none" spc="0" normalizeH="0" baseline="0" noProof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 만족도 조사를 위해 사용자는</a:t>
              </a:r>
              <a:r>
                <a:rPr kumimoji="1" lang="en-US" altLang="ko-KR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 </a:t>
              </a:r>
              <a:r>
                <a:rPr kumimoji="1" lang="ko-KR" altLang="en-US" sz="900" b="0" i="0" u="none" strike="noStrike" kern="1200" cap="none" spc="0" normalizeH="0" baseline="0" noProof="0" dirty="0" err="1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메뉴별</a:t>
              </a:r>
              <a:r>
                <a:rPr kumimoji="1" lang="ko-KR" altLang="en-US" sz="900" b="0" i="0" u="none" strike="noStrike" kern="1200" cap="none" spc="0" normalizeH="0" baseline="0" noProof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 좋아요 선택 가능</a:t>
              </a:r>
            </a:p>
          </p:txBody>
        </p:sp>
        <p:sp>
          <p:nvSpPr>
            <p:cNvPr id="344" name="Text Box 46">
              <a:extLst>
                <a:ext uri="{FF2B5EF4-FFF2-40B4-BE49-F238E27FC236}">
                  <a16:creationId xmlns:a16="http://schemas.microsoft.com/office/drawing/2014/main" id="{66B67440-4E24-4D74-86E1-E1D7B157AAB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87183" y="3058763"/>
              <a:ext cx="8983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90488" marR="0" lvl="1" indent="-90488" algn="l" defTabSz="995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80000"/>
                <a:buFont typeface="Arial" panose="020B0604020202020204" pitchFamily="34" charset="0"/>
                <a:buChar char="•"/>
                <a:tabLst>
                  <a:tab pos="90488" algn="l"/>
                </a:tabLst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선택한 메뉴의 </a:t>
              </a: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좋아요 수 증가</a:t>
              </a:r>
              <a:endParaRPr kumimoji="1" lang="en-US" altLang="ko-KR" sz="900" b="0" i="0" u="none" strike="noStrike" kern="1200" cap="none" spc="0" normalizeH="0" baseline="0" noProof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sp>
          <p:nvSpPr>
            <p:cNvPr id="345" name="Text Box 46">
              <a:extLst>
                <a:ext uri="{FF2B5EF4-FFF2-40B4-BE49-F238E27FC236}">
                  <a16:creationId xmlns:a16="http://schemas.microsoft.com/office/drawing/2014/main" id="{7528F65B-2A15-4427-90D4-7ABF4C81A04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9762512" y="3072047"/>
              <a:ext cx="979714" cy="692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90488" marR="0" lvl="1" indent="-90488" algn="l" defTabSz="995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80000"/>
                <a:buFont typeface="Arial" panose="020B0604020202020204" pitchFamily="34" charset="0"/>
                <a:buChar char="•"/>
                <a:tabLst>
                  <a:tab pos="90488" algn="l"/>
                </a:tabLst>
                <a:defRPr/>
              </a:pP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식당 운영자는 각 </a:t>
              </a:r>
              <a:r>
                <a:rPr kumimoji="1" lang="ko-KR" altLang="en-US" sz="900" dirty="0" err="1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메뉴별</a:t>
              </a:r>
              <a:r>
                <a:rPr kumimoji="1" lang="ko-KR" altLang="en-US" sz="9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itchFamily="34" charset="0"/>
                </a:rPr>
                <a:t> 좋아요 수를 확인함으로써 사용자들의 만족도 확인 가능</a:t>
              </a:r>
              <a:endParaRPr kumimoji="1" lang="ko-KR" altLang="en-US" sz="900" b="0" i="0" u="none" strike="noStrike" kern="1200" cap="none" spc="0" normalizeH="0" baseline="0" noProof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itchFamily="34" charset="0"/>
              </a:endParaRPr>
            </a:p>
          </p:txBody>
        </p:sp>
        <p:grpSp>
          <p:nvGrpSpPr>
            <p:cNvPr id="346" name="그룹 345">
              <a:extLst>
                <a:ext uri="{FF2B5EF4-FFF2-40B4-BE49-F238E27FC236}">
                  <a16:creationId xmlns:a16="http://schemas.microsoft.com/office/drawing/2014/main" id="{2F8DDBCA-6603-4EE3-B972-9789FA555575}"/>
                </a:ext>
              </a:extLst>
            </p:cNvPr>
            <p:cNvGrpSpPr/>
            <p:nvPr/>
          </p:nvGrpSpPr>
          <p:grpSpPr>
            <a:xfrm>
              <a:off x="10871269" y="1497652"/>
              <a:ext cx="1049053" cy="688142"/>
              <a:chOff x="11292993" y="5844808"/>
              <a:chExt cx="1124922" cy="759350"/>
            </a:xfrm>
          </p:grpSpPr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5546B4AF-1DE2-4699-B0BB-AEDDB88F380D}"/>
                  </a:ext>
                </a:extLst>
              </p:cNvPr>
              <p:cNvSpPr txBox="1"/>
              <p:nvPr/>
            </p:nvSpPr>
            <p:spPr>
              <a:xfrm>
                <a:off x="11504731" y="6150160"/>
                <a:ext cx="748932" cy="203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C95DD"/>
                  </a:buClr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ea typeface="KoPub돋움체 Medium" panose="02020603020101020101" pitchFamily="18" charset="-127"/>
                  </a:rPr>
                  <a:t>핵심 기능</a:t>
                </a:r>
              </a:p>
            </p:txBody>
          </p:sp>
          <p:grpSp>
            <p:nvGrpSpPr>
              <p:cNvPr id="348" name="그룹 347">
                <a:extLst>
                  <a:ext uri="{FF2B5EF4-FFF2-40B4-BE49-F238E27FC236}">
                    <a16:creationId xmlns:a16="http://schemas.microsoft.com/office/drawing/2014/main" id="{9E1F87DF-1D02-44AD-BDDC-F575645B5CE8}"/>
                  </a:ext>
                </a:extLst>
              </p:cNvPr>
              <p:cNvGrpSpPr/>
              <p:nvPr/>
            </p:nvGrpSpPr>
            <p:grpSpPr>
              <a:xfrm>
                <a:off x="11292993" y="5844808"/>
                <a:ext cx="1124922" cy="759350"/>
                <a:chOff x="683473" y="8531935"/>
                <a:chExt cx="1254409" cy="399171"/>
              </a:xfrm>
            </p:grpSpPr>
            <p:sp>
              <p:nvSpPr>
                <p:cNvPr id="349" name="Freeform 157">
                  <a:extLst>
                    <a:ext uri="{FF2B5EF4-FFF2-40B4-BE49-F238E27FC236}">
                      <a16:creationId xmlns:a16="http://schemas.microsoft.com/office/drawing/2014/main" id="{54689C67-9AE9-4EAA-8CE1-288597E90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 flipV="1">
                  <a:off x="1232778" y="7985275"/>
                  <a:ext cx="158443" cy="1251764"/>
                </a:xfrm>
                <a:custGeom>
                  <a:avLst/>
                  <a:gdLst>
                    <a:gd name="T0" fmla="*/ 2147483647 w 294"/>
                    <a:gd name="T1" fmla="*/ 0 h 635"/>
                    <a:gd name="T2" fmla="*/ 0 w 294"/>
                    <a:gd name="T3" fmla="*/ 0 h 635"/>
                    <a:gd name="T4" fmla="*/ 0 w 294"/>
                    <a:gd name="T5" fmla="*/ 2147483647 h 635"/>
                    <a:gd name="T6" fmla="*/ 2147483647 w 294"/>
                    <a:gd name="T7" fmla="*/ 2147483647 h 63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4"/>
                    <a:gd name="T13" fmla="*/ 0 h 635"/>
                    <a:gd name="T14" fmla="*/ 294 w 294"/>
                    <a:gd name="T15" fmla="*/ 635 h 63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4" h="635">
                      <a:moveTo>
                        <a:pt x="294" y="0"/>
                      </a:moveTo>
                      <a:lnTo>
                        <a:pt x="0" y="0"/>
                      </a:lnTo>
                      <a:lnTo>
                        <a:pt x="0" y="635"/>
                      </a:lnTo>
                      <a:lnTo>
                        <a:pt x="294" y="635"/>
                      </a:lnTo>
                    </a:path>
                  </a:pathLst>
                </a:custGeom>
                <a:noFill/>
                <a:ln w="28575" cmpd="sng">
                  <a:solidFill>
                    <a:srgbClr val="2095C1"/>
                  </a:solidFill>
                  <a:round/>
                  <a:headEnd/>
                  <a:tailEnd/>
                </a:ln>
              </p:spPr>
              <p:txBody>
                <a:bodyPr>
                  <a:scene3d>
                    <a:camera prst="orthographicFront"/>
                    <a:lightRig rig="threePt" dir="t"/>
                  </a:scene3d>
                  <a:sp3d>
                    <a:bevelT w="0"/>
                  </a:sp3d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  <p:sp>
              <p:nvSpPr>
                <p:cNvPr id="350" name="Freeform 158">
                  <a:extLst>
                    <a:ext uri="{FF2B5EF4-FFF2-40B4-BE49-F238E27FC236}">
                      <a16:creationId xmlns:a16="http://schemas.microsoft.com/office/drawing/2014/main" id="{387ADADB-3EFC-49B9-8432-4D2A55E470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>
                  <a:off x="1184936" y="8180775"/>
                  <a:ext cx="248868" cy="1251794"/>
                </a:xfrm>
                <a:custGeom>
                  <a:avLst/>
                  <a:gdLst>
                    <a:gd name="T0" fmla="*/ 2147483647 w 294"/>
                    <a:gd name="T1" fmla="*/ 0 h 635"/>
                    <a:gd name="T2" fmla="*/ 0 w 294"/>
                    <a:gd name="T3" fmla="*/ 0 h 635"/>
                    <a:gd name="T4" fmla="*/ 0 w 294"/>
                    <a:gd name="T5" fmla="*/ 2147483647 h 635"/>
                    <a:gd name="T6" fmla="*/ 2147483647 w 294"/>
                    <a:gd name="T7" fmla="*/ 2147483647 h 63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94" h="635">
                      <a:moveTo>
                        <a:pt x="294" y="0"/>
                      </a:moveTo>
                      <a:lnTo>
                        <a:pt x="0" y="0"/>
                      </a:lnTo>
                      <a:lnTo>
                        <a:pt x="0" y="635"/>
                      </a:lnTo>
                      <a:lnTo>
                        <a:pt x="294" y="635"/>
                      </a:lnTo>
                    </a:path>
                  </a:pathLst>
                </a:custGeom>
                <a:noFill/>
                <a:ln w="38100" cmpd="sng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>
                  <a:scene3d>
                    <a:camera prst="orthographicFront"/>
                    <a:lightRig rig="threePt" dir="t"/>
                  </a:scene3d>
                  <a:sp3d>
                    <a:bevelT w="0"/>
                  </a:sp3d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</p:grpSp>
        </p:grp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5465BF59-8A1F-49C2-8066-12524CDF5079}"/>
                </a:ext>
              </a:extLst>
            </p:cNvPr>
            <p:cNvSpPr/>
            <p:nvPr/>
          </p:nvSpPr>
          <p:spPr bwMode="auto">
            <a:xfrm>
              <a:off x="10848392" y="2238345"/>
              <a:ext cx="1110361" cy="1578350"/>
            </a:xfrm>
            <a:prstGeom prst="rect">
              <a:avLst/>
            </a:prstGeom>
            <a:pattFill prst="dkUpDiag">
              <a:fgClr>
                <a:srgbClr val="ECECEC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lIns="108000" tIns="46800" rIns="108000" bIns="46800" anchor="ctr">
              <a:no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900" dirty="0">
                  <a:solidFill>
                    <a:prstClr val="black"/>
                  </a:solidFill>
                  <a:latin typeface="+mn-ea"/>
                </a:rPr>
                <a:t>사용자는 만족한 메뉴에 표현 가능</a:t>
              </a:r>
              <a:endParaRPr lang="en-US" altLang="ko-KR" sz="900" dirty="0">
                <a:solidFill>
                  <a:prstClr val="black"/>
                </a:solidFill>
                <a:latin typeface="+mn-ea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  <a:defRPr/>
              </a:pPr>
              <a:endParaRPr lang="en-US" altLang="ko-KR" sz="900" dirty="0">
                <a:solidFill>
                  <a:prstClr val="black"/>
                </a:solidFill>
                <a:latin typeface="+mn-ea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900" dirty="0">
                  <a:solidFill>
                    <a:prstClr val="black"/>
                  </a:solidFill>
                  <a:latin typeface="+mn-ea"/>
                </a:rPr>
                <a:t>식당 운영자는 </a:t>
              </a:r>
              <a:r>
                <a:rPr lang="ko-KR" altLang="en-US" sz="900" dirty="0" err="1">
                  <a:solidFill>
                    <a:prstClr val="black"/>
                  </a:solidFill>
                  <a:latin typeface="+mn-ea"/>
                </a:rPr>
                <a:t>메뉴별</a:t>
              </a:r>
              <a:r>
                <a:rPr lang="ko-KR" altLang="en-US" sz="900" dirty="0">
                  <a:solidFill>
                    <a:prstClr val="black"/>
                  </a:solidFill>
                  <a:latin typeface="+mn-ea"/>
                </a:rPr>
                <a:t> 만족도에 대해 파악 가능</a:t>
              </a:r>
              <a:endParaRPr lang="en-US" altLang="ko-KR" sz="90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3F3781D-8CBA-4700-AEB9-9D0122EDBE24}"/>
              </a:ext>
            </a:extLst>
          </p:cNvPr>
          <p:cNvGrpSpPr/>
          <p:nvPr/>
        </p:nvGrpSpPr>
        <p:grpSpPr>
          <a:xfrm>
            <a:off x="7140367" y="1194841"/>
            <a:ext cx="5102960" cy="153888"/>
            <a:chOff x="1453706" y="1209583"/>
            <a:chExt cx="5102960" cy="153888"/>
          </a:xfrm>
        </p:grpSpPr>
        <p:sp>
          <p:nvSpPr>
            <p:cNvPr id="376" name="텍스트 개체 틀 4">
              <a:extLst>
                <a:ext uri="{FF2B5EF4-FFF2-40B4-BE49-F238E27FC236}">
                  <a16:creationId xmlns:a16="http://schemas.microsoft.com/office/drawing/2014/main" id="{F2545CEB-BBA4-430C-BA6B-93263E7B3B64}"/>
                </a:ext>
              </a:extLst>
            </p:cNvPr>
            <p:cNvSpPr txBox="1">
              <a:spLocks/>
            </p:cNvSpPr>
            <p:nvPr/>
          </p:nvSpPr>
          <p:spPr>
            <a:xfrm>
              <a:off x="1557868" y="1209583"/>
              <a:ext cx="4998798" cy="153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194379" indent="-194379" algn="l" defTabSz="777514" rtl="0" eaLnBrk="1" latinLnBrk="1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Char char="•"/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31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1893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60650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49407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38164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6922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5679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4436" indent="-194379" algn="l" defTabSz="777514" rtl="0" eaLnBrk="1" latinLnBrk="1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Char char="•"/>
                <a:defRPr sz="15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금일 </a:t>
              </a:r>
              <a:r>
                <a:rPr lang="ko-KR" altLang="en-US" sz="1000" b="1" dirty="0" err="1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메뉴별</a:t>
              </a:r>
              <a:r>
                <a:rPr lang="ko-KR" altLang="en-US" sz="1000" b="1" dirty="0">
                  <a:ln w="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좋아요 기능 프로세스</a:t>
              </a:r>
            </a:p>
          </p:txBody>
        </p: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DBDAD24B-C8CB-4F46-AF90-021DEFCB2FD7}"/>
                </a:ext>
              </a:extLst>
            </p:cNvPr>
            <p:cNvGrpSpPr/>
            <p:nvPr/>
          </p:nvGrpSpPr>
          <p:grpSpPr>
            <a:xfrm>
              <a:off x="1453706" y="1214320"/>
              <a:ext cx="84282" cy="93556"/>
              <a:chOff x="8458814" y="3153635"/>
              <a:chExt cx="107281" cy="119088"/>
            </a:xfrm>
          </p:grpSpPr>
          <p:sp>
            <p:nvSpPr>
              <p:cNvPr id="378" name="자유형 126">
                <a:extLst>
                  <a:ext uri="{FF2B5EF4-FFF2-40B4-BE49-F238E27FC236}">
                    <a16:creationId xmlns:a16="http://schemas.microsoft.com/office/drawing/2014/main" id="{55770B2A-9691-4395-96C2-8D6D36771163}"/>
                  </a:ext>
                </a:extLst>
              </p:cNvPr>
              <p:cNvSpPr/>
              <p:nvPr/>
            </p:nvSpPr>
            <p:spPr>
              <a:xfrm rot="2700000">
                <a:off x="8513125" y="3205705"/>
                <a:ext cx="43457" cy="44030"/>
              </a:xfrm>
              <a:custGeom>
                <a:avLst/>
                <a:gdLst>
                  <a:gd name="connsiteX0" fmla="*/ 120471 w 809123"/>
                  <a:gd name="connsiteY0" fmla="*/ 120472 h 819797"/>
                  <a:gd name="connsiteX1" fmla="*/ 411314 w 809123"/>
                  <a:gd name="connsiteY1" fmla="*/ 0 h 819797"/>
                  <a:gd name="connsiteX2" fmla="*/ 487714 w 809123"/>
                  <a:gd name="connsiteY2" fmla="*/ 7702 h 819797"/>
                  <a:gd name="connsiteX3" fmla="*/ 557910 w 809123"/>
                  <a:gd name="connsiteY3" fmla="*/ 29493 h 819797"/>
                  <a:gd name="connsiteX4" fmla="*/ 809123 w 809123"/>
                  <a:gd name="connsiteY4" fmla="*/ 408483 h 819797"/>
                  <a:gd name="connsiteX5" fmla="*/ 397809 w 809123"/>
                  <a:gd name="connsiteY5" fmla="*/ 819797 h 819797"/>
                  <a:gd name="connsiteX6" fmla="*/ 0 w 809123"/>
                  <a:gd name="connsiteY6" fmla="*/ 819797 h 819797"/>
                  <a:gd name="connsiteX7" fmla="*/ 0 w 809123"/>
                  <a:gd name="connsiteY7" fmla="*/ 411315 h 819797"/>
                  <a:gd name="connsiteX8" fmla="*/ 120471 w 809123"/>
                  <a:gd name="connsiteY8" fmla="*/ 120472 h 8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123" h="819797">
                    <a:moveTo>
                      <a:pt x="120471" y="120472"/>
                    </a:moveTo>
                    <a:cubicBezTo>
                      <a:pt x="194904" y="46039"/>
                      <a:pt x="297733" y="0"/>
                      <a:pt x="411314" y="0"/>
                    </a:cubicBezTo>
                    <a:lnTo>
                      <a:pt x="487714" y="7702"/>
                    </a:lnTo>
                    <a:lnTo>
                      <a:pt x="557910" y="29493"/>
                    </a:lnTo>
                    <a:cubicBezTo>
                      <a:pt x="705537" y="91933"/>
                      <a:pt x="809123" y="238112"/>
                      <a:pt x="809123" y="408483"/>
                    </a:cubicBezTo>
                    <a:cubicBezTo>
                      <a:pt x="809122" y="635645"/>
                      <a:pt x="624970" y="819797"/>
                      <a:pt x="397809" y="819797"/>
                    </a:cubicBezTo>
                    <a:lnTo>
                      <a:pt x="0" y="819797"/>
                    </a:lnTo>
                    <a:lnTo>
                      <a:pt x="0" y="411315"/>
                    </a:lnTo>
                    <a:cubicBezTo>
                      <a:pt x="0" y="297733"/>
                      <a:pt x="46038" y="194905"/>
                      <a:pt x="120471" y="120472"/>
                    </a:cubicBezTo>
                    <a:close/>
                  </a:path>
                </a:pathLst>
              </a:custGeom>
              <a:solidFill>
                <a:srgbClr val="171D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79" name="자유형 127">
                <a:extLst>
                  <a:ext uri="{FF2B5EF4-FFF2-40B4-BE49-F238E27FC236}">
                    <a16:creationId xmlns:a16="http://schemas.microsoft.com/office/drawing/2014/main" id="{44F805AF-3E3A-43A3-BF95-1621B370D0F0}"/>
                  </a:ext>
                </a:extLst>
              </p:cNvPr>
              <p:cNvSpPr/>
              <p:nvPr/>
            </p:nvSpPr>
            <p:spPr>
              <a:xfrm rot="2700000">
                <a:off x="8460877" y="3176760"/>
                <a:ext cx="90431" cy="44182"/>
              </a:xfrm>
              <a:custGeom>
                <a:avLst/>
                <a:gdLst>
                  <a:gd name="connsiteX0" fmla="*/ 120471 w 1683747"/>
                  <a:gd name="connsiteY0" fmla="*/ 120471 h 822628"/>
                  <a:gd name="connsiteX1" fmla="*/ 411314 w 1683747"/>
                  <a:gd name="connsiteY1" fmla="*/ 0 h 822628"/>
                  <a:gd name="connsiteX2" fmla="*/ 1593842 w 1683747"/>
                  <a:gd name="connsiteY2" fmla="*/ 0 h 822628"/>
                  <a:gd name="connsiteX3" fmla="*/ 1676736 w 1683747"/>
                  <a:gd name="connsiteY3" fmla="*/ 8357 h 822628"/>
                  <a:gd name="connsiteX4" fmla="*/ 1683747 w 1683747"/>
                  <a:gd name="connsiteY4" fmla="*/ 10533 h 822628"/>
                  <a:gd name="connsiteX5" fmla="*/ 1607347 w 1683747"/>
                  <a:gd name="connsiteY5" fmla="*/ 2831 h 822628"/>
                  <a:gd name="connsiteX6" fmla="*/ 1196033 w 1683747"/>
                  <a:gd name="connsiteY6" fmla="*/ 414146 h 822628"/>
                  <a:gd name="connsiteX7" fmla="*/ 1196033 w 1683747"/>
                  <a:gd name="connsiteY7" fmla="*/ 822628 h 822628"/>
                  <a:gd name="connsiteX8" fmla="*/ 411314 w 1683747"/>
                  <a:gd name="connsiteY8" fmla="*/ 822628 h 822628"/>
                  <a:gd name="connsiteX9" fmla="*/ 0 w 1683747"/>
                  <a:gd name="connsiteY9" fmla="*/ 411314 h 822628"/>
                  <a:gd name="connsiteX10" fmla="*/ 120471 w 1683747"/>
                  <a:gd name="connsiteY10" fmla="*/ 120471 h 82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83747" h="822628">
                    <a:moveTo>
                      <a:pt x="120471" y="120471"/>
                    </a:moveTo>
                    <a:cubicBezTo>
                      <a:pt x="194905" y="46038"/>
                      <a:pt x="297733" y="0"/>
                      <a:pt x="411314" y="0"/>
                    </a:cubicBezTo>
                    <a:lnTo>
                      <a:pt x="1593842" y="0"/>
                    </a:lnTo>
                    <a:cubicBezTo>
                      <a:pt x="1622237" y="0"/>
                      <a:pt x="1649960" y="2878"/>
                      <a:pt x="1676736" y="8357"/>
                    </a:cubicBezTo>
                    <a:lnTo>
                      <a:pt x="1683747" y="10533"/>
                    </a:lnTo>
                    <a:lnTo>
                      <a:pt x="1607347" y="2831"/>
                    </a:lnTo>
                    <a:cubicBezTo>
                      <a:pt x="1380185" y="2831"/>
                      <a:pt x="1196033" y="186983"/>
                      <a:pt x="1196033" y="414146"/>
                    </a:cubicBezTo>
                    <a:lnTo>
                      <a:pt x="1196033" y="822628"/>
                    </a:lnTo>
                    <a:lnTo>
                      <a:pt x="411314" y="822628"/>
                    </a:lnTo>
                    <a:cubicBezTo>
                      <a:pt x="184152" y="822628"/>
                      <a:pt x="0" y="638477"/>
                      <a:pt x="0" y="411314"/>
                    </a:cubicBezTo>
                    <a:cubicBezTo>
                      <a:pt x="0" y="297733"/>
                      <a:pt x="46038" y="194905"/>
                      <a:pt x="120471" y="120471"/>
                    </a:cubicBezTo>
                    <a:close/>
                  </a:path>
                </a:pathLst>
              </a:custGeom>
              <a:solidFill>
                <a:srgbClr val="3B7A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80" name="자유형 128">
                <a:extLst>
                  <a:ext uri="{FF2B5EF4-FFF2-40B4-BE49-F238E27FC236}">
                    <a16:creationId xmlns:a16="http://schemas.microsoft.com/office/drawing/2014/main" id="{B883B039-9DC4-497D-B546-3888B1E6B689}"/>
                  </a:ext>
                </a:extLst>
              </p:cNvPr>
              <p:cNvSpPr/>
              <p:nvPr/>
            </p:nvSpPr>
            <p:spPr>
              <a:xfrm rot="2700000">
                <a:off x="8490364" y="3196991"/>
                <a:ext cx="44182" cy="107281"/>
              </a:xfrm>
              <a:custGeom>
                <a:avLst/>
                <a:gdLst>
                  <a:gd name="connsiteX0" fmla="*/ 487714 w 822628"/>
                  <a:gd name="connsiteY0" fmla="*/ 0 h 1997454"/>
                  <a:gd name="connsiteX1" fmla="*/ 494208 w 822628"/>
                  <a:gd name="connsiteY1" fmla="*/ 655 h 1997454"/>
                  <a:gd name="connsiteX2" fmla="*/ 822628 w 822628"/>
                  <a:gd name="connsiteY2" fmla="*/ 403613 h 1997454"/>
                  <a:gd name="connsiteX3" fmla="*/ 822628 w 822628"/>
                  <a:gd name="connsiteY3" fmla="*/ 1586140 h 1997454"/>
                  <a:gd name="connsiteX4" fmla="*/ 411314 w 822628"/>
                  <a:gd name="connsiteY4" fmla="*/ 1997454 h 1997454"/>
                  <a:gd name="connsiteX5" fmla="*/ 0 w 822628"/>
                  <a:gd name="connsiteY5" fmla="*/ 1586140 h 1997454"/>
                  <a:gd name="connsiteX6" fmla="*/ 0 w 822628"/>
                  <a:gd name="connsiteY6" fmla="*/ 812095 h 1997454"/>
                  <a:gd name="connsiteX7" fmla="*/ 397809 w 822628"/>
                  <a:gd name="connsiteY7" fmla="*/ 812095 h 1997454"/>
                  <a:gd name="connsiteX8" fmla="*/ 809123 w 822628"/>
                  <a:gd name="connsiteY8" fmla="*/ 400781 h 1997454"/>
                  <a:gd name="connsiteX9" fmla="*/ 557910 w 822628"/>
                  <a:gd name="connsiteY9" fmla="*/ 21791 h 1997454"/>
                  <a:gd name="connsiteX10" fmla="*/ 487714 w 822628"/>
                  <a:gd name="connsiteY10" fmla="*/ 0 h 19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628" h="1997454">
                    <a:moveTo>
                      <a:pt x="487714" y="0"/>
                    </a:moveTo>
                    <a:lnTo>
                      <a:pt x="494208" y="655"/>
                    </a:lnTo>
                    <a:cubicBezTo>
                      <a:pt x="681637" y="39009"/>
                      <a:pt x="822628" y="204846"/>
                      <a:pt x="822628" y="403613"/>
                    </a:cubicBezTo>
                    <a:lnTo>
                      <a:pt x="822628" y="1586140"/>
                    </a:lnTo>
                    <a:cubicBezTo>
                      <a:pt x="822628" y="1813301"/>
                      <a:pt x="638476" y="1997453"/>
                      <a:pt x="411314" y="1997454"/>
                    </a:cubicBezTo>
                    <a:cubicBezTo>
                      <a:pt x="184152" y="1997454"/>
                      <a:pt x="0" y="1813302"/>
                      <a:pt x="0" y="1586140"/>
                    </a:cubicBezTo>
                    <a:lnTo>
                      <a:pt x="0" y="812095"/>
                    </a:lnTo>
                    <a:lnTo>
                      <a:pt x="397809" y="812095"/>
                    </a:lnTo>
                    <a:cubicBezTo>
                      <a:pt x="624970" y="812095"/>
                      <a:pt x="809122" y="627943"/>
                      <a:pt x="809123" y="400781"/>
                    </a:cubicBezTo>
                    <a:cubicBezTo>
                      <a:pt x="809123" y="230410"/>
                      <a:pt x="705537" y="84231"/>
                      <a:pt x="557910" y="21791"/>
                    </a:cubicBezTo>
                    <a:lnTo>
                      <a:pt x="487714" y="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79525" latinLnBrk="0"/>
                <a:endParaRPr lang="ko-KR" altLang="en-US" sz="1400" b="1" kern="0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932D79-4921-4680-A9F5-BFE6B5CC28E1}"/>
              </a:ext>
            </a:extLst>
          </p:cNvPr>
          <p:cNvGrpSpPr/>
          <p:nvPr/>
        </p:nvGrpSpPr>
        <p:grpSpPr>
          <a:xfrm>
            <a:off x="7130168" y="1481758"/>
            <a:ext cx="5022197" cy="2410745"/>
            <a:chOff x="7130168" y="1481758"/>
            <a:chExt cx="5022197" cy="2410745"/>
          </a:xfrm>
        </p:grpSpPr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4A638D0D-DCC4-4AD2-84B0-CA552F4CFEA4}"/>
                </a:ext>
              </a:extLst>
            </p:cNvPr>
            <p:cNvSpPr/>
            <p:nvPr/>
          </p:nvSpPr>
          <p:spPr>
            <a:xfrm>
              <a:off x="7132330" y="1817957"/>
              <a:ext cx="4797464" cy="2074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>
              <a:outerShdw dist="254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288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3872" marR="0" lvl="1" indent="0" algn="l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59426576-368A-4D29-9AA0-7306A12E5171}"/>
                </a:ext>
              </a:extLst>
            </p:cNvPr>
            <p:cNvSpPr txBox="1"/>
            <p:nvPr/>
          </p:nvSpPr>
          <p:spPr>
            <a:xfrm>
              <a:off x="8914166" y="2644683"/>
              <a:ext cx="13292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Mobile Web Server</a:t>
              </a:r>
              <a:endParaRPr lang="ko-KR" altLang="en-US" sz="1000" b="1" dirty="0"/>
            </a:p>
          </p:txBody>
        </p:sp>
        <p:pic>
          <p:nvPicPr>
            <p:cNvPr id="357" name="Picture 5">
              <a:extLst>
                <a:ext uri="{FF2B5EF4-FFF2-40B4-BE49-F238E27FC236}">
                  <a16:creationId xmlns:a16="http://schemas.microsoft.com/office/drawing/2014/main" id="{21C8A286-E75E-42A2-A179-DF5DE1B20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1048" y="1890131"/>
              <a:ext cx="629989" cy="83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" name="Picture 228" descr="database_grey">
              <a:extLst>
                <a:ext uri="{FF2B5EF4-FFF2-40B4-BE49-F238E27FC236}">
                  <a16:creationId xmlns:a16="http://schemas.microsoft.com/office/drawing/2014/main" id="{23B5A35A-6203-4798-9BD8-DDB9DFA16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4783" y="3172318"/>
              <a:ext cx="425627" cy="50035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AC1AB7B0-3C82-4023-A7F0-F4D7E1946E79}"/>
                </a:ext>
              </a:extLst>
            </p:cNvPr>
            <p:cNvSpPr txBox="1"/>
            <p:nvPr/>
          </p:nvSpPr>
          <p:spPr>
            <a:xfrm>
              <a:off x="9244425" y="3607964"/>
              <a:ext cx="5654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메뉴</a:t>
              </a:r>
              <a:r>
                <a:rPr lang="en-US" altLang="ko-KR" sz="800" b="1" dirty="0"/>
                <a:t>DB</a:t>
              </a:r>
              <a:endParaRPr lang="ko-KR" altLang="en-US" sz="800" b="1" dirty="0"/>
            </a:p>
          </p:txBody>
        </p:sp>
        <p:cxnSp>
          <p:nvCxnSpPr>
            <p:cNvPr id="360" name="직선 화살표 연결선 359">
              <a:extLst>
                <a:ext uri="{FF2B5EF4-FFF2-40B4-BE49-F238E27FC236}">
                  <a16:creationId xmlns:a16="http://schemas.microsoft.com/office/drawing/2014/main" id="{40D252BD-C265-443D-BEE8-279E31F4A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0828" y="2826875"/>
              <a:ext cx="1263" cy="3448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화살표 연결선 360">
              <a:extLst>
                <a:ext uri="{FF2B5EF4-FFF2-40B4-BE49-F238E27FC236}">
                  <a16:creationId xmlns:a16="http://schemas.microsoft.com/office/drawing/2014/main" id="{DD75A3B0-B213-420C-A6F7-26BDCC97C294}"/>
                </a:ext>
              </a:extLst>
            </p:cNvPr>
            <p:cNvCxnSpPr>
              <a:cxnSpLocks/>
            </p:cNvCxnSpPr>
            <p:nvPr/>
          </p:nvCxnSpPr>
          <p:spPr>
            <a:xfrm>
              <a:off x="9574934" y="2841300"/>
              <a:ext cx="0" cy="34421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사각형: 둥근 모서리 361">
              <a:extLst>
                <a:ext uri="{FF2B5EF4-FFF2-40B4-BE49-F238E27FC236}">
                  <a16:creationId xmlns:a16="http://schemas.microsoft.com/office/drawing/2014/main" id="{79443BC3-DADB-43DE-BAAB-1F4814DA5166}"/>
                </a:ext>
              </a:extLst>
            </p:cNvPr>
            <p:cNvSpPr/>
            <p:nvPr/>
          </p:nvSpPr>
          <p:spPr>
            <a:xfrm>
              <a:off x="11054690" y="2139029"/>
              <a:ext cx="797552" cy="134702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669E1CD2-84E8-4C07-B50B-C684D5CDFAEF}"/>
                </a:ext>
              </a:extLst>
            </p:cNvPr>
            <p:cNvSpPr/>
            <p:nvPr/>
          </p:nvSpPr>
          <p:spPr>
            <a:xfrm>
              <a:off x="11085463" y="2234412"/>
              <a:ext cx="738610" cy="67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364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59A6151B-C62E-4F7C-BCDA-1638906AEF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264404" y="2244215"/>
              <a:ext cx="594527" cy="5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id="{8B648AB2-B0C2-4C70-B22E-EB8AC779D0FA}"/>
                </a:ext>
              </a:extLst>
            </p:cNvPr>
            <p:cNvCxnSpPr>
              <a:cxnSpLocks/>
            </p:cNvCxnSpPr>
            <p:nvPr/>
          </p:nvCxnSpPr>
          <p:spPr>
            <a:xfrm>
              <a:off x="8206711" y="2895020"/>
              <a:ext cx="600139" cy="55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화살표 연결선 365">
              <a:extLst>
                <a:ext uri="{FF2B5EF4-FFF2-40B4-BE49-F238E27FC236}">
                  <a16:creationId xmlns:a16="http://schemas.microsoft.com/office/drawing/2014/main" id="{06D10D04-3F7C-4626-BE84-FF5DC3C14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6713" y="2967864"/>
              <a:ext cx="5685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화살표 연결선 366">
              <a:extLst>
                <a:ext uri="{FF2B5EF4-FFF2-40B4-BE49-F238E27FC236}">
                  <a16:creationId xmlns:a16="http://schemas.microsoft.com/office/drawing/2014/main" id="{57DD7251-C2A3-4480-A80C-A6C2F44C5F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96970" y="2888029"/>
              <a:ext cx="600139" cy="55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화살표 연결선 367">
              <a:extLst>
                <a:ext uri="{FF2B5EF4-FFF2-40B4-BE49-F238E27FC236}">
                  <a16:creationId xmlns:a16="http://schemas.microsoft.com/office/drawing/2014/main" id="{8F518604-850D-4FD3-B81A-8089611ED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6972" y="2960873"/>
              <a:ext cx="5685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사각형: 둥근 모서리 368">
              <a:extLst>
                <a:ext uri="{FF2B5EF4-FFF2-40B4-BE49-F238E27FC236}">
                  <a16:creationId xmlns:a16="http://schemas.microsoft.com/office/drawing/2014/main" id="{F22A440F-172B-4890-AD8D-BACE1847EEC0}"/>
                </a:ext>
              </a:extLst>
            </p:cNvPr>
            <p:cNvSpPr/>
            <p:nvPr/>
          </p:nvSpPr>
          <p:spPr>
            <a:xfrm>
              <a:off x="8945400" y="1893562"/>
              <a:ext cx="1216349" cy="1929846"/>
            </a:xfrm>
            <a:prstGeom prst="roundRect">
              <a:avLst>
                <a:gd name="adj" fmla="val 6355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0" name="그룹 369">
              <a:extLst>
                <a:ext uri="{FF2B5EF4-FFF2-40B4-BE49-F238E27FC236}">
                  <a16:creationId xmlns:a16="http://schemas.microsoft.com/office/drawing/2014/main" id="{A6E784B5-5BB9-416B-9B97-6D3EAAB95100}"/>
                </a:ext>
              </a:extLst>
            </p:cNvPr>
            <p:cNvGrpSpPr/>
            <p:nvPr/>
          </p:nvGrpSpPr>
          <p:grpSpPr>
            <a:xfrm>
              <a:off x="7130168" y="1481758"/>
              <a:ext cx="4795732" cy="335184"/>
              <a:chOff x="3349422" y="4520043"/>
              <a:chExt cx="1894641" cy="243810"/>
            </a:xfrm>
          </p:grpSpPr>
          <p:sp>
            <p:nvSpPr>
              <p:cNvPr id="371" name="직사각형 214">
                <a:extLst>
                  <a:ext uri="{FF2B5EF4-FFF2-40B4-BE49-F238E27FC236}">
                    <a16:creationId xmlns:a16="http://schemas.microsoft.com/office/drawing/2014/main" id="{659265E0-D11F-4AE5-A4D6-64FE5435892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349423" y="4520043"/>
                <a:ext cx="1894639" cy="243810"/>
              </a:xfrm>
              <a:prstGeom prst="round2SameRect">
                <a:avLst/>
              </a:prstGeom>
              <a:solidFill>
                <a:srgbClr val="376092"/>
              </a:soli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00" b="1" i="0" u="none" strike="noStrike" kern="1200" cap="none" spc="-50" normalizeH="0" baseline="0" noProof="0" dirty="0">
                    <a:ln w="12700">
                      <a:solidFill>
                        <a:srgbClr val="0A507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금일 </a:t>
                </a:r>
                <a:r>
                  <a:rPr kumimoji="1" lang="ko-KR" altLang="en-US" sz="1000" b="1" i="0" u="none" strike="noStrike" kern="1200" cap="none" spc="-50" normalizeH="0" baseline="0" noProof="0" dirty="0" err="1">
                    <a:ln w="12700">
                      <a:solidFill>
                        <a:srgbClr val="0A507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메뉴별</a:t>
                </a:r>
                <a:r>
                  <a:rPr kumimoji="1" lang="ko-KR" altLang="en-US" sz="1000" b="1" i="0" u="none" strike="noStrike" kern="1200" cap="none" spc="-50" normalizeH="0" baseline="0" noProof="0" dirty="0">
                    <a:ln w="12700">
                      <a:solidFill>
                        <a:srgbClr val="0A5074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좋아요 프로세스</a:t>
                </a:r>
              </a:p>
            </p:txBody>
          </p:sp>
          <p:sp>
            <p:nvSpPr>
              <p:cNvPr id="372" name="직각 삼각형 371">
                <a:extLst>
                  <a:ext uri="{FF2B5EF4-FFF2-40B4-BE49-F238E27FC236}">
                    <a16:creationId xmlns:a16="http://schemas.microsoft.com/office/drawing/2014/main" id="{2B0ACA4E-0E34-4B78-A29D-5B96BC52DB67}"/>
                  </a:ext>
                </a:extLst>
              </p:cNvPr>
              <p:cNvSpPr/>
              <p:nvPr/>
            </p:nvSpPr>
            <p:spPr>
              <a:xfrm>
                <a:off x="3349422" y="4576451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373" name="직각 삼각형 372">
                <a:extLst>
                  <a:ext uri="{FF2B5EF4-FFF2-40B4-BE49-F238E27FC236}">
                    <a16:creationId xmlns:a16="http://schemas.microsoft.com/office/drawing/2014/main" id="{496AC262-B220-42BB-B18C-BC081F25FD44}"/>
                  </a:ext>
                </a:extLst>
              </p:cNvPr>
              <p:cNvSpPr/>
              <p:nvPr/>
            </p:nvSpPr>
            <p:spPr>
              <a:xfrm flipH="1">
                <a:off x="5110163" y="4576452"/>
                <a:ext cx="133900" cy="186363"/>
              </a:xfrm>
              <a:prstGeom prst="rtTriangle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986F6FA0-10F2-42E0-8C11-44472372FF0A}"/>
                </a:ext>
              </a:extLst>
            </p:cNvPr>
            <p:cNvSpPr txBox="1"/>
            <p:nvPr/>
          </p:nvSpPr>
          <p:spPr>
            <a:xfrm>
              <a:off x="8012884" y="2578216"/>
              <a:ext cx="957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err="1"/>
                <a:t>식사후</a:t>
              </a:r>
              <a:r>
                <a:rPr lang="ko-KR" altLang="en-US" sz="600" dirty="0"/>
                <a:t> 금일 </a:t>
              </a:r>
              <a:r>
                <a:rPr lang="ko-KR" altLang="en-US" sz="600" dirty="0" err="1"/>
                <a:t>메뉴별</a:t>
              </a:r>
              <a:endParaRPr lang="en-US" altLang="ko-KR" sz="600" dirty="0"/>
            </a:p>
            <a:p>
              <a:pPr algn="ctr"/>
              <a:r>
                <a:rPr lang="ko-KR" altLang="en-US" sz="600" dirty="0" err="1"/>
                <a:t>좋아요를</a:t>
              </a:r>
              <a:r>
                <a:rPr lang="ko-KR" altLang="en-US" sz="600" dirty="0"/>
                <a:t> </a:t>
              </a:r>
              <a:r>
                <a:rPr lang="ko-KR" altLang="en-US" sz="600" dirty="0" err="1"/>
                <a:t>쿨릭</a:t>
              </a:r>
              <a:endParaRPr lang="ko-KR" altLang="en-US" sz="600" dirty="0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6843BDBA-E8D0-4E3E-A6B8-0312DE68668A}"/>
                </a:ext>
              </a:extLst>
            </p:cNvPr>
            <p:cNvSpPr txBox="1"/>
            <p:nvPr/>
          </p:nvSpPr>
          <p:spPr>
            <a:xfrm>
              <a:off x="9983346" y="2564680"/>
              <a:ext cx="12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사용자들이 누른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좋아요</a:t>
              </a:r>
              <a:r>
                <a:rPr lang="en-US" altLang="ko-KR" sz="600" dirty="0"/>
                <a:t> </a:t>
              </a:r>
              <a:r>
                <a:rPr lang="ko-KR" altLang="en-US" sz="600" dirty="0"/>
                <a:t>횟수 조회</a:t>
              </a:r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0C4C6617-9AD5-4E3C-87D8-6CFE9BC76D9D}"/>
                </a:ext>
              </a:extLst>
            </p:cNvPr>
            <p:cNvSpPr/>
            <p:nvPr/>
          </p:nvSpPr>
          <p:spPr>
            <a:xfrm>
              <a:off x="11095060" y="2313507"/>
              <a:ext cx="729013" cy="10830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87E1AC88-C00E-41AA-96AD-C03C616AEA41}"/>
                </a:ext>
              </a:extLst>
            </p:cNvPr>
            <p:cNvSpPr txBox="1"/>
            <p:nvPr/>
          </p:nvSpPr>
          <p:spPr>
            <a:xfrm>
              <a:off x="11076206" y="2647871"/>
              <a:ext cx="1076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JOINTREE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6" name="그림 385">
              <a:extLst>
                <a:ext uri="{FF2B5EF4-FFF2-40B4-BE49-F238E27FC236}">
                  <a16:creationId xmlns:a16="http://schemas.microsoft.com/office/drawing/2014/main" id="{A4A60149-62D4-41C0-874E-F83F9DF5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8071" y="3177970"/>
              <a:ext cx="516444" cy="486820"/>
            </a:xfrm>
            <a:prstGeom prst="rect">
              <a:avLst/>
            </a:prstGeom>
          </p:spPr>
        </p:pic>
        <p:sp>
          <p:nvSpPr>
            <p:cNvPr id="388" name="사각형: 둥근 모서리 387">
              <a:extLst>
                <a:ext uri="{FF2B5EF4-FFF2-40B4-BE49-F238E27FC236}">
                  <a16:creationId xmlns:a16="http://schemas.microsoft.com/office/drawing/2014/main" id="{9E2132D5-4643-4B2E-BA50-11492240527B}"/>
                </a:ext>
              </a:extLst>
            </p:cNvPr>
            <p:cNvSpPr/>
            <p:nvPr/>
          </p:nvSpPr>
          <p:spPr>
            <a:xfrm>
              <a:off x="7237708" y="2139029"/>
              <a:ext cx="797552" cy="134702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08D146EE-FBDB-4AD8-A481-C38E35D83B6B}"/>
                </a:ext>
              </a:extLst>
            </p:cNvPr>
            <p:cNvSpPr/>
            <p:nvPr/>
          </p:nvSpPr>
          <p:spPr>
            <a:xfrm>
              <a:off x="7268481" y="2234412"/>
              <a:ext cx="738610" cy="67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pic>
          <p:nvPicPr>
            <p:cNvPr id="390" name="Picture 22" descr="완료)안드로이드 상단바 표시 질문합니다 - 모바일 / 스마트 - 기글하드웨어">
              <a:extLst>
                <a:ext uri="{FF2B5EF4-FFF2-40B4-BE49-F238E27FC236}">
                  <a16:creationId xmlns:a16="http://schemas.microsoft.com/office/drawing/2014/main" id="{9F36472B-B672-42C3-AA9F-B0BB92F7D4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47422" y="2244215"/>
              <a:ext cx="594527" cy="5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7A725D8B-D2C5-49FB-BFB7-83C200D314A8}"/>
                </a:ext>
              </a:extLst>
            </p:cNvPr>
            <p:cNvSpPr/>
            <p:nvPr/>
          </p:nvSpPr>
          <p:spPr>
            <a:xfrm>
              <a:off x="7278078" y="2313507"/>
              <a:ext cx="729013" cy="10830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3A21DCA7-C9D8-40C6-A00E-BD9FD1AFC09F}"/>
                </a:ext>
              </a:extLst>
            </p:cNvPr>
            <p:cNvSpPr txBox="1"/>
            <p:nvPr/>
          </p:nvSpPr>
          <p:spPr>
            <a:xfrm>
              <a:off x="7259224" y="2647871"/>
              <a:ext cx="1076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JOINTREE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7" name="그림 386">
              <a:extLst>
                <a:ext uri="{FF2B5EF4-FFF2-40B4-BE49-F238E27FC236}">
                  <a16:creationId xmlns:a16="http://schemas.microsoft.com/office/drawing/2014/main" id="{3CDBB35A-C2C6-446E-8DBE-D74152F42E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65863" y="3139938"/>
              <a:ext cx="358355" cy="487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752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2501</Words>
  <Application>Microsoft Office PowerPoint</Application>
  <PresentationFormat>와이드스크린</PresentationFormat>
  <Paragraphs>1038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8" baseType="lpstr">
      <vt:lpstr>Futura Md BT</vt:lpstr>
      <vt:lpstr>KoPub돋움체 Bold</vt:lpstr>
      <vt:lpstr>KoPub돋움체 Medium</vt:lpstr>
      <vt:lpstr>KoPub바탕체 Medium</vt:lpstr>
      <vt:lpstr>Noto Sans CJK KR Bold</vt:lpstr>
      <vt:lpstr>Noto Sans CJK KR Medium</vt:lpstr>
      <vt:lpstr>Rix고딕 M</vt:lpstr>
      <vt:lpstr>굴림</vt:lpstr>
      <vt:lpstr>나눔고딕</vt:lpstr>
      <vt:lpstr>나눔고딕 Bold</vt:lpstr>
      <vt:lpstr>마루 부리 Beta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OWNER</cp:lastModifiedBy>
  <cp:revision>199</cp:revision>
  <dcterms:created xsi:type="dcterms:W3CDTF">2020-11-18T01:48:02Z</dcterms:created>
  <dcterms:modified xsi:type="dcterms:W3CDTF">2022-01-05T05:43:17Z</dcterms:modified>
</cp:coreProperties>
</file>