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9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2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2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8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B2FC-9EA9-4FA0-90A7-07A5BD8EDB3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22E-846A-4744-95E5-7018BD0C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통 9"/>
          <p:cNvSpPr/>
          <p:nvPr/>
        </p:nvSpPr>
        <p:spPr>
          <a:xfrm>
            <a:off x="2033360" y="5075336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5043188" y="4931320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 11"/>
          <p:cNvSpPr/>
          <p:nvPr/>
        </p:nvSpPr>
        <p:spPr>
          <a:xfrm>
            <a:off x="6279932" y="3671936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6834472" y="2195016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통 13"/>
          <p:cNvSpPr/>
          <p:nvPr/>
        </p:nvSpPr>
        <p:spPr>
          <a:xfrm>
            <a:off x="4076528" y="2814784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 14"/>
          <p:cNvSpPr/>
          <p:nvPr/>
        </p:nvSpPr>
        <p:spPr>
          <a:xfrm>
            <a:off x="1949948" y="3131888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 15"/>
          <p:cNvSpPr/>
          <p:nvPr/>
        </p:nvSpPr>
        <p:spPr>
          <a:xfrm>
            <a:off x="2777240" y="1258912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683568" y="692696"/>
            <a:ext cx="720080" cy="56621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7596336" y="754100"/>
            <a:ext cx="720080" cy="56621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/>
          <p:cNvSpPr/>
          <p:nvPr/>
        </p:nvSpPr>
        <p:spPr>
          <a:xfrm>
            <a:off x="3497128" y="5975684"/>
            <a:ext cx="720080" cy="56621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82168" y="0"/>
            <a:ext cx="329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시 우선순위 배분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5988717"/>
            <a:ext cx="329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en-US" altLang="ko-KR" sz="2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세기 → 안정도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403648" y="1037208"/>
            <a:ext cx="1373592" cy="2831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3"/>
            <a:endCxn id="14" idx="1"/>
          </p:cNvCxnSpPr>
          <p:nvPr/>
        </p:nvCxnSpPr>
        <p:spPr>
          <a:xfrm>
            <a:off x="3053004" y="1546944"/>
            <a:ext cx="1299288" cy="12678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5" idx="0"/>
          </p:cNvCxnSpPr>
          <p:nvPr/>
        </p:nvCxnSpPr>
        <p:spPr>
          <a:xfrm flipH="1">
            <a:off x="2225712" y="1402928"/>
            <a:ext cx="756456" cy="18009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4" idx="2"/>
          </p:cNvCxnSpPr>
          <p:nvPr/>
        </p:nvCxnSpPr>
        <p:spPr>
          <a:xfrm flipV="1">
            <a:off x="2478586" y="2958800"/>
            <a:ext cx="1597942" cy="337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3"/>
            <a:endCxn id="11" idx="0"/>
          </p:cNvCxnSpPr>
          <p:nvPr/>
        </p:nvCxnSpPr>
        <p:spPr>
          <a:xfrm>
            <a:off x="4352292" y="3102816"/>
            <a:ext cx="966660" cy="19005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1" idx="4"/>
            <a:endCxn id="12" idx="3"/>
          </p:cNvCxnSpPr>
          <p:nvPr/>
        </p:nvCxnSpPr>
        <p:spPr>
          <a:xfrm flipV="1">
            <a:off x="5594716" y="3959968"/>
            <a:ext cx="960980" cy="11153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3" idx="1"/>
            <a:endCxn id="18" idx="3"/>
          </p:cNvCxnSpPr>
          <p:nvPr/>
        </p:nvCxnSpPr>
        <p:spPr>
          <a:xfrm flipV="1">
            <a:off x="7110236" y="1320316"/>
            <a:ext cx="775363" cy="8747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3" idx="3"/>
          </p:cNvCxnSpPr>
          <p:nvPr/>
        </p:nvCxnSpPr>
        <p:spPr>
          <a:xfrm flipV="1">
            <a:off x="6561322" y="2483048"/>
            <a:ext cx="548914" cy="11888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3" idx="2"/>
          </p:cNvCxnSpPr>
          <p:nvPr/>
        </p:nvCxnSpPr>
        <p:spPr>
          <a:xfrm flipV="1">
            <a:off x="4628056" y="2339032"/>
            <a:ext cx="2206416" cy="6197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11" idx="2"/>
          </p:cNvCxnSpPr>
          <p:nvPr/>
        </p:nvCxnSpPr>
        <p:spPr>
          <a:xfrm flipV="1">
            <a:off x="2579832" y="5075336"/>
            <a:ext cx="2463356" cy="1498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19" idx="2"/>
          </p:cNvCxnSpPr>
          <p:nvPr/>
        </p:nvCxnSpPr>
        <p:spPr>
          <a:xfrm>
            <a:off x="2478586" y="5363368"/>
            <a:ext cx="1018542" cy="9662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11" idx="3"/>
          </p:cNvCxnSpPr>
          <p:nvPr/>
        </p:nvCxnSpPr>
        <p:spPr>
          <a:xfrm flipV="1">
            <a:off x="4217208" y="5219352"/>
            <a:ext cx="1101744" cy="11102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627362" y="1178762"/>
            <a:ext cx="869766" cy="50973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631710" y="2840223"/>
            <a:ext cx="1188004" cy="78186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799406" y="2567869"/>
            <a:ext cx="1188004" cy="78186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666787" y="2052517"/>
            <a:ext cx="1000349" cy="59639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927993" y="5003327"/>
            <a:ext cx="912240" cy="60695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785405" y="4828421"/>
            <a:ext cx="1006426" cy="53494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922232" y="3425021"/>
            <a:ext cx="1188004" cy="78186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384113" y="966074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516234" y="1896883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670952" y="4828421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640820" y="4653745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통 9"/>
          <p:cNvSpPr/>
          <p:nvPr/>
        </p:nvSpPr>
        <p:spPr>
          <a:xfrm>
            <a:off x="2033360" y="5075336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5043188" y="4931320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 11"/>
          <p:cNvSpPr/>
          <p:nvPr/>
        </p:nvSpPr>
        <p:spPr>
          <a:xfrm>
            <a:off x="6279932" y="3671936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6834472" y="2195016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통 13"/>
          <p:cNvSpPr/>
          <p:nvPr/>
        </p:nvSpPr>
        <p:spPr>
          <a:xfrm>
            <a:off x="4076528" y="2814784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 14"/>
          <p:cNvSpPr/>
          <p:nvPr/>
        </p:nvSpPr>
        <p:spPr>
          <a:xfrm>
            <a:off x="1949948" y="3131888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 15"/>
          <p:cNvSpPr/>
          <p:nvPr/>
        </p:nvSpPr>
        <p:spPr>
          <a:xfrm>
            <a:off x="2777240" y="1258912"/>
            <a:ext cx="551528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683568" y="692696"/>
            <a:ext cx="720080" cy="56621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7525559" y="754100"/>
            <a:ext cx="720080" cy="56621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/>
          <p:cNvSpPr/>
          <p:nvPr/>
        </p:nvSpPr>
        <p:spPr>
          <a:xfrm>
            <a:off x="3497128" y="5975684"/>
            <a:ext cx="720080" cy="56621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82168" y="0"/>
            <a:ext cx="329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시 우선순위 배분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5988717"/>
            <a:ext cx="329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en-US" altLang="ko-KR" sz="2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세기 → 안정도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403648" y="1037208"/>
            <a:ext cx="1373592" cy="2831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3"/>
            <a:endCxn id="14" idx="1"/>
          </p:cNvCxnSpPr>
          <p:nvPr/>
        </p:nvCxnSpPr>
        <p:spPr>
          <a:xfrm>
            <a:off x="3053004" y="1546944"/>
            <a:ext cx="1299288" cy="12678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5" idx="0"/>
          </p:cNvCxnSpPr>
          <p:nvPr/>
        </p:nvCxnSpPr>
        <p:spPr>
          <a:xfrm flipH="1">
            <a:off x="2225712" y="1402928"/>
            <a:ext cx="756456" cy="18009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3" idx="1"/>
            <a:endCxn id="18" idx="3"/>
          </p:cNvCxnSpPr>
          <p:nvPr/>
        </p:nvCxnSpPr>
        <p:spPr>
          <a:xfrm flipV="1">
            <a:off x="7110236" y="1320316"/>
            <a:ext cx="704586" cy="8747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3" idx="3"/>
          </p:cNvCxnSpPr>
          <p:nvPr/>
        </p:nvCxnSpPr>
        <p:spPr>
          <a:xfrm flipV="1">
            <a:off x="6561322" y="2483048"/>
            <a:ext cx="548914" cy="11888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19" idx="2"/>
          </p:cNvCxnSpPr>
          <p:nvPr/>
        </p:nvCxnSpPr>
        <p:spPr>
          <a:xfrm>
            <a:off x="2478586" y="5363368"/>
            <a:ext cx="1018542" cy="9662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11" idx="3"/>
          </p:cNvCxnSpPr>
          <p:nvPr/>
        </p:nvCxnSpPr>
        <p:spPr>
          <a:xfrm flipV="1">
            <a:off x="4217208" y="5219352"/>
            <a:ext cx="1101744" cy="11102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627362" y="1178762"/>
            <a:ext cx="869766" cy="50973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631710" y="2840223"/>
            <a:ext cx="1188004" cy="78186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799406" y="2567869"/>
            <a:ext cx="1188004" cy="78186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666787" y="2052517"/>
            <a:ext cx="1000349" cy="59639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927993" y="5003327"/>
            <a:ext cx="912240" cy="60695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785405" y="4828421"/>
            <a:ext cx="1006426" cy="53494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922232" y="3425021"/>
            <a:ext cx="1188004" cy="78186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384113" y="966074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516234" y="1896883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670952" y="4828421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640820" y="4653745"/>
            <a:ext cx="1356264" cy="8842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4695956" y="1037208"/>
            <a:ext cx="1266380" cy="576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컴퓨터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/>
          <p:cNvSpPr/>
          <p:nvPr/>
        </p:nvSpPr>
        <p:spPr>
          <a:xfrm>
            <a:off x="365330" y="3527693"/>
            <a:ext cx="1266380" cy="576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컴퓨터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액자 41"/>
          <p:cNvSpPr/>
          <p:nvPr/>
        </p:nvSpPr>
        <p:spPr>
          <a:xfrm>
            <a:off x="2478586" y="4113576"/>
            <a:ext cx="1266380" cy="576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컴퓨터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6329956" y="5363368"/>
            <a:ext cx="1266380" cy="576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컴퓨터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7751791" y="3102816"/>
            <a:ext cx="1266380" cy="576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컴퓨터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액자 46"/>
          <p:cNvSpPr/>
          <p:nvPr/>
        </p:nvSpPr>
        <p:spPr>
          <a:xfrm>
            <a:off x="6831460" y="4253687"/>
            <a:ext cx="1266380" cy="576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컴퓨터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액자 47"/>
          <p:cNvSpPr/>
          <p:nvPr/>
        </p:nvSpPr>
        <p:spPr>
          <a:xfrm>
            <a:off x="4217208" y="3679333"/>
            <a:ext cx="1266380" cy="576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컴퓨터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15" idx="2"/>
          </p:cNvCxnSpPr>
          <p:nvPr/>
        </p:nvCxnSpPr>
        <p:spPr>
          <a:xfrm flipH="1">
            <a:off x="1403648" y="3275904"/>
            <a:ext cx="546300" cy="25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5" idx="1"/>
          </p:cNvCxnSpPr>
          <p:nvPr/>
        </p:nvCxnSpPr>
        <p:spPr>
          <a:xfrm flipV="1">
            <a:off x="3702648" y="1325467"/>
            <a:ext cx="993308" cy="22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4"/>
          </p:cNvCxnSpPr>
          <p:nvPr/>
        </p:nvCxnSpPr>
        <p:spPr>
          <a:xfrm>
            <a:off x="7386000" y="2339032"/>
            <a:ext cx="570376" cy="79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3"/>
          </p:cNvCxnSpPr>
          <p:nvPr/>
        </p:nvCxnSpPr>
        <p:spPr>
          <a:xfrm>
            <a:off x="6555696" y="3959968"/>
            <a:ext cx="638670" cy="29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1" idx="4"/>
          </p:cNvCxnSpPr>
          <p:nvPr/>
        </p:nvCxnSpPr>
        <p:spPr>
          <a:xfrm>
            <a:off x="5594716" y="5075336"/>
            <a:ext cx="7352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478586" y="4653745"/>
            <a:ext cx="148776" cy="44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043188" y="4206883"/>
            <a:ext cx="245430" cy="86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0" y="3102816"/>
            <a:ext cx="5791831" cy="18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5791831" y="116632"/>
            <a:ext cx="1171315" cy="298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1831" y="3077492"/>
            <a:ext cx="0" cy="132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791831" y="4401834"/>
            <a:ext cx="3352169" cy="153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구름 70"/>
          <p:cNvSpPr/>
          <p:nvPr/>
        </p:nvSpPr>
        <p:spPr>
          <a:xfrm>
            <a:off x="-1548680" y="-108472"/>
            <a:ext cx="12097344" cy="7056784"/>
          </a:xfrm>
          <a:prstGeom prst="cloud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3851920" y="980728"/>
            <a:ext cx="1080120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6588224" y="3212976"/>
            <a:ext cx="1080120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1619672" y="2924944"/>
            <a:ext cx="1080120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3851920" y="4365104"/>
            <a:ext cx="792088" cy="20162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endCxn id="14" idx="2"/>
          </p:cNvCxnSpPr>
          <p:nvPr/>
        </p:nvCxnSpPr>
        <p:spPr>
          <a:xfrm flipV="1">
            <a:off x="2555776" y="3167971"/>
            <a:ext cx="1157042" cy="54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2"/>
            <a:endCxn id="14" idx="0"/>
          </p:cNvCxnSpPr>
          <p:nvPr/>
        </p:nvCxnSpPr>
        <p:spPr>
          <a:xfrm flipH="1" flipV="1">
            <a:off x="5290760" y="3167971"/>
            <a:ext cx="1297464" cy="67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구름 13"/>
          <p:cNvSpPr/>
          <p:nvPr/>
        </p:nvSpPr>
        <p:spPr>
          <a:xfrm>
            <a:off x="3707904" y="2780928"/>
            <a:ext cx="1584176" cy="7740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3"/>
          </p:cNvCxnSpPr>
          <p:nvPr/>
        </p:nvCxnSpPr>
        <p:spPr>
          <a:xfrm flipH="1" flipV="1">
            <a:off x="4391980" y="1700808"/>
            <a:ext cx="108012" cy="112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0"/>
          </p:cNvCxnSpPr>
          <p:nvPr/>
        </p:nvCxnSpPr>
        <p:spPr>
          <a:xfrm flipV="1">
            <a:off x="4247964" y="3212976"/>
            <a:ext cx="19802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broadcast</dc:creator>
  <cp:lastModifiedBy>broadcast</cp:lastModifiedBy>
  <cp:revision>4</cp:revision>
  <dcterms:created xsi:type="dcterms:W3CDTF">2018-02-09T02:12:35Z</dcterms:created>
  <dcterms:modified xsi:type="dcterms:W3CDTF">2018-02-09T03:02:18Z</dcterms:modified>
</cp:coreProperties>
</file>