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59" r:id="rId9"/>
    <p:sldId id="265" r:id="rId10"/>
    <p:sldId id="266" r:id="rId11"/>
    <p:sldId id="260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embeddedFontLst>
    <p:embeddedFont>
      <p:font typeface="210 맨발의청춘 R" panose="02020603020101020101" pitchFamily="18" charset="-127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  <p:embeddedFont>
      <p:font typeface="210 맨발의청춘 L" panose="02020603020101020101" pitchFamily="18" charset="-127"/>
      <p:regular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BTC201626" initials="J" lastIdx="1" clrIdx="0">
    <p:extLst>
      <p:ext uri="{19B8F6BF-5375-455C-9EA6-DF929625EA0E}">
        <p15:presenceInfo xmlns:p15="http://schemas.microsoft.com/office/powerpoint/2012/main" userId="JBTC201626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892" autoAdjust="0"/>
  </p:normalViewPr>
  <p:slideViewPr>
    <p:cSldViewPr snapToGrid="0" showGuides="1">
      <p:cViewPr varScale="1">
        <p:scale>
          <a:sx n="40" d="100"/>
          <a:sy n="40" d="100"/>
        </p:scale>
        <p:origin x="1404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-2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415D4-6779-4679-A806-86E6EBCD9947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60CA4-21C7-43CE-8EA9-01B9E53FF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974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node</a:t>
            </a:r>
            <a:r>
              <a:rPr lang="en-US" altLang="ko-KR" baseline="0" dirty="0" smtClean="0"/>
              <a:t>.js</a:t>
            </a:r>
            <a:r>
              <a:rPr lang="ko-KR" altLang="en-US" baseline="0" dirty="0" smtClean="0"/>
              <a:t>를 배우는 데 필수적인 요소는 아니다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하지만 더 좋은 프로그래머가 되기 위하여 </a:t>
            </a:r>
            <a:r>
              <a:rPr lang="en-US" altLang="ko-KR" baseline="0" dirty="0" err="1" smtClean="0"/>
              <a:t>Github</a:t>
            </a:r>
            <a:r>
              <a:rPr lang="ko-KR" altLang="en-US" baseline="0" dirty="0" smtClean="0"/>
              <a:t>를 </a:t>
            </a:r>
            <a:endParaRPr lang="en-US" altLang="ko-KR" baseline="0" dirty="0" smtClean="0"/>
          </a:p>
          <a:p>
            <a:r>
              <a:rPr lang="ko-KR" altLang="en-US" baseline="0" dirty="0" smtClean="0"/>
              <a:t>사용하는 습관을 미리 들여두는 것을 추천한다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Github</a:t>
            </a:r>
            <a:r>
              <a:rPr lang="ko-KR" altLang="en-US" baseline="0" dirty="0" smtClean="0"/>
              <a:t>에서는 수많은 프로젝트들이 진행되고 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공개되어 있는</a:t>
            </a:r>
            <a:endParaRPr lang="en-US" altLang="ko-KR" baseline="0" dirty="0" smtClean="0"/>
          </a:p>
          <a:p>
            <a:r>
              <a:rPr lang="ko-KR" altLang="en-US" baseline="0" dirty="0" smtClean="0"/>
              <a:t>자료들도 무궁무진하다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심지어 미국 같은 경우에는 많은 회사들이 사용하고 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우리는 이 프로젝트에서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Github</a:t>
            </a:r>
            <a:r>
              <a:rPr lang="ko-KR" altLang="en-US" baseline="0" dirty="0" smtClean="0"/>
              <a:t>와 </a:t>
            </a:r>
            <a:r>
              <a:rPr lang="en-US" altLang="ko-KR" baseline="0" dirty="0" err="1" smtClean="0"/>
              <a:t>git</a:t>
            </a:r>
            <a:r>
              <a:rPr lang="ko-KR" altLang="en-US" baseline="0" dirty="0" smtClean="0"/>
              <a:t>을 이용하여 자료들을 백업해 나갈 것이다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0CA4-21C7-43CE-8EA9-01B9E53FFB1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681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미리 나는 다음과 같은 데이터베이스</a:t>
            </a:r>
            <a:r>
              <a:rPr lang="ko-KR" altLang="en-US" baseline="0" dirty="0" smtClean="0"/>
              <a:t>를 구성해두었다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smtClean="0"/>
              <a:t>Mysql.js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파일을 만들어 다음과 같은 정보가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에 들어가도록 하였다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실행 결과 정상적으로 동작하는 모습을 볼 수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0CA4-21C7-43CE-8EA9-01B9E53FFB1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846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각각 정보를 불러오고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삭제하는 소스이다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이전과 달라</a:t>
            </a:r>
            <a:r>
              <a:rPr lang="ko-KR" altLang="en-US" baseline="0" dirty="0" smtClean="0"/>
              <a:t>진 곳은 </a:t>
            </a:r>
            <a:r>
              <a:rPr lang="ko-KR" altLang="en-US" baseline="0" dirty="0" err="1" smtClean="0"/>
              <a:t>쿼리문</a:t>
            </a:r>
            <a:r>
              <a:rPr lang="ko-KR" altLang="en-US" baseline="0" dirty="0" smtClean="0"/>
              <a:t> 부분 밖에 없으므로 소스 사진으로 대체하도록 하겠다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0CA4-21C7-43CE-8EA9-01B9E53FFB1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682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Nodemon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명령어로 서버를 </a:t>
            </a:r>
            <a:r>
              <a:rPr lang="ko-KR" altLang="en-US" baseline="0" dirty="0" err="1" smtClean="0"/>
              <a:t>켰을때</a:t>
            </a:r>
            <a:r>
              <a:rPr lang="ko-KR" altLang="en-US" baseline="0" dirty="0" smtClean="0"/>
              <a:t> 미리 만들어 둔 </a:t>
            </a:r>
            <a:r>
              <a:rPr lang="en-US" altLang="ko-KR" baseline="0" dirty="0" smtClean="0"/>
              <a:t>public </a:t>
            </a:r>
            <a:r>
              <a:rPr lang="ko-KR" altLang="en-US" baseline="0" dirty="0" err="1" smtClean="0"/>
              <a:t>디렉토리에</a:t>
            </a:r>
            <a:r>
              <a:rPr lang="ko-KR" altLang="en-US" baseline="0" dirty="0" smtClean="0"/>
              <a:t> 있는 </a:t>
            </a:r>
            <a:r>
              <a:rPr lang="en-US" altLang="ko-KR" baseline="0" dirty="0" smtClean="0"/>
              <a:t>html </a:t>
            </a:r>
            <a:r>
              <a:rPr lang="ko-KR" altLang="en-US" baseline="0" dirty="0" smtClean="0"/>
              <a:t>파일이 실행되도록 하였다</a:t>
            </a:r>
            <a:r>
              <a:rPr lang="en-US" altLang="ko-KR" baseline="0" dirty="0" smtClean="0"/>
              <a:t>. (app.js</a:t>
            </a:r>
            <a:r>
              <a:rPr lang="ko-KR" altLang="en-US" baseline="0" dirty="0" smtClean="0"/>
              <a:t>에 다음 소스 추가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0CA4-21C7-43CE-8EA9-01B9E53FFB1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40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가장 먼저 </a:t>
            </a:r>
            <a:r>
              <a:rPr lang="en-US" altLang="ko-KR" baseline="0" dirty="0" smtClean="0"/>
              <a:t>index.html</a:t>
            </a:r>
            <a:r>
              <a:rPr lang="ko-KR" altLang="en-US" baseline="0" dirty="0" smtClean="0"/>
              <a:t>이 실행되도록 되어있기 때문에 다음과 같은 결과를 확인할 수 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Html </a:t>
            </a:r>
            <a:r>
              <a:rPr lang="ko-KR" altLang="en-US" baseline="0" dirty="0" smtClean="0"/>
              <a:t>소스는 테스트용 아이콘 두 개가 마우스오버 되는 동작을 하도록 </a:t>
            </a:r>
            <a:r>
              <a:rPr lang="ko-KR" altLang="en-US" baseline="0" dirty="0" err="1" smtClean="0"/>
              <a:t>코딩하였다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0CA4-21C7-43CE-8EA9-01B9E53FFB1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796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메뉴 </a:t>
            </a:r>
            <a:r>
              <a:rPr lang="ko-KR" altLang="en-US" dirty="0" err="1" smtClean="0"/>
              <a:t>상단바를</a:t>
            </a:r>
            <a:r>
              <a:rPr lang="ko-KR" altLang="en-US" dirty="0" smtClean="0"/>
              <a:t> 구성하던 중 문제점을 발견했다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브라우저의 크기가 변경됨에 따라 메뉴가 따라 움직이지 않는 부분이다</a:t>
            </a:r>
            <a:r>
              <a:rPr lang="en-US" altLang="ko-KR" dirty="0" smtClean="0"/>
              <a:t>..</a:t>
            </a:r>
          </a:p>
          <a:p>
            <a:r>
              <a:rPr lang="ko-KR" altLang="en-US" dirty="0" smtClean="0"/>
              <a:t>이는 </a:t>
            </a:r>
            <a:r>
              <a:rPr lang="ko-KR" altLang="en-US" dirty="0" err="1" smtClean="0"/>
              <a:t>반응형</a:t>
            </a:r>
            <a:r>
              <a:rPr lang="ko-KR" altLang="en-US" dirty="0" smtClean="0"/>
              <a:t> 웹 구성을 통해서 해결해 </a:t>
            </a:r>
            <a:r>
              <a:rPr lang="ko-KR" altLang="en-US" dirty="0" err="1" smtClean="0"/>
              <a:t>보도록하겠다</a:t>
            </a:r>
            <a:r>
              <a:rPr lang="en-US" altLang="ko-KR" smtClean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0CA4-21C7-43CE-8EA9-01B9E53FFB1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187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첫번째</a:t>
            </a:r>
            <a:r>
              <a:rPr lang="ko-KR" altLang="en-US" dirty="0" smtClean="0"/>
              <a:t> 명령어는 </a:t>
            </a:r>
            <a:r>
              <a:rPr lang="ko-KR" altLang="en-US" dirty="0" err="1" smtClean="0"/>
              <a:t>리눅스에서</a:t>
            </a:r>
            <a:r>
              <a:rPr lang="ko-KR" altLang="en-US" dirty="0" smtClean="0"/>
              <a:t> 해당하는 </a:t>
            </a:r>
            <a:r>
              <a:rPr lang="ko-KR" altLang="en-US" dirty="0" err="1" smtClean="0"/>
              <a:t>디렉토리의</a:t>
            </a:r>
            <a:r>
              <a:rPr lang="ko-KR" altLang="en-US" dirty="0" smtClean="0"/>
              <a:t> 경로로 이동하는 명령어이다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미리 만들어둔 </a:t>
            </a:r>
            <a:r>
              <a:rPr lang="en-US" altLang="ko-KR" dirty="0" err="1" smtClean="0"/>
              <a:t>inubweb</a:t>
            </a:r>
            <a:r>
              <a:rPr lang="ko-KR" altLang="en-US" dirty="0" smtClean="0"/>
              <a:t>이라는 폴더로 이동한다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두번째와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세번쨰</a:t>
            </a:r>
            <a:r>
              <a:rPr lang="ko-KR" altLang="en-US" dirty="0" smtClean="0"/>
              <a:t> 명령어를 통해서 </a:t>
            </a:r>
            <a:r>
              <a:rPr lang="en-US" altLang="ko-KR" dirty="0" smtClean="0"/>
              <a:t>user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이메일과</a:t>
            </a:r>
            <a:r>
              <a:rPr lang="ko-KR" altLang="en-US" baseline="0" dirty="0" smtClean="0"/>
              <a:t> 이름을 설정한다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네번째와</a:t>
            </a:r>
            <a:r>
              <a:rPr lang="ko-KR" altLang="en-US" baseline="0" dirty="0" smtClean="0"/>
              <a:t> 다섯 번째 명령어를 통해 </a:t>
            </a:r>
            <a:r>
              <a:rPr lang="en-US" altLang="ko-KR" baseline="0" dirty="0" err="1" smtClean="0"/>
              <a:t>git</a:t>
            </a:r>
            <a:r>
              <a:rPr lang="ko-KR" altLang="en-US" baseline="0" dirty="0" smtClean="0"/>
              <a:t>을 만들어준다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마지막 명령어는 </a:t>
            </a:r>
            <a:r>
              <a:rPr lang="en-US" altLang="ko-KR" baseline="0" dirty="0" err="1" smtClean="0"/>
              <a:t>git</a:t>
            </a:r>
            <a:r>
              <a:rPr lang="ko-KR" altLang="en-US" baseline="0" dirty="0" smtClean="0"/>
              <a:t>을 저장해주는 것이다</a:t>
            </a:r>
            <a:r>
              <a:rPr lang="en-US" altLang="ko-KR" baseline="0" dirty="0" smtClean="0"/>
              <a:t>. (</a:t>
            </a:r>
            <a:r>
              <a:rPr lang="ko-KR" altLang="en-US" baseline="0" dirty="0" smtClean="0"/>
              <a:t>필수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큰따옴표 부분에는 주석이 들어간다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0CA4-21C7-43CE-8EA9-01B9E53FFB1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43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이전 슬라이드의 과정을 통해서 </a:t>
            </a:r>
            <a:r>
              <a:rPr lang="en-US" altLang="ko-KR" dirty="0" err="1" smtClean="0"/>
              <a:t>git</a:t>
            </a:r>
            <a:r>
              <a:rPr lang="ko-KR" altLang="en-US" baseline="0" dirty="0" smtClean="0"/>
              <a:t>에 업로드를 시도했으나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다음과 같은 에러로 실패하였다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여러 가지 방법으로 디버깅을 시도하던 중</a:t>
            </a:r>
            <a:r>
              <a:rPr lang="en-US" altLang="ko-KR" baseline="0" dirty="0" smtClean="0"/>
              <a:t>, commit</a:t>
            </a:r>
            <a:r>
              <a:rPr lang="ko-KR" altLang="en-US" baseline="0" dirty="0" smtClean="0"/>
              <a:t> 하는 파일들이 전부 비어있기 때문에 생기는 에러로 판단되었다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0CA4-21C7-43CE-8EA9-01B9E53FFB1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644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다음과 같은</a:t>
            </a:r>
            <a:r>
              <a:rPr lang="ko-KR" altLang="en-US" baseline="0" dirty="0" smtClean="0"/>
              <a:t> 명령을 통해서 파일을 생성해주었다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0CA4-21C7-43CE-8EA9-01B9E53FFB1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603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다시 시도해본 결과 아주 잘되는 모습을 확인할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이제 </a:t>
            </a:r>
            <a:r>
              <a:rPr lang="ko-KR" altLang="en-US" dirty="0" err="1" smtClean="0"/>
              <a:t>깃허브와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inub</a:t>
            </a:r>
            <a:r>
              <a:rPr lang="en-US" altLang="ko-KR" baseline="0" dirty="0" err="1" smtClean="0"/>
              <a:t>web</a:t>
            </a:r>
            <a:r>
              <a:rPr lang="ko-KR" altLang="en-US" dirty="0" smtClean="0"/>
              <a:t> 폴더가 연동되었다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앞으로 프로젝트를 온라인에 저장하고 싶을 때는</a:t>
            </a:r>
            <a:endParaRPr lang="en-US" altLang="ko-KR" dirty="0" smtClean="0"/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 .</a:t>
            </a: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commit -m "&lt;commit message&gt;"</a:t>
            </a: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push -u origin master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진행이 가능하다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 다운로드 하기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컴퓨터가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고장나서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데이터가 모두 날아가버린 경우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작업하는 컴퓨터를 바꾸는 경우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가지고 놀다가 데이터가 파손된 경우 등 온라인에 백업해놓은 데이터를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내려받아야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할 때가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사실 주로 남의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코드를 내 컴퓨터에 다운받아서 실행해보고 싶은 경우에 가장 많이 사용된다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용어로는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clone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clone + &lt;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하면 해당 온라인 저장소가 내 컴퓨터로 다운로드 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돌아가기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들과 디테일을 보여줍니다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 --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oneline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 id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일부와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 message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 보여줍니다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reset &lt;commit id&gt; --hard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돌아갑니다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0CA4-21C7-43CE-8EA9-01B9E53FFB1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853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node.js </a:t>
            </a:r>
            <a:r>
              <a:rPr lang="ko-KR" altLang="en-US" dirty="0" smtClean="0"/>
              <a:t>공식 사이트에서 </a:t>
            </a:r>
            <a:r>
              <a:rPr lang="en-US" altLang="ko-KR" dirty="0" smtClean="0"/>
              <a:t>node.js</a:t>
            </a:r>
            <a:r>
              <a:rPr lang="ko-KR" altLang="en-US" dirty="0" smtClean="0"/>
              <a:t>를 다운로드 받았다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이후 </a:t>
            </a:r>
            <a:r>
              <a:rPr lang="en-US" altLang="ko-KR" dirty="0" err="1" smtClean="0"/>
              <a:t>npm</a:t>
            </a:r>
            <a:r>
              <a:rPr lang="ko-KR" altLang="en-US" dirty="0" smtClean="0"/>
              <a:t>을 설치하는 과정이다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npm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init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명령어를 입력하면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여러가지를</a:t>
            </a:r>
            <a:r>
              <a:rPr lang="ko-KR" altLang="en-US" baseline="0" dirty="0" smtClean="0"/>
              <a:t> 묻는다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이에 응답하면 </a:t>
            </a:r>
            <a:r>
              <a:rPr lang="en-US" altLang="ko-KR" baseline="0" dirty="0" err="1" smtClean="0"/>
              <a:t>package.json</a:t>
            </a:r>
            <a:r>
              <a:rPr lang="ko-KR" altLang="en-US" baseline="0" dirty="0" smtClean="0"/>
              <a:t>이 생성된다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한가지 주의 할 점은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 point: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되어 있는 부분은 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반드시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메인으로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사용할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파일과 파일 명이 일치해야 한다는 것이다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0CA4-21C7-43CE-8EA9-01B9E53FFB1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929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install express --save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이용하여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 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로서 설치했다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install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명령어는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위한 추가 프로그램을 설치하는 명령어로 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install express --save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경우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해당 폴더에 다운로드하고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--save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옵션을 사용하여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package.json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등록했다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--save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없으면 다운로드는 하되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package.json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등록이 되지 않음에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유의해야한다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나중에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-g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옵션을 사용하여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nodemon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프로그램을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설치할텐데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-g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옵션은 프로그램을 컴퓨터에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다운로드하는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것으로 해당폴더에 설치가 되지 않는다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.(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package.json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에도 등록되지 않음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</a:p>
          <a:p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 아까 정해준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app.js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이름으로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world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소스를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코딩했다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0CA4-21C7-43CE-8EA9-01B9E53FFB1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762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install –g 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nodemon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명령어를 통해서 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nodemon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설치했다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Nodemon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통해서 이제 소스코드가 바뀔 때마다 자체적으로 서버에서 업데이트가 될 것이다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Nodemon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명령어로 서버를 켜줬다</a:t>
            </a:r>
            <a:endParaRPr lang="en-US" altLang="ko-K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localhost:3000(3000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포트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예제를 확인한 결과이다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끌때는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 c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눌러주면 된다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0CA4-21C7-43CE-8EA9-01B9E53FFB1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33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내 노트북에는 이미 </a:t>
            </a:r>
            <a:r>
              <a:rPr lang="en-US" altLang="ko-KR" dirty="0" smtClean="0"/>
              <a:t>SW </a:t>
            </a:r>
            <a:r>
              <a:rPr lang="ko-KR" altLang="en-US" dirty="0" smtClean="0"/>
              <a:t>시간에 사용하는 </a:t>
            </a:r>
            <a:r>
              <a:rPr lang="en-US" altLang="ko-KR" dirty="0" smtClean="0"/>
              <a:t>APMSETUP07</a:t>
            </a:r>
            <a:r>
              <a:rPr lang="ko-KR" altLang="en-US" dirty="0" smtClean="0"/>
              <a:t>이 설치되어 있기에</a:t>
            </a:r>
            <a:endParaRPr lang="en-US" altLang="ko-KR" dirty="0" smtClean="0"/>
          </a:p>
          <a:p>
            <a:r>
              <a:rPr lang="en-US" altLang="ko-KR" dirty="0" smtClean="0"/>
              <a:t>MYSQL</a:t>
            </a:r>
            <a:r>
              <a:rPr lang="ko-KR" altLang="en-US" dirty="0" smtClean="0"/>
              <a:t>을 추가적으로 설치할 필요가 없었다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다른 사용자의 경우에는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을 따로 다운로드 받아서</a:t>
            </a:r>
            <a:endParaRPr lang="en-US" altLang="ko-KR" dirty="0" smtClean="0"/>
          </a:p>
          <a:p>
            <a:r>
              <a:rPr lang="ko-KR" altLang="en-US" dirty="0" smtClean="0"/>
              <a:t>설치하도록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Npm</a:t>
            </a:r>
            <a:r>
              <a:rPr lang="en-US" altLang="ko-KR" baseline="0" dirty="0" smtClean="0"/>
              <a:t> install </a:t>
            </a:r>
            <a:r>
              <a:rPr lang="en-US" altLang="ko-KR" baseline="0" dirty="0" err="1" smtClean="0"/>
              <a:t>mysql</a:t>
            </a:r>
            <a:r>
              <a:rPr lang="en-US" altLang="ko-KR" baseline="0" dirty="0" smtClean="0"/>
              <a:t> –save </a:t>
            </a:r>
            <a:r>
              <a:rPr lang="ko-KR" altLang="en-US" baseline="0" dirty="0" smtClean="0"/>
              <a:t>명령어로 </a:t>
            </a:r>
            <a:r>
              <a:rPr lang="en-US" altLang="ko-KR" baseline="0" dirty="0" err="1" smtClean="0"/>
              <a:t>mysql</a:t>
            </a:r>
            <a:r>
              <a:rPr lang="ko-KR" altLang="en-US" baseline="0" dirty="0" smtClean="0"/>
              <a:t>을 설치하여주었다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0CA4-21C7-43CE-8EA9-01B9E53FFB1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77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2C56-1F72-4154-91D3-DCE76D251122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1205-371B-4C29-9352-7D3F09E63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73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2C56-1F72-4154-91D3-DCE76D251122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1205-371B-4C29-9352-7D3F09E63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234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2C56-1F72-4154-91D3-DCE76D251122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1205-371B-4C29-9352-7D3F09E63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7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2C56-1F72-4154-91D3-DCE76D251122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1205-371B-4C29-9352-7D3F09E63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021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2C56-1F72-4154-91D3-DCE76D251122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1205-371B-4C29-9352-7D3F09E63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443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2C56-1F72-4154-91D3-DCE76D251122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1205-371B-4C29-9352-7D3F09E63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896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2C56-1F72-4154-91D3-DCE76D251122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1205-371B-4C29-9352-7D3F09E63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91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2C56-1F72-4154-91D3-DCE76D251122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1205-371B-4C29-9352-7D3F09E63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92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2C56-1F72-4154-91D3-DCE76D251122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1205-371B-4C29-9352-7D3F09E63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700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2C56-1F72-4154-91D3-DCE76D251122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1205-371B-4C29-9352-7D3F09E63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250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2C56-1F72-4154-91D3-DCE76D251122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1205-371B-4C29-9352-7D3F09E63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21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42C56-1F72-4154-91D3-DCE76D251122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61205-371B-4C29-9352-7D3F09E63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822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705" y="-85725"/>
            <a:ext cx="12031579" cy="69437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5757" y="2787749"/>
            <a:ext cx="6503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 w="3175">
                  <a:solidFill>
                    <a:schemeClr val="bg1">
                      <a:alpha val="59000"/>
                    </a:schemeClr>
                  </a:solidFill>
                </a:ln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Node.js</a:t>
            </a:r>
            <a:r>
              <a:rPr lang="ko-KR" altLang="en-US" sz="3600" dirty="0" smtClean="0">
                <a:ln w="3175">
                  <a:solidFill>
                    <a:schemeClr val="bg1">
                      <a:alpha val="59000"/>
                    </a:schemeClr>
                  </a:solidFill>
                </a:ln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서버 구축 및</a:t>
            </a:r>
            <a:r>
              <a:rPr lang="en-US" altLang="ko-KR" sz="3600" dirty="0">
                <a:ln w="3175">
                  <a:solidFill>
                    <a:schemeClr val="bg1">
                      <a:alpha val="59000"/>
                    </a:schemeClr>
                  </a:solidFill>
                </a:ln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3600" dirty="0" smtClean="0">
                <a:ln w="3175">
                  <a:solidFill>
                    <a:schemeClr val="bg1">
                      <a:alpha val="59000"/>
                    </a:schemeClr>
                  </a:solidFill>
                </a:ln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웹 디자인 </a:t>
            </a:r>
            <a:endParaRPr lang="ko-KR" altLang="en-US" sz="3600" dirty="0">
              <a:ln w="3175">
                <a:solidFill>
                  <a:schemeClr val="bg1">
                    <a:alpha val="59000"/>
                  </a:schemeClr>
                </a:solidFill>
              </a:ln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1194" y="3557353"/>
            <a:ext cx="58144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ln w="3175">
                  <a:solidFill>
                    <a:schemeClr val="bg1">
                      <a:alpha val="59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인천전자마이스터고등학교</a:t>
            </a:r>
            <a:r>
              <a:rPr lang="ko-KR" altLang="en-US" sz="2400" dirty="0" smtClean="0">
                <a:ln w="3175">
                  <a:solidFill>
                    <a:schemeClr val="bg1">
                      <a:alpha val="59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정보통신기기학과</a:t>
            </a:r>
            <a:endParaRPr lang="en-US" altLang="ko-KR" sz="2400" dirty="0" smtClean="0">
              <a:ln w="3175">
                <a:solidFill>
                  <a:schemeClr val="bg1">
                    <a:alpha val="59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2400" dirty="0" smtClean="0">
                <a:ln w="3175">
                  <a:solidFill>
                    <a:schemeClr val="bg1">
                      <a:alpha val="59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정태양</a:t>
            </a:r>
            <a:r>
              <a:rPr lang="en-US" altLang="ko-KR" sz="2400" dirty="0" smtClean="0">
                <a:ln w="3175">
                  <a:solidFill>
                    <a:schemeClr val="bg1">
                      <a:alpha val="59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, </a:t>
            </a:r>
            <a:r>
              <a:rPr lang="ko-KR" altLang="en-US" sz="2400" dirty="0" smtClean="0">
                <a:ln w="3175">
                  <a:solidFill>
                    <a:schemeClr val="bg1">
                      <a:alpha val="59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노하늘</a:t>
            </a:r>
            <a:endParaRPr lang="ko-KR" altLang="en-US" sz="2400" dirty="0">
              <a:ln w="3175">
                <a:solidFill>
                  <a:schemeClr val="bg1">
                    <a:alpha val="59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3977608" y="1480457"/>
            <a:ext cx="0" cy="1190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3977608" y="4172856"/>
            <a:ext cx="0" cy="119017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3977608" y="1480457"/>
            <a:ext cx="0" cy="119017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77608" y="5363027"/>
            <a:ext cx="3932678" cy="1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977608" y="1480457"/>
            <a:ext cx="3932678" cy="1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7906658" y="1480457"/>
            <a:ext cx="3629" cy="3882570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49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3520" y="683052"/>
            <a:ext cx="8696960" cy="59232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5" name="직사각형 4"/>
          <p:cNvSpPr/>
          <p:nvPr/>
        </p:nvSpPr>
        <p:spPr>
          <a:xfrm>
            <a:off x="299720" y="498386"/>
            <a:ext cx="2423160" cy="7919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172720" y="149692"/>
            <a:ext cx="254000" cy="2674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6720" y="364406"/>
            <a:ext cx="6655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2</a:t>
            </a:r>
            <a:endParaRPr lang="ko-KR" altLang="en-US" sz="60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33564" y="498386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Node.js</a:t>
            </a:r>
            <a:endParaRPr lang="ko-KR" altLang="en-US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3120" y="898198"/>
            <a:ext cx="1882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서버 열기 및 예제 확인</a:t>
            </a:r>
            <a:endParaRPr lang="ko-KR" altLang="en-US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1371600"/>
            <a:ext cx="16821032" cy="365620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4610100"/>
            <a:ext cx="7104972" cy="175098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405" y="1052086"/>
            <a:ext cx="5035341" cy="277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8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3520" y="683052"/>
            <a:ext cx="8696960" cy="59232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5" name="직사각형 4"/>
          <p:cNvSpPr/>
          <p:nvPr/>
        </p:nvSpPr>
        <p:spPr>
          <a:xfrm>
            <a:off x="299720" y="498386"/>
            <a:ext cx="2423160" cy="7919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172720" y="149692"/>
            <a:ext cx="254000" cy="2674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6720" y="364406"/>
            <a:ext cx="6848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3</a:t>
            </a:r>
            <a:endParaRPr lang="ko-KR" altLang="en-US" sz="60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33564" y="498386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DB </a:t>
            </a:r>
            <a:r>
              <a:rPr lang="ko-KR" altLang="en-US" dirty="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연동하기</a:t>
            </a:r>
            <a:endParaRPr lang="ko-KR" altLang="en-US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3120" y="898198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Node </a:t>
            </a:r>
            <a:r>
              <a:rPr lang="en-US" altLang="ko-KR" sz="1400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js</a:t>
            </a:r>
            <a:r>
              <a:rPr lang="ko-KR" altLang="en-US" sz="1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와 </a:t>
            </a:r>
            <a:r>
              <a:rPr lang="en-US" altLang="ko-KR" sz="1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MySQL</a:t>
            </a:r>
            <a:endParaRPr lang="ko-KR" altLang="en-US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" y="1390641"/>
            <a:ext cx="8308206" cy="46710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4310585"/>
            <a:ext cx="10529398" cy="202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46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3520" y="683052"/>
            <a:ext cx="8696960" cy="59232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5" name="직사각형 4"/>
          <p:cNvSpPr/>
          <p:nvPr/>
        </p:nvSpPr>
        <p:spPr>
          <a:xfrm>
            <a:off x="299720" y="498386"/>
            <a:ext cx="2423160" cy="7919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172720" y="149692"/>
            <a:ext cx="254000" cy="2674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6720" y="364406"/>
            <a:ext cx="6848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3</a:t>
            </a:r>
            <a:endParaRPr lang="ko-KR" altLang="en-US" sz="60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33564" y="498386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DB </a:t>
            </a:r>
            <a:r>
              <a:rPr lang="ko-KR" altLang="en-US" dirty="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연동하기</a:t>
            </a:r>
            <a:endParaRPr lang="ko-KR" altLang="en-US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3120" y="898198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정보 넣기</a:t>
            </a:r>
            <a:endParaRPr lang="ko-KR" altLang="en-US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843" y="1059414"/>
            <a:ext cx="1888470" cy="165241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26720" y="1646015"/>
            <a:ext cx="2981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DB</a:t>
            </a:r>
            <a:r>
              <a:rPr lang="ko-KR" altLang="en-US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en-US" altLang="ko-KR" dirty="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NAME : </a:t>
            </a:r>
            <a:r>
              <a:rPr lang="en-US" altLang="ko-KR" dirty="0" err="1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nodejs</a:t>
            </a:r>
            <a:endParaRPr lang="en-US" altLang="ko-KR" dirty="0" smtClean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endParaRPr lang="en-US" altLang="ko-KR" dirty="0" smtClean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en-US" altLang="ko-KR" dirty="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TABLE NAME : member</a:t>
            </a:r>
          </a:p>
          <a:p>
            <a:endParaRPr lang="ko-KR" altLang="en-US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4158059"/>
            <a:ext cx="7016237" cy="94228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00" y="5236122"/>
            <a:ext cx="4958826" cy="112700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3012077"/>
            <a:ext cx="5486729" cy="115787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258" y="1156719"/>
            <a:ext cx="2697413" cy="238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3520" y="683052"/>
            <a:ext cx="8696960" cy="59232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5" name="직사각형 4"/>
          <p:cNvSpPr/>
          <p:nvPr/>
        </p:nvSpPr>
        <p:spPr>
          <a:xfrm>
            <a:off x="299720" y="498386"/>
            <a:ext cx="2423160" cy="7919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172720" y="149692"/>
            <a:ext cx="254000" cy="2674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6720" y="364406"/>
            <a:ext cx="6848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3</a:t>
            </a:r>
            <a:endParaRPr lang="ko-KR" altLang="en-US" sz="60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33564" y="498386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DB </a:t>
            </a:r>
            <a:r>
              <a:rPr lang="ko-KR" altLang="en-US" dirty="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연동하기</a:t>
            </a:r>
            <a:endParaRPr lang="ko-KR" altLang="en-US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3120" y="898198"/>
            <a:ext cx="1787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정보 로딩</a:t>
            </a:r>
            <a:r>
              <a:rPr lang="en-US" altLang="ko-KR" sz="1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/</a:t>
            </a:r>
            <a:r>
              <a:rPr lang="ko-KR" altLang="en-US" sz="1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삭제</a:t>
            </a:r>
            <a:r>
              <a:rPr lang="en-US" altLang="ko-KR" sz="1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/</a:t>
            </a:r>
            <a:r>
              <a:rPr lang="ko-KR" altLang="en-US" sz="1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수정</a:t>
            </a:r>
            <a:endParaRPr lang="ko-KR" altLang="en-US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1318157"/>
            <a:ext cx="6077798" cy="487748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20" y="965683"/>
            <a:ext cx="3905795" cy="522995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954" y="1290320"/>
            <a:ext cx="5153744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3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3520" y="683052"/>
            <a:ext cx="8696960" cy="59232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5" name="직사각형 4"/>
          <p:cNvSpPr/>
          <p:nvPr/>
        </p:nvSpPr>
        <p:spPr>
          <a:xfrm>
            <a:off x="299720" y="498386"/>
            <a:ext cx="2423160" cy="7919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172720" y="149692"/>
            <a:ext cx="254000" cy="2674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6720" y="364406"/>
            <a:ext cx="6655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4</a:t>
            </a:r>
            <a:endParaRPr lang="ko-KR" altLang="en-US" sz="60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33564" y="49838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HTML</a:t>
            </a:r>
            <a:endParaRPr lang="ko-KR" altLang="en-US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3120" y="898198"/>
            <a:ext cx="1624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웹 페이지 구성하기</a:t>
            </a:r>
            <a:endParaRPr lang="ko-KR" altLang="en-US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1441949"/>
            <a:ext cx="8344718" cy="53122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2383766"/>
            <a:ext cx="6192114" cy="413442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697" y="2157844"/>
            <a:ext cx="2296160" cy="80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66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3520" y="683052"/>
            <a:ext cx="8696960" cy="59232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5" name="직사각형 4"/>
          <p:cNvSpPr/>
          <p:nvPr/>
        </p:nvSpPr>
        <p:spPr>
          <a:xfrm>
            <a:off x="299720" y="498386"/>
            <a:ext cx="2423160" cy="7919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172720" y="149692"/>
            <a:ext cx="254000" cy="2674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6720" y="364406"/>
            <a:ext cx="6655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4</a:t>
            </a:r>
            <a:endParaRPr lang="ko-KR" altLang="en-US" sz="60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33564" y="49838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HTML</a:t>
            </a:r>
            <a:endParaRPr lang="ko-KR" altLang="en-US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3120" y="898198"/>
            <a:ext cx="1624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웹 페이지 구성하기</a:t>
            </a:r>
            <a:endParaRPr lang="ko-KR" altLang="en-US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1556266"/>
            <a:ext cx="6288653" cy="268775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222" y="3792846"/>
            <a:ext cx="6339689" cy="264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3520" y="683052"/>
            <a:ext cx="8696960" cy="59232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5" name="직사각형 4"/>
          <p:cNvSpPr/>
          <p:nvPr/>
        </p:nvSpPr>
        <p:spPr>
          <a:xfrm>
            <a:off x="299720" y="498386"/>
            <a:ext cx="2423160" cy="7919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172720" y="149692"/>
            <a:ext cx="254000" cy="2674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6720" y="364406"/>
            <a:ext cx="6655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4</a:t>
            </a:r>
            <a:endParaRPr lang="ko-KR" altLang="en-US" sz="60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33564" y="49838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HTML</a:t>
            </a:r>
            <a:endParaRPr lang="ko-KR" altLang="en-US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3120" y="898198"/>
            <a:ext cx="1624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웹 페이지 구성하기</a:t>
            </a:r>
            <a:endParaRPr lang="ko-KR" altLang="en-US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1421121"/>
            <a:ext cx="6590694" cy="349601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143" y="2617812"/>
            <a:ext cx="7006553" cy="371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6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801360" y="1133847"/>
            <a:ext cx="5180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1</a:t>
            </a:r>
            <a:endParaRPr lang="ko-KR" altLang="en-US" sz="54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01360" y="2744207"/>
            <a:ext cx="6174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2</a:t>
            </a:r>
            <a:endParaRPr lang="ko-KR" altLang="en-US" sz="54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01360" y="4354567"/>
            <a:ext cx="635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3</a:t>
            </a:r>
            <a:endParaRPr lang="ko-KR" altLang="en-US" sz="54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66927" y="1241866"/>
            <a:ext cx="1402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사전 준비 작업</a:t>
            </a:r>
            <a:endParaRPr lang="ko-KR" altLang="en-US" sz="16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06483" y="1641678"/>
            <a:ext cx="1806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Node.js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와 만나기 전에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..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06483" y="2855630"/>
            <a:ext cx="100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Node.js</a:t>
            </a:r>
            <a:endParaRPr lang="ko-KR" altLang="en-US" sz="16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29274" y="3255442"/>
            <a:ext cx="2148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Npm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설치 및 테스트 서버 구축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41905" y="4469394"/>
            <a:ext cx="934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MySQL</a:t>
            </a:r>
            <a:endParaRPr lang="ko-KR" altLang="en-US" sz="16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81461" y="4869206"/>
            <a:ext cx="1646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데이터베이스 구성하기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6720" y="364406"/>
            <a:ext cx="3523337" cy="76944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CONTENTS</a:t>
            </a:r>
            <a:endParaRPr lang="ko-KR" altLang="en-US" sz="4400" dirty="0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24073" y="5850100"/>
            <a:ext cx="6174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4</a:t>
            </a:r>
            <a:endParaRPr lang="ko-KR" altLang="en-US" sz="54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64618" y="5964927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HTML</a:t>
            </a:r>
            <a:endParaRPr lang="ko-KR" altLang="en-US" sz="16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04174" y="6364739"/>
            <a:ext cx="1412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웹 페이지 구성하기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678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3520" y="683052"/>
            <a:ext cx="8696960" cy="59232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5" name="직사각형 4"/>
          <p:cNvSpPr/>
          <p:nvPr/>
        </p:nvSpPr>
        <p:spPr>
          <a:xfrm>
            <a:off x="299720" y="498386"/>
            <a:ext cx="2311400" cy="7919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172720" y="149692"/>
            <a:ext cx="254000" cy="2674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6720" y="364406"/>
            <a:ext cx="5549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1</a:t>
            </a:r>
            <a:endParaRPr lang="ko-KR" altLang="en-US" sz="60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2124" y="498386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사전 준비 작업</a:t>
            </a:r>
            <a:endParaRPr lang="ko-KR" altLang="en-US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1680" y="898198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Github</a:t>
            </a:r>
            <a:r>
              <a:rPr lang="en-US" altLang="ko-KR" sz="1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1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가입 및 </a:t>
            </a:r>
            <a:r>
              <a:rPr lang="en-US" altLang="ko-KR" sz="1400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git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1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설치</a:t>
            </a:r>
            <a:endParaRPr lang="ko-KR" altLang="en-US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1421121"/>
            <a:ext cx="7698090" cy="262712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488" y="3406757"/>
            <a:ext cx="3649157" cy="275911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236685" y="3236645"/>
            <a:ext cx="957944" cy="333869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324579" y="5004124"/>
            <a:ext cx="2674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https://</a:t>
            </a:r>
            <a:r>
              <a:rPr lang="en-US" altLang="ko-KR" dirty="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github.com/</a:t>
            </a:r>
          </a:p>
          <a:p>
            <a:endParaRPr lang="ko-KR" altLang="en-US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739" y="1127355"/>
            <a:ext cx="2230930" cy="244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4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3520" y="683052"/>
            <a:ext cx="8696960" cy="59232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5" name="직사각형 4"/>
          <p:cNvSpPr/>
          <p:nvPr/>
        </p:nvSpPr>
        <p:spPr>
          <a:xfrm>
            <a:off x="299720" y="498386"/>
            <a:ext cx="2311400" cy="7919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172720" y="149692"/>
            <a:ext cx="254000" cy="2674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6720" y="364406"/>
            <a:ext cx="5549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1</a:t>
            </a:r>
            <a:endParaRPr lang="ko-KR" altLang="en-US" sz="60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2124" y="498386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사전 준비 작업</a:t>
            </a:r>
            <a:endParaRPr lang="ko-KR" altLang="en-US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2124" y="928543"/>
            <a:ext cx="1614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Git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sz="1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Bush</a:t>
            </a:r>
            <a:r>
              <a:rPr lang="ko-KR" altLang="en-US" sz="1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에서는</a:t>
            </a:r>
            <a:r>
              <a:rPr lang="en-US" altLang="ko-KR" sz="1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..</a:t>
            </a:r>
            <a:endParaRPr lang="ko-KR" altLang="en-US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1535811"/>
            <a:ext cx="8317565" cy="407453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38265" y="5766088"/>
            <a:ext cx="229447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Terminal</a:t>
            </a:r>
            <a:endParaRPr lang="ko-KR" altLang="en-US" sz="3600" dirty="0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177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3520" y="683052"/>
            <a:ext cx="8696960" cy="59232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5" name="직사각형 4"/>
          <p:cNvSpPr/>
          <p:nvPr/>
        </p:nvSpPr>
        <p:spPr>
          <a:xfrm>
            <a:off x="299720" y="498386"/>
            <a:ext cx="2311400" cy="7919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172720" y="149692"/>
            <a:ext cx="254000" cy="2674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6720" y="364406"/>
            <a:ext cx="5549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1</a:t>
            </a:r>
            <a:endParaRPr lang="ko-KR" altLang="en-US" sz="60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2124" y="498386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사전 준비 작업</a:t>
            </a:r>
            <a:endParaRPr lang="ko-KR" altLang="en-US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2124" y="928543"/>
            <a:ext cx="1614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Git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sz="1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Bush</a:t>
            </a:r>
            <a:r>
              <a:rPr lang="ko-KR" altLang="en-US" sz="1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에서는</a:t>
            </a:r>
            <a:r>
              <a:rPr lang="en-US" altLang="ko-KR" sz="1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..</a:t>
            </a:r>
            <a:endParaRPr lang="ko-KR" altLang="en-US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91099" y="3740666"/>
            <a:ext cx="171072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Error?</a:t>
            </a:r>
            <a:endParaRPr lang="ko-KR" altLang="en-US" sz="3600" dirty="0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8" y="2344128"/>
            <a:ext cx="8325275" cy="113059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21195" y="4850333"/>
            <a:ext cx="5450531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Reason = Empty data!</a:t>
            </a:r>
            <a:endParaRPr lang="ko-KR" altLang="en-US" sz="3600" dirty="0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503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3520" y="683052"/>
            <a:ext cx="8696960" cy="59232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5" name="직사각형 4"/>
          <p:cNvSpPr/>
          <p:nvPr/>
        </p:nvSpPr>
        <p:spPr>
          <a:xfrm>
            <a:off x="299720" y="498386"/>
            <a:ext cx="2311400" cy="7919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172720" y="149692"/>
            <a:ext cx="254000" cy="2674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6720" y="364406"/>
            <a:ext cx="5549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1</a:t>
            </a:r>
            <a:endParaRPr lang="ko-KR" altLang="en-US" sz="60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2124" y="498386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사전 준비 작업</a:t>
            </a:r>
            <a:endParaRPr lang="ko-KR" altLang="en-US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2124" y="928543"/>
            <a:ext cx="1614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Git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sz="1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Bush</a:t>
            </a:r>
            <a:r>
              <a:rPr lang="ko-KR" altLang="en-US" sz="1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에서는</a:t>
            </a:r>
            <a:r>
              <a:rPr lang="en-US" altLang="ko-KR" sz="1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..</a:t>
            </a:r>
            <a:endParaRPr lang="ko-KR" altLang="en-US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95472" y="5542740"/>
            <a:ext cx="295305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Debugging!</a:t>
            </a:r>
            <a:endParaRPr lang="ko-KR" altLang="en-US" sz="3600" dirty="0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44" y="1380069"/>
            <a:ext cx="8285510" cy="386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6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3520" y="683052"/>
            <a:ext cx="8696960" cy="59232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5" name="직사각형 4"/>
          <p:cNvSpPr/>
          <p:nvPr/>
        </p:nvSpPr>
        <p:spPr>
          <a:xfrm>
            <a:off x="299720" y="498386"/>
            <a:ext cx="2311400" cy="7919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172720" y="149692"/>
            <a:ext cx="254000" cy="2674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6720" y="364406"/>
            <a:ext cx="5549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1</a:t>
            </a:r>
            <a:endParaRPr lang="ko-KR" altLang="en-US" sz="60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2124" y="498386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사전 준비 작업</a:t>
            </a:r>
            <a:endParaRPr lang="ko-KR" altLang="en-US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2124" y="928543"/>
            <a:ext cx="1614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Git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sz="1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Bush</a:t>
            </a:r>
            <a:r>
              <a:rPr lang="ko-KR" altLang="en-US" sz="1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에서는</a:t>
            </a:r>
            <a:r>
              <a:rPr lang="en-US" altLang="ko-KR" sz="1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..</a:t>
            </a:r>
            <a:endParaRPr lang="ko-KR" altLang="en-US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85054" y="5527500"/>
            <a:ext cx="2973891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Connected!</a:t>
            </a:r>
            <a:endParaRPr lang="ko-KR" altLang="en-US" sz="3600" dirty="0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53" y="1420987"/>
            <a:ext cx="3708074" cy="370807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396" y="2678382"/>
            <a:ext cx="7020774" cy="212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3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3520" y="683052"/>
            <a:ext cx="8696960" cy="59232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5" name="직사각형 4"/>
          <p:cNvSpPr/>
          <p:nvPr/>
        </p:nvSpPr>
        <p:spPr>
          <a:xfrm>
            <a:off x="299720" y="498386"/>
            <a:ext cx="2423160" cy="7919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172720" y="149692"/>
            <a:ext cx="254000" cy="2674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6720" y="364406"/>
            <a:ext cx="6655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2</a:t>
            </a:r>
            <a:endParaRPr lang="ko-KR" altLang="en-US" sz="60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33564" y="498386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Node.js</a:t>
            </a:r>
            <a:endParaRPr lang="ko-KR" altLang="en-US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3120" y="898198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Npm</a:t>
            </a:r>
            <a:r>
              <a:rPr lang="en-US" altLang="ko-KR" sz="1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1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설치하기</a:t>
            </a:r>
            <a:endParaRPr lang="ko-KR" altLang="en-US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1371600"/>
            <a:ext cx="4715533" cy="368668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626" y="1380069"/>
            <a:ext cx="11255707" cy="91993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3644692"/>
            <a:ext cx="8410935" cy="25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81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3520" y="683052"/>
            <a:ext cx="8696960" cy="59232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5" name="직사각형 4"/>
          <p:cNvSpPr/>
          <p:nvPr/>
        </p:nvSpPr>
        <p:spPr>
          <a:xfrm>
            <a:off x="299720" y="498386"/>
            <a:ext cx="2423160" cy="7919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172720" y="149692"/>
            <a:ext cx="254000" cy="2674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6720" y="364406"/>
            <a:ext cx="6655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2</a:t>
            </a:r>
            <a:endParaRPr lang="ko-KR" altLang="en-US" sz="60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33564" y="498386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Node.js</a:t>
            </a:r>
            <a:endParaRPr lang="ko-KR" altLang="en-US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3120" y="898198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모듈 설치하기</a:t>
            </a:r>
            <a:endParaRPr lang="ko-KR" altLang="en-US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1694510"/>
            <a:ext cx="8351255" cy="177058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868" y="2821265"/>
            <a:ext cx="4989014" cy="33105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63319" y="4712548"/>
            <a:ext cx="183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App.js</a:t>
            </a:r>
            <a:r>
              <a:rPr lang="ko-KR" altLang="en-US" dirty="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를 </a:t>
            </a:r>
            <a:endParaRPr lang="en-US" altLang="ko-KR" dirty="0" smtClean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algn="ctr"/>
            <a:r>
              <a:rPr lang="ko-KR" altLang="en-US" dirty="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이용한 예제 코딩</a:t>
            </a:r>
            <a:endParaRPr lang="ko-KR" altLang="en-US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706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</TotalTime>
  <Words>738</Words>
  <Application>Microsoft Office PowerPoint</Application>
  <PresentationFormat>화면 슬라이드 쇼(4:3)</PresentationFormat>
  <Paragraphs>147</Paragraphs>
  <Slides>16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210 맨발의청춘 R</vt:lpstr>
      <vt:lpstr>Calibri</vt:lpstr>
      <vt:lpstr>Calibri Light</vt:lpstr>
      <vt:lpstr>Arial</vt:lpstr>
      <vt:lpstr>210 맨발의청춘 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WOOHEE.SIM</dc:creator>
  <cp:lastModifiedBy>JBTC201626</cp:lastModifiedBy>
  <cp:revision>21</cp:revision>
  <dcterms:created xsi:type="dcterms:W3CDTF">2017-03-26T06:30:45Z</dcterms:created>
  <dcterms:modified xsi:type="dcterms:W3CDTF">2018-04-03T12:14:07Z</dcterms:modified>
</cp:coreProperties>
</file>