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7.xml"/><Relationship Id="rId4" Type="http://schemas.openxmlformats.org/officeDocument/2006/relationships/slide" Target="/ppt/slides/slide6.xml"/><Relationship Id="rId5" Type="http://schemas.openxmlformats.org/officeDocument/2006/relationships/slide" Target="/ppt/slides/slide5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191000" y="2"/>
            <a:ext cx="1398501" cy="6858000"/>
            <a:chOff x="4191000" y="2"/>
            <a:chExt cx="1398501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4191000" y="2"/>
              <a:ext cx="1398501" cy="6858000"/>
            </a:xfrm>
            <a:custGeom>
              <a:rect b="b" l="l" r="r" t="t"/>
              <a:pathLst>
                <a:path extrusionOk="0" h="6858000" w="1398501">
                  <a:moveTo>
                    <a:pt x="0" y="0"/>
                  </a:moveTo>
                  <a:lnTo>
                    <a:pt x="838200" y="0"/>
                  </a:lnTo>
                  <a:lnTo>
                    <a:pt x="838200" y="5474265"/>
                  </a:lnTo>
                  <a:lnTo>
                    <a:pt x="1398501" y="5836306"/>
                  </a:lnTo>
                  <a:lnTo>
                    <a:pt x="838200" y="6163866"/>
                  </a:lnTo>
                  <a:lnTo>
                    <a:pt x="8382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914613"/>
                </a:gs>
                <a:gs pos="50000">
                  <a:srgbClr val="D1651C"/>
                </a:gs>
                <a:gs pos="100000">
                  <a:srgbClr val="FB7A2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>
              <a:hlinkClick action="ppaction://hlinksldjump" r:id="rId3"/>
            </p:cNvPr>
            <p:cNvSpPr txBox="1"/>
            <p:nvPr/>
          </p:nvSpPr>
          <p:spPr>
            <a:xfrm>
              <a:off x="4917142" y="5455654"/>
              <a:ext cx="4527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</a:t>
              </a:r>
              <a:endPara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3352800" y="2"/>
            <a:ext cx="1402982" cy="6858000"/>
            <a:chOff x="3352800" y="2"/>
            <a:chExt cx="1402982" cy="6858000"/>
          </a:xfrm>
        </p:grpSpPr>
        <p:sp>
          <p:nvSpPr>
            <p:cNvPr id="88" name="Google Shape;88;p13"/>
            <p:cNvSpPr/>
            <p:nvPr/>
          </p:nvSpPr>
          <p:spPr>
            <a:xfrm>
              <a:off x="3352800" y="2"/>
              <a:ext cx="1402982" cy="6858000"/>
            </a:xfrm>
            <a:custGeom>
              <a:rect b="b" l="l" r="r" t="t"/>
              <a:pathLst>
                <a:path extrusionOk="0" h="6858000" w="1402982">
                  <a:moveTo>
                    <a:pt x="0" y="0"/>
                  </a:moveTo>
                  <a:lnTo>
                    <a:pt x="838200" y="0"/>
                  </a:lnTo>
                  <a:lnTo>
                    <a:pt x="838200" y="4466902"/>
                  </a:lnTo>
                  <a:lnTo>
                    <a:pt x="1402982" y="4831838"/>
                  </a:lnTo>
                  <a:lnTo>
                    <a:pt x="838200" y="5162018"/>
                  </a:lnTo>
                  <a:lnTo>
                    <a:pt x="8382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14436D"/>
                </a:gs>
                <a:gs pos="50000">
                  <a:srgbClr val="1D619F"/>
                </a:gs>
                <a:gs pos="100000">
                  <a:srgbClr val="2375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>
              <a:hlinkClick action="ppaction://hlinksldjump" r:id="rId4"/>
            </p:cNvPr>
            <p:cNvSpPr txBox="1"/>
            <p:nvPr/>
          </p:nvSpPr>
          <p:spPr>
            <a:xfrm>
              <a:off x="4119279" y="4487464"/>
              <a:ext cx="4706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5853946" y="228495"/>
            <a:ext cx="53609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306235" y="1825625"/>
            <a:ext cx="40475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Title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Project Overview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How it Works ?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Demo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Conclusion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Flow Chart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2514600" y="1"/>
            <a:ext cx="1407452" cy="6858000"/>
            <a:chOff x="2514600" y="1"/>
            <a:chExt cx="1407452" cy="6858000"/>
          </a:xfrm>
        </p:grpSpPr>
        <p:sp>
          <p:nvSpPr>
            <p:cNvPr id="93" name="Google Shape;93;p13"/>
            <p:cNvSpPr/>
            <p:nvPr/>
          </p:nvSpPr>
          <p:spPr>
            <a:xfrm>
              <a:off x="2514600" y="1"/>
              <a:ext cx="1407452" cy="6858000"/>
            </a:xfrm>
            <a:custGeom>
              <a:rect b="b" l="l" r="r" t="t"/>
              <a:pathLst>
                <a:path extrusionOk="0" h="6858000" w="1407452">
                  <a:moveTo>
                    <a:pt x="0" y="0"/>
                  </a:moveTo>
                  <a:lnTo>
                    <a:pt x="838200" y="0"/>
                  </a:lnTo>
                  <a:lnTo>
                    <a:pt x="838200" y="3459546"/>
                  </a:lnTo>
                  <a:lnTo>
                    <a:pt x="1407452" y="3827371"/>
                  </a:lnTo>
                  <a:lnTo>
                    <a:pt x="838200" y="4160164"/>
                  </a:lnTo>
                  <a:lnTo>
                    <a:pt x="8382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401660"/>
                </a:gs>
                <a:gs pos="50000">
                  <a:srgbClr val="5D218B"/>
                </a:gs>
                <a:gs pos="100000">
                  <a:srgbClr val="7127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>
              <a:hlinkClick action="ppaction://hlinksldjump" r:id="rId5"/>
            </p:cNvPr>
            <p:cNvSpPr txBox="1"/>
            <p:nvPr/>
          </p:nvSpPr>
          <p:spPr>
            <a:xfrm>
              <a:off x="3276605" y="3496656"/>
              <a:ext cx="470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1676400" y="1"/>
            <a:ext cx="1409704" cy="6858000"/>
            <a:chOff x="1676400" y="1"/>
            <a:chExt cx="1409704" cy="6858000"/>
          </a:xfrm>
        </p:grpSpPr>
        <p:sp>
          <p:nvSpPr>
            <p:cNvPr id="96" name="Google Shape;96;p13"/>
            <p:cNvSpPr/>
            <p:nvPr/>
          </p:nvSpPr>
          <p:spPr>
            <a:xfrm>
              <a:off x="1676400" y="1"/>
              <a:ext cx="1409704" cy="6858000"/>
            </a:xfrm>
            <a:custGeom>
              <a:rect b="b" l="l" r="r" t="t"/>
              <a:pathLst>
                <a:path extrusionOk="0" h="6858000" w="1409704">
                  <a:moveTo>
                    <a:pt x="0" y="0"/>
                  </a:moveTo>
                  <a:lnTo>
                    <a:pt x="838200" y="0"/>
                  </a:lnTo>
                  <a:lnTo>
                    <a:pt x="838200" y="2453624"/>
                  </a:lnTo>
                  <a:lnTo>
                    <a:pt x="1409704" y="2822904"/>
                  </a:lnTo>
                  <a:lnTo>
                    <a:pt x="838200" y="3157014"/>
                  </a:lnTo>
                  <a:lnTo>
                    <a:pt x="8382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>
              <a:hlinkClick action="ppaction://hlinksldjump" r:id="rId6"/>
            </p:cNvPr>
            <p:cNvSpPr txBox="1"/>
            <p:nvPr/>
          </p:nvSpPr>
          <p:spPr>
            <a:xfrm>
              <a:off x="2449611" y="2470786"/>
              <a:ext cx="4370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838200" y="1"/>
            <a:ext cx="1416425" cy="6858000"/>
            <a:chOff x="838200" y="1"/>
            <a:chExt cx="1416425" cy="6858000"/>
          </a:xfrm>
        </p:grpSpPr>
        <p:sp>
          <p:nvSpPr>
            <p:cNvPr id="99" name="Google Shape;99;p13"/>
            <p:cNvSpPr/>
            <p:nvPr/>
          </p:nvSpPr>
          <p:spPr>
            <a:xfrm>
              <a:off x="838200" y="1"/>
              <a:ext cx="1416425" cy="6858000"/>
            </a:xfrm>
            <a:custGeom>
              <a:rect b="b" l="l" r="r" t="t"/>
              <a:pathLst>
                <a:path extrusionOk="0" h="6858000" w="1416425">
                  <a:moveTo>
                    <a:pt x="0" y="0"/>
                  </a:moveTo>
                  <a:lnTo>
                    <a:pt x="838200" y="0"/>
                  </a:lnTo>
                  <a:lnTo>
                    <a:pt x="838200" y="1444814"/>
                  </a:lnTo>
                  <a:lnTo>
                    <a:pt x="1416425" y="1818437"/>
                  </a:lnTo>
                  <a:lnTo>
                    <a:pt x="838200" y="2156476"/>
                  </a:lnTo>
                  <a:lnTo>
                    <a:pt x="8382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006C2D"/>
                </a:gs>
                <a:gs pos="50000">
                  <a:srgbClr val="009E40"/>
                </a:gs>
                <a:gs pos="100000">
                  <a:srgbClr val="00BD4E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>
              <a:hlinkClick action="ppaction://hlinksldjump" r:id="rId7"/>
            </p:cNvPr>
            <p:cNvSpPr txBox="1"/>
            <p:nvPr/>
          </p:nvSpPr>
          <p:spPr>
            <a:xfrm>
              <a:off x="1620367" y="1452102"/>
              <a:ext cx="495304" cy="645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1" name="Google Shape;101;p13"/>
          <p:cNvSpPr/>
          <p:nvPr/>
        </p:nvSpPr>
        <p:spPr>
          <a:xfrm>
            <a:off x="0" y="1"/>
            <a:ext cx="1420906" cy="6858000"/>
          </a:xfrm>
          <a:custGeom>
            <a:rect b="b" l="l" r="r" t="t"/>
            <a:pathLst>
              <a:path extrusionOk="0" h="6858000" w="1420906">
                <a:moveTo>
                  <a:pt x="0" y="0"/>
                </a:moveTo>
                <a:lnTo>
                  <a:pt x="838200" y="0"/>
                </a:lnTo>
                <a:lnTo>
                  <a:pt x="838200" y="437452"/>
                </a:lnTo>
                <a:lnTo>
                  <a:pt x="1420906" y="813970"/>
                </a:lnTo>
                <a:lnTo>
                  <a:pt x="838200" y="1154628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>
            <a:hlinkClick action="ppaction://hlinksldjump" r:id="rId8"/>
          </p:cNvPr>
          <p:cNvSpPr txBox="1"/>
          <p:nvPr/>
        </p:nvSpPr>
        <p:spPr>
          <a:xfrm>
            <a:off x="776572" y="496224"/>
            <a:ext cx="5221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1524000" y="358054"/>
            <a:ext cx="9144000" cy="1011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19200" y="1551709"/>
            <a:ext cx="9991344" cy="469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1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r>
              <a:rPr lang="en-US" sz="11200">
                <a:solidFill>
                  <a:schemeClr val="lt1"/>
                </a:solidFill>
              </a:rPr>
              <a:t>: Android Logger using HTML, CSS, JavaScript and Dropbox.</a:t>
            </a:r>
            <a:endParaRPr/>
          </a:p>
          <a:p>
            <a:pPr indent="0" lvl="0" marL="0" rtl="0" algn="just">
              <a:lnSpc>
                <a:spcPct val="2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1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r>
              <a:rPr lang="en-US" sz="11200">
                <a:solidFill>
                  <a:schemeClr val="lt1"/>
                </a:solidFill>
              </a:rPr>
              <a:t>: To track the opening and closing times of any app on an Android device using a simple logger.</a:t>
            </a:r>
            <a:endParaRPr/>
          </a:p>
          <a:p>
            <a:pPr indent="0" lvl="0" marL="0" rtl="0" algn="just">
              <a:lnSpc>
                <a:spcPct val="2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1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Tools Used</a:t>
            </a:r>
            <a:r>
              <a:rPr lang="en-US" sz="11200">
                <a:solidFill>
                  <a:schemeClr val="lt1"/>
                </a:solidFill>
              </a:rPr>
              <a:t>: HTML, CSS, JavaScript, Dropbox API.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Android Logger </a:t>
            </a:r>
            <a:endParaRPr/>
          </a:p>
        </p:txBody>
      </p:sp>
      <p:sp>
        <p:nvSpPr>
          <p:cNvPr id="109" name="Google Shape;109;p14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157144"/>
            <a:ext cx="10515600" cy="1185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it Works ?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390964"/>
            <a:ext cx="10618694" cy="4476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</a:rPr>
              <a:t>A step-by-step guide to using the Android Logger</a:t>
            </a:r>
            <a:endParaRPr sz="32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Install the Android Logger app to your Android device.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Open the app and select the apps you want to log.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The app will automatically start logging when you open or close the selected apps.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The logs are stored in a file on your device and synced to Dropbox for easy access.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15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813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6"/>
            <a:ext cx="10515600" cy="1194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Overview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>
                <a:solidFill>
                  <a:schemeClr val="lt1"/>
                </a:solidFill>
              </a:rPr>
              <a:t>What is a Android Logger and how does it work 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The Android Logger is a simple app that logs the opening and closing times of any app on an Android device.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The app is built using HTML, CSS and JavaScript.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The logs are stored in a file and synced to Dropbox for easy access.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3" name="Google Shape;123;p16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83451"/>
            <a:ext cx="10515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Flow Chart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1244775"/>
            <a:ext cx="10609500" cy="4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825" y="1244775"/>
            <a:ext cx="9940399" cy="52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96185"/>
            <a:ext cx="10515600" cy="120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434353"/>
            <a:ext cx="10515600" cy="474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</a:rPr>
              <a:t>Wrap-up and key takeaways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The Android Logger is a simple and effective way to keep track of app opening and closing times on an android device.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The app is built using HTML and CSS in JavaScript, making it easy to modify and customize.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The logs are stored in a file and synced to Dropbox, providing easy access and collaboration. </a:t>
            </a:r>
            <a:endParaRPr/>
          </a:p>
        </p:txBody>
      </p:sp>
      <p:sp>
        <p:nvSpPr>
          <p:cNvPr id="138" name="Google Shape;138;p18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5A1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0"/>
            <a:ext cx="10515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Dropbox Concepts Used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200" y="979300"/>
            <a:ext cx="10515600" cy="5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5" name="Google Shape;145;p19">
            <a:hlinkClick action="ppaction://hlinksldjump" r:id="rId3"/>
          </p:cNvPr>
          <p:cNvSpPr/>
          <p:nvPr/>
        </p:nvSpPr>
        <p:spPr>
          <a:xfrm rot="5400000">
            <a:off x="11268075" y="5924550"/>
            <a:ext cx="704850" cy="590550"/>
          </a:xfrm>
          <a:prstGeom prst="triangle">
            <a:avLst>
              <a:gd fmla="val 4864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350" y="1053000"/>
            <a:ext cx="6213299" cy="56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