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422F9-6EA9-FB2F-C2A0-376BFD83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9370A-B74B-B568-472C-1FB6CDA4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C83B9-AB27-BA48-F8F3-A1C1DF2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A235-B8AD-CCD8-DBE1-BBF6C6C5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695D8-F241-1568-105F-5F02FD62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1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1789-93BC-295D-7044-2F71F4EF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D4C62-9FEF-DA32-8FBC-6A8A63C1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D0498-08F0-636B-6DDD-7C77CD20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875A8-F6A9-822D-1FE4-B670123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9D9D2-0BAA-A055-8245-E3D32B63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50EE3-E7B4-73CD-AAAE-07B288077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3D26-5AC1-4CA8-A371-B4397F76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86FB-AD63-FF7F-3338-0701F9D6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AED20-E2CB-8C4E-FC5A-E37E891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D120-6824-EF95-44A8-00C6518B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6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4D392-9E36-C1A8-BD72-8AD711B7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98C0C-2C40-9E71-49AD-C950EBD5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04F83-EA1D-103B-E9E3-7FDC415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F48A-9A01-5FC1-EA73-D9E2DF41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9D928-F73B-6BAF-A55F-662CC81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B0C88-06B2-AF17-88E1-2CB3BF1A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4CDC9-ABA1-CDF2-1F10-A36E5BDA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D41C9-0E1E-BF61-705B-58F0004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E3808-8002-E23E-6359-EA55B3C6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DD9FF-1365-2268-D38C-A1B48DE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5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6052B-EF82-B9C4-3E5B-675BD7DF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96AA3-D39E-C3DD-6717-2E3A2B777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10179-E37F-4333-23E7-5E5433C2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67EB9-8DB9-75E7-CC0C-7C83E7F2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3C5E2-820D-8F60-046F-3CE758B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2E999-5177-05AC-31DA-4623971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01F78-8015-BDDB-857A-5C0309D1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DCBB5-6E8E-3C55-7E0D-DD284D2D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1C09C-2FC6-DF65-D6A3-109F2EE4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315A19-BB2C-2A8F-8B5C-A2C503B3B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8F7A6D-94E9-F14A-45E9-253D74F3E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B52A4-C529-CB0C-DBFA-A9819C2E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30023-16FB-8A85-9D02-C5247687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AB75B6-F9F6-D57E-FAD7-AE569447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59C0D-CAD7-40E6-6496-AC54052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9739D9-6B06-6926-CE3C-F7EF7239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C942A-B865-6BDE-9913-5E5B815B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39C771-7509-328A-453D-FB503AB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198F2F-5DA4-1451-4373-95B74E1F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41B76F-03F5-4DB5-75C2-A5D0F41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73187-ED77-3A5B-00D9-22B711D2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895D-2B31-D7B5-81D3-60AA86E2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D8847-CA02-AC1C-48FC-6D103ACF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3E307-9ACB-4D8F-CF2E-2896465A7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3FA1FB-B7CB-7455-ADD5-3B5E7D74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B553-BF14-4318-A6C8-21DF23AB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B9C17-3F57-A524-89AE-FD3490BF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5EF0-3E42-1E70-AD64-5650F60D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217C68-1304-40F1-8678-E032E4DFF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60AA6-E36F-4A35-EFED-AD4B4EE6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105A4-F4B3-7ED9-0AD2-51272FC9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1FFE7-6769-06C5-41AA-FACF11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9A3F9-3383-C7A9-3009-0DC6242D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04DC1-9169-B250-860F-DE144103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93281-0B5F-4181-277E-28037BE5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6ACD4-9715-9423-D82F-FE924794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5CD7-4363-49AA-8FC8-6DF297A0DDE6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9E20D-BAC9-A318-BA77-FDE8D2946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C1DBF-6572-0963-AE9B-6F2CF030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A5B4-39B2-4D3D-88B4-E09841AA4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2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041A241-1062-219B-0E81-9398021A3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B4CDA2-7CE8-D748-B73F-0A2ED0B3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02" y="2222192"/>
            <a:ext cx="3786998" cy="46358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7183AE4-48E6-7AA5-486E-86CB24CFA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52" y="4198223"/>
            <a:ext cx="288907" cy="683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17162-1DDE-F17B-BEFD-E7E9D2C1F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3406545"/>
            <a:ext cx="2707991" cy="9929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394D17-B50F-50DD-4282-410265935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06" y="2968960"/>
            <a:ext cx="288907" cy="6837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18B994-8B83-FB2A-CAFA-972A3565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52" y="2968960"/>
            <a:ext cx="288907" cy="6837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544C3-C39F-3E43-6CE3-3C4321ED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39" y="4289032"/>
            <a:ext cx="288907" cy="683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F57F5F-4372-7939-68EA-F6E22EF1B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17" y="4532090"/>
            <a:ext cx="2707991" cy="9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4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GiBin</dc:creator>
  <cp:lastModifiedBy>Park GiBin</cp:lastModifiedBy>
  <cp:revision>1</cp:revision>
  <dcterms:created xsi:type="dcterms:W3CDTF">2023-08-23T20:09:56Z</dcterms:created>
  <dcterms:modified xsi:type="dcterms:W3CDTF">2023-08-23T20:10:11Z</dcterms:modified>
</cp:coreProperties>
</file>