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57" r:id="rId3"/>
    <p:sldId id="258" r:id="rId4"/>
    <p:sldId id="259" r:id="rId5"/>
    <p:sldId id="260" r:id="rId6"/>
    <p:sldId id="272" r:id="rId7"/>
    <p:sldId id="262" r:id="rId8"/>
    <p:sldId id="263" r:id="rId9"/>
    <p:sldId id="264" r:id="rId10"/>
    <p:sldId id="265" r:id="rId11"/>
    <p:sldId id="274" r:id="rId12"/>
    <p:sldId id="273" r:id="rId13"/>
    <p:sldId id="268" r:id="rId14"/>
    <p:sldId id="270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84" autoAdjust="0"/>
  </p:normalViewPr>
  <p:slideViewPr>
    <p:cSldViewPr>
      <p:cViewPr varScale="1">
        <p:scale>
          <a:sx n="60" d="100"/>
          <a:sy n="60" d="100"/>
        </p:scale>
        <p:origin x="8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DF633-E260-415E-BB11-E07CB24F6CF3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013DF-38EA-4753-BD97-CDB878ACB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1</a:t>
            </a:r>
            <a:r>
              <a:rPr lang="ko-KR" altLang="en-US" dirty="0"/>
              <a:t>학기 </a:t>
            </a:r>
            <a:r>
              <a:rPr lang="ko-KR" altLang="en-US" dirty="0" err="1"/>
              <a:t>투디</a:t>
            </a:r>
            <a:r>
              <a:rPr lang="ko-KR" altLang="en-US" dirty="0"/>
              <a:t> 미니프로젝트 기획안을 발표하도록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기획 </a:t>
            </a:r>
            <a:r>
              <a:rPr lang="en-US" altLang="ko-KR" dirty="0"/>
              <a:t>1</a:t>
            </a:r>
            <a:r>
              <a:rPr lang="ko-KR" altLang="en-US" dirty="0"/>
              <a:t>반의 </a:t>
            </a:r>
            <a:r>
              <a:rPr lang="ko-KR" altLang="en-US" dirty="0" err="1"/>
              <a:t>박기빈이라고</a:t>
            </a:r>
            <a:r>
              <a:rPr lang="ko-KR" altLang="en-US" dirty="0"/>
              <a:t> 합니다</a:t>
            </a:r>
            <a:r>
              <a:rPr lang="en-US" altLang="ko-KR" dirty="0"/>
              <a:t>. (</a:t>
            </a:r>
            <a:r>
              <a:rPr lang="ko-KR" altLang="en-US" dirty="0"/>
              <a:t>인사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보고 계시는 문구가 제가 기획한 게임의 제목입니다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로봇은 실수하지 않아</a:t>
            </a:r>
            <a:r>
              <a:rPr lang="en-US" altLang="ko-KR" dirty="0"/>
              <a:t>‘ </a:t>
            </a:r>
            <a:r>
              <a:rPr lang="ko-KR" altLang="en-US" dirty="0"/>
              <a:t>그렇죠</a:t>
            </a:r>
            <a:r>
              <a:rPr lang="en-US" altLang="ko-KR" dirty="0"/>
              <a:t>? 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013DF-38EA-4753-BD97-CDB878ACBD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3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신뢰도와 피로도가 적용된 </a:t>
            </a:r>
            <a:r>
              <a:rPr lang="ko-KR" altLang="en-US" dirty="0" err="1"/>
              <a:t>인게임입니다</a:t>
            </a:r>
            <a:r>
              <a:rPr lang="en-US" altLang="ko-KR" dirty="0"/>
              <a:t>. </a:t>
            </a:r>
            <a:r>
              <a:rPr lang="ko-KR" altLang="en-US" dirty="0"/>
              <a:t>신뢰도가 깎여서 사장이 한번 감시하러 나온 상태입니다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사장이 지나갔으니 휴식하기로 결정했습니다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사장이 갑자기 뒤돌아보아 들켜버리고 </a:t>
            </a:r>
            <a:r>
              <a:rPr lang="ko-KR" altLang="en-US" dirty="0" err="1"/>
              <a:t>게임오버됩니다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013DF-38EA-4753-BD97-CDB878ACBD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613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체력을 집중해주세요</a:t>
            </a:r>
            <a:endParaRPr lang="en-US" altLang="ko-KR" dirty="0"/>
          </a:p>
          <a:p>
            <a:r>
              <a:rPr lang="ko-KR" altLang="en-US" dirty="0"/>
              <a:t>일을 열심히 해서 체력이 바닥나 버린 주인공은 탈진해서 쓰러지고 게임오버가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중 플레이어가 더 긴장감과 재미를 느끼는 쪽으로 더 발전시킬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013DF-38EA-4753-BD97-CDB878ACBD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2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프로그래머님들께 핵심 시스템의 순위 정리해드리겠습니다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 게임의 재미는 </a:t>
            </a:r>
            <a:r>
              <a:rPr lang="ko-KR" altLang="en-US" dirty="0" err="1"/>
              <a:t>스텔스에서</a:t>
            </a:r>
            <a:r>
              <a:rPr lang="ko-KR" altLang="en-US" dirty="0"/>
              <a:t> 오는 긴장감이기 때문에 신뢰도와 피로도는 필수로 구현되어야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미션의 완성도</a:t>
            </a:r>
            <a:r>
              <a:rPr lang="en-US" altLang="ko-KR" dirty="0"/>
              <a:t>, </a:t>
            </a:r>
            <a:r>
              <a:rPr lang="ko-KR" altLang="en-US" dirty="0"/>
              <a:t>재료 조합의 순서나 굽는 시간의 정확도를 두어 신뢰도와 피로도에 직접적으로 </a:t>
            </a:r>
            <a:r>
              <a:rPr lang="ko-KR" altLang="en-US" dirty="0" err="1"/>
              <a:t>영향줄</a:t>
            </a:r>
            <a:r>
              <a:rPr lang="ko-KR" altLang="en-US" dirty="0"/>
              <a:t> 수 있도록 만들면</a:t>
            </a:r>
            <a:endParaRPr lang="en-US" altLang="ko-KR" dirty="0"/>
          </a:p>
          <a:p>
            <a:r>
              <a:rPr lang="ko-KR" altLang="en-US" dirty="0"/>
              <a:t>플레이어는 미션에 더욱 몰입하여 게임할 수 </a:t>
            </a:r>
            <a:r>
              <a:rPr lang="ko-KR" altLang="en-US" dirty="0" err="1"/>
              <a:t>있을겁니다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en-US" altLang="ko-KR" dirty="0"/>
              <a:t>3</a:t>
            </a:r>
            <a:r>
              <a:rPr lang="ko-KR" altLang="en-US" dirty="0"/>
              <a:t>가지 스테이지가 구현된다면 더 다양한 미션으로 긴장감을 줄 수 </a:t>
            </a:r>
            <a:r>
              <a:rPr lang="ko-KR" altLang="en-US" dirty="0" err="1"/>
              <a:t>있을겁니다</a:t>
            </a:r>
            <a:r>
              <a:rPr lang="en-US" altLang="ko-KR" dirty="0"/>
              <a:t>. </a:t>
            </a:r>
            <a:r>
              <a:rPr lang="ko-KR" altLang="en-US" dirty="0"/>
              <a:t>이는 구현되지 않더라도 개요에서 말씀드렸듯 게임의 목적을 변경할 수 있으니</a:t>
            </a:r>
            <a:endParaRPr lang="en-US" altLang="ko-KR" dirty="0"/>
          </a:p>
          <a:p>
            <a:r>
              <a:rPr lang="ko-KR" altLang="en-US" dirty="0"/>
              <a:t>볼륨때문에 </a:t>
            </a:r>
            <a:r>
              <a:rPr lang="ko-KR" altLang="en-US" dirty="0" err="1"/>
              <a:t>부담갖지</a:t>
            </a:r>
            <a:r>
              <a:rPr lang="ko-KR" altLang="en-US" dirty="0"/>
              <a:t> 않으셔도 된다는 점 말씀드리고 싶습니다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ko-KR" altLang="en-US" dirty="0" err="1"/>
              <a:t>모든것이</a:t>
            </a:r>
            <a:r>
              <a:rPr lang="ko-KR" altLang="en-US" dirty="0"/>
              <a:t> 구현되고 시간이 남는다면 피자 외 다른 종류의 요리까지</a:t>
            </a:r>
            <a:r>
              <a:rPr lang="en-US" altLang="ko-KR" dirty="0"/>
              <a:t> </a:t>
            </a:r>
            <a:r>
              <a:rPr lang="ko-KR" altLang="en-US" dirty="0"/>
              <a:t>구현해서 반복되는 스테이지가 지루하지 않도록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013DF-38EA-4753-BD97-CDB878ACBD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96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아트님들께</a:t>
            </a:r>
            <a:r>
              <a:rPr lang="ko-KR" altLang="en-US" dirty="0"/>
              <a:t> 필요한 아트 리소스 정리해드리겠습니다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아트 스타일은 </a:t>
            </a:r>
            <a:r>
              <a:rPr lang="ko-KR" altLang="en-US" dirty="0" err="1"/>
              <a:t>카툰</a:t>
            </a:r>
            <a:r>
              <a:rPr lang="ko-KR" altLang="en-US" dirty="0"/>
              <a:t> 풍에 아기자기한 느낌으로 </a:t>
            </a:r>
            <a:r>
              <a:rPr lang="en-US" altLang="ko-KR" dirty="0"/>
              <a:t>2</a:t>
            </a:r>
            <a:r>
              <a:rPr lang="ko-KR" altLang="en-US" dirty="0"/>
              <a:t>등신의 </a:t>
            </a:r>
            <a:r>
              <a:rPr lang="en-US" altLang="ko-KR" dirty="0" err="1"/>
              <a:t>sd</a:t>
            </a:r>
            <a:r>
              <a:rPr lang="ko-KR" altLang="en-US" dirty="0"/>
              <a:t>캐릭터를 </a:t>
            </a:r>
            <a:r>
              <a:rPr lang="ko-KR" altLang="en-US" dirty="0" err="1"/>
              <a:t>생각중인데</a:t>
            </a:r>
            <a:r>
              <a:rPr lang="ko-KR" altLang="en-US" dirty="0"/>
              <a:t> 이는 얼마든지 협의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인물은 최소 </a:t>
            </a:r>
            <a:r>
              <a:rPr lang="en-US" altLang="ko-KR" dirty="0"/>
              <a:t>5</a:t>
            </a:r>
            <a:r>
              <a:rPr lang="ko-KR" altLang="en-US" dirty="0"/>
              <a:t>명으로 주인공</a:t>
            </a:r>
            <a:r>
              <a:rPr lang="en-US" altLang="ko-KR" dirty="0"/>
              <a:t>, </a:t>
            </a:r>
            <a:r>
              <a:rPr lang="ko-KR" altLang="en-US" dirty="0"/>
              <a:t>로봇</a:t>
            </a:r>
            <a:r>
              <a:rPr lang="en-US" altLang="ko-KR" dirty="0"/>
              <a:t>, </a:t>
            </a:r>
            <a:r>
              <a:rPr lang="ko-KR" altLang="en-US" dirty="0"/>
              <a:t>사장</a:t>
            </a:r>
            <a:r>
              <a:rPr lang="en-US" altLang="ko-KR" dirty="0"/>
              <a:t>, </a:t>
            </a:r>
            <a:r>
              <a:rPr lang="ko-KR" altLang="en-US" dirty="0"/>
              <a:t>남녀 손님에 손님의 헤어</a:t>
            </a:r>
            <a:r>
              <a:rPr lang="en-US" altLang="ko-KR" dirty="0"/>
              <a:t>, </a:t>
            </a:r>
            <a:r>
              <a:rPr lang="ko-KR" altLang="en-US" dirty="0"/>
              <a:t>옷의 색상으로 </a:t>
            </a:r>
            <a:r>
              <a:rPr lang="ko-KR" altLang="en-US" dirty="0" err="1"/>
              <a:t>배리에이션을</a:t>
            </a:r>
            <a:r>
              <a:rPr lang="ko-KR" altLang="en-US" dirty="0"/>
              <a:t> 주어 작업량을 줄일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오브젝트는 식재료</a:t>
            </a:r>
            <a:r>
              <a:rPr lang="en-US" altLang="ko-KR" dirty="0"/>
              <a:t>, </a:t>
            </a:r>
            <a:r>
              <a:rPr lang="ko-KR" altLang="en-US" dirty="0"/>
              <a:t>매장 </a:t>
            </a:r>
            <a:r>
              <a:rPr lang="ko-KR" altLang="en-US" dirty="0" err="1"/>
              <a:t>물품등의</a:t>
            </a:r>
            <a:r>
              <a:rPr lang="ko-KR" altLang="en-US" dirty="0"/>
              <a:t> 작은 것 다수가 필요하고</a:t>
            </a:r>
            <a:r>
              <a:rPr lang="en-US" altLang="ko-KR" dirty="0"/>
              <a:t>, </a:t>
            </a:r>
            <a:r>
              <a:rPr lang="ko-KR" altLang="en-US" dirty="0"/>
              <a:t>배경은 단 하나</a:t>
            </a:r>
            <a:r>
              <a:rPr lang="en-US" altLang="ko-KR" dirty="0"/>
              <a:t>. </a:t>
            </a:r>
            <a:r>
              <a:rPr lang="ko-KR" altLang="en-US" dirty="0"/>
              <a:t>미션이 여러 개가 되더라도 매장에서 이루어지기 때문에 매장 하나만 작업해주시면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모든 작업과 </a:t>
            </a:r>
            <a:r>
              <a:rPr lang="en-US" altLang="ko-KR" dirty="0"/>
              <a:t>UI</a:t>
            </a:r>
            <a:r>
              <a:rPr lang="ko-KR" altLang="en-US" dirty="0"/>
              <a:t>까지 끝이 나고도 시간이 남는다면</a:t>
            </a:r>
            <a:r>
              <a:rPr lang="en-US" altLang="ko-KR" dirty="0"/>
              <a:t>, </a:t>
            </a:r>
            <a:r>
              <a:rPr lang="ko-KR" altLang="en-US" dirty="0"/>
              <a:t>제가 발표 처음에 말씀드린 시나리오를 컷신으로 구현하는 것을 </a:t>
            </a:r>
            <a:r>
              <a:rPr lang="ko-KR" altLang="en-US" dirty="0" err="1"/>
              <a:t>생각중입니다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013DF-38EA-4753-BD97-CDB878ACBD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080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로봇은 실수하지 않아</a:t>
            </a:r>
            <a:r>
              <a:rPr lang="en-US" altLang="ko-KR" dirty="0"/>
              <a:t>. </a:t>
            </a:r>
            <a:r>
              <a:rPr lang="ko-KR" altLang="en-US" dirty="0" err="1"/>
              <a:t>박기빈이었습니다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013DF-38EA-4753-BD97-CDB878ACBDD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8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주인공입니다</a:t>
            </a:r>
            <a:r>
              <a:rPr lang="en-US" altLang="ko-KR" dirty="0"/>
              <a:t>. </a:t>
            </a:r>
            <a:r>
              <a:rPr lang="ko-KR" altLang="en-US" dirty="0"/>
              <a:t>피자가게에서 일하고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주인공을 고용한 사장입니다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어느날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사장이 고성능 가사로봇을 구입하고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주인공에게 해고를 통보하고 갔습니다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013DF-38EA-4753-BD97-CDB878ACBD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7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어이없고 화가 난 주인공은 홧김에 로봇을 한대 칩니다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013DF-38EA-4753-BD97-CDB878ACBD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그랬더니 로봇의 상태가 이상합니다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주인공은 인생 최대의 위기가 찾아왔습니다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고민하던 주인공은 결심합니다</a:t>
            </a:r>
            <a:r>
              <a:rPr lang="en-US" altLang="ko-KR" dirty="0"/>
              <a:t>.(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013DF-38EA-4753-BD97-CDB878ACBD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231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직접 로봇 안에 들어가서 로봇인 척 일하기로요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013DF-38EA-4753-BD97-CDB878ACBD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6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개요입니다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제목은 로봇은 실수하지 않아</a:t>
            </a:r>
            <a:endParaRPr lang="en-US" altLang="ko-KR" dirty="0"/>
          </a:p>
          <a:p>
            <a:r>
              <a:rPr lang="ko-KR" altLang="en-US" dirty="0"/>
              <a:t>장르는 </a:t>
            </a:r>
            <a:r>
              <a:rPr lang="ko-KR" altLang="en-US" dirty="0" err="1"/>
              <a:t>스텔스</a:t>
            </a:r>
            <a:r>
              <a:rPr lang="ko-KR" altLang="en-US" dirty="0"/>
              <a:t> 시뮬레이션입니다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시점은 </a:t>
            </a:r>
            <a:r>
              <a:rPr lang="ko-KR" altLang="en-US" dirty="0" err="1"/>
              <a:t>탑뷰로</a:t>
            </a:r>
            <a:r>
              <a:rPr lang="ko-KR" altLang="en-US" dirty="0"/>
              <a:t> 진행되고요</a:t>
            </a:r>
            <a:endParaRPr lang="en-US" altLang="ko-KR" dirty="0"/>
          </a:p>
          <a:p>
            <a:r>
              <a:rPr lang="ko-KR" altLang="en-US" dirty="0"/>
              <a:t>게임의 목표는 발각되지 않고 하루를 버티는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하루라 함은 오전</a:t>
            </a:r>
            <a:r>
              <a:rPr lang="en-US" altLang="ko-KR" dirty="0"/>
              <a:t>, </a:t>
            </a:r>
            <a:r>
              <a:rPr lang="ko-KR" altLang="en-US" dirty="0"/>
              <a:t>오후</a:t>
            </a:r>
            <a:r>
              <a:rPr lang="en-US" altLang="ko-KR" dirty="0"/>
              <a:t>, </a:t>
            </a:r>
            <a:r>
              <a:rPr lang="ko-KR" altLang="en-US" dirty="0"/>
              <a:t>마감으로 이루어진 </a:t>
            </a:r>
            <a:r>
              <a:rPr lang="en-US" altLang="ko-KR" dirty="0"/>
              <a:t>3</a:t>
            </a:r>
            <a:r>
              <a:rPr lang="ko-KR" altLang="en-US" dirty="0"/>
              <a:t>가지 스테이지를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세가지 스테이지가 구현이 안될 경우</a:t>
            </a:r>
            <a:r>
              <a:rPr lang="en-US" altLang="ko-KR" dirty="0"/>
              <a:t>, </a:t>
            </a:r>
            <a:r>
              <a:rPr lang="ko-KR" altLang="en-US" dirty="0"/>
              <a:t>오후미션 주방업무에 중점을 두고</a:t>
            </a:r>
            <a:endParaRPr lang="en-US" altLang="ko-KR" dirty="0"/>
          </a:p>
          <a:p>
            <a:r>
              <a:rPr lang="ko-KR" altLang="en-US" dirty="0"/>
              <a:t>목표를 최대한 버티는 것으로 변경하는 등 다양한 경우의 수를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013DF-38EA-4753-BD97-CDB878ACBD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9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요약하자면</a:t>
            </a:r>
            <a:endParaRPr lang="en-US" altLang="ko-KR" dirty="0"/>
          </a:p>
          <a:p>
            <a:r>
              <a:rPr lang="ko-KR" altLang="en-US" dirty="0"/>
              <a:t>사장 몰래 로봇인 척 일하는 게임입니다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013DF-38EA-4753-BD97-CDB878ACBD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90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예시입니다</a:t>
            </a:r>
            <a:r>
              <a:rPr lang="en-US" altLang="ko-KR" dirty="0"/>
              <a:t>. </a:t>
            </a:r>
            <a:r>
              <a:rPr lang="ko-KR" altLang="en-US" dirty="0"/>
              <a:t>손님들이 찾아와 주문을 하면 플레이어는 재료를 가지고 피자를 만들어</a:t>
            </a:r>
            <a:r>
              <a:rPr lang="en-US" altLang="ko-KR" dirty="0"/>
              <a:t>, </a:t>
            </a:r>
            <a:r>
              <a:rPr lang="ko-KR" altLang="en-US" dirty="0" err="1"/>
              <a:t>서빙하면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여기까지 들으시면 단순히 로봇이 일하는 게임입니다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제 게임은 </a:t>
            </a:r>
            <a:r>
              <a:rPr lang="ko-KR" altLang="en-US" dirty="0" err="1"/>
              <a:t>스텔스</a:t>
            </a:r>
            <a:r>
              <a:rPr lang="ko-KR" altLang="en-US" dirty="0"/>
              <a:t> 시뮬레이션이기에 다음과 같은 핵심 시스템을 구상해보았습니다</a:t>
            </a:r>
            <a:r>
              <a:rPr lang="en-US" altLang="ko-KR" dirty="0"/>
              <a:t>. 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013DF-38EA-4753-BD97-CDB878ACBD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신뢰도입니다</a:t>
            </a:r>
            <a:r>
              <a:rPr lang="en-US" altLang="ko-KR" dirty="0"/>
              <a:t>. </a:t>
            </a:r>
            <a:r>
              <a:rPr lang="ko-KR" altLang="en-US" dirty="0"/>
              <a:t>사장이 주인공을 얼마나 신뢰하고 있는지에 대한 수치입니다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주인공이 일을 잘 못하고</a:t>
            </a:r>
            <a:r>
              <a:rPr lang="en-US" altLang="ko-KR" dirty="0"/>
              <a:t>, </a:t>
            </a:r>
            <a:r>
              <a:rPr lang="ko-KR" altLang="en-US" dirty="0"/>
              <a:t>실수하고 로봇답지 않을 수록 하락하며</a:t>
            </a:r>
            <a:r>
              <a:rPr lang="en-US" altLang="ko-KR" dirty="0"/>
              <a:t>, </a:t>
            </a:r>
            <a:r>
              <a:rPr lang="ko-KR" altLang="en-US" dirty="0"/>
              <a:t>매장을 방문하여 주인공을 감시하게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피로도와 휴식입니다</a:t>
            </a:r>
            <a:r>
              <a:rPr lang="en-US" altLang="ko-KR" dirty="0"/>
              <a:t>. </a:t>
            </a:r>
            <a:r>
              <a:rPr lang="ko-KR" altLang="en-US" dirty="0"/>
              <a:t>주인공은 인간이기 </a:t>
            </a:r>
            <a:r>
              <a:rPr lang="ko-KR" altLang="en-US" dirty="0" err="1"/>
              <a:t>떄문에</a:t>
            </a:r>
            <a:r>
              <a:rPr lang="ko-KR" altLang="en-US" dirty="0"/>
              <a:t> 중간중간 </a:t>
            </a:r>
            <a:r>
              <a:rPr lang="ko-KR" altLang="en-US" dirty="0" err="1"/>
              <a:t>쉬어주어야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사장에게 들키지 않고 휴식하기 위해 전략적으로 동선을 구상하게 되고 지속적인 긴장감을 받도록 의도했습니다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013DF-38EA-4753-BD97-CDB878ACBD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9" Type="http://schemas.openxmlformats.org/officeDocument/2006/relationships/image" Target="../media/image65.png"/><Relationship Id="rId21" Type="http://schemas.openxmlformats.org/officeDocument/2006/relationships/image" Target="../media/image55.png"/><Relationship Id="rId34" Type="http://schemas.openxmlformats.org/officeDocument/2006/relationships/image" Target="../media/image102.png"/><Relationship Id="rId42" Type="http://schemas.openxmlformats.org/officeDocument/2006/relationships/image" Target="../media/image6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97.png"/><Relationship Id="rId41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5.png"/><Relationship Id="rId24" Type="http://schemas.openxmlformats.org/officeDocument/2006/relationships/image" Target="../media/image58.png"/><Relationship Id="rId32" Type="http://schemas.openxmlformats.org/officeDocument/2006/relationships/image" Target="../media/image100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5" Type="http://schemas.openxmlformats.org/officeDocument/2006/relationships/image" Target="../media/image37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96.png"/><Relationship Id="rId36" Type="http://schemas.openxmlformats.org/officeDocument/2006/relationships/image" Target="../media/image103.png"/><Relationship Id="rId10" Type="http://schemas.openxmlformats.org/officeDocument/2006/relationships/image" Target="../media/image94.png"/><Relationship Id="rId19" Type="http://schemas.openxmlformats.org/officeDocument/2006/relationships/image" Target="../media/image53.png"/><Relationship Id="rId31" Type="http://schemas.openxmlformats.org/officeDocument/2006/relationships/image" Target="../media/image99.png"/><Relationship Id="rId44" Type="http://schemas.openxmlformats.org/officeDocument/2006/relationships/image" Target="../media/image104.png"/><Relationship Id="rId4" Type="http://schemas.openxmlformats.org/officeDocument/2006/relationships/image" Target="../media/image44.png"/><Relationship Id="rId9" Type="http://schemas.openxmlformats.org/officeDocument/2006/relationships/image" Target="../media/image9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98.png"/><Relationship Id="rId35" Type="http://schemas.openxmlformats.org/officeDocument/2006/relationships/image" Target="../media/image62.png"/><Relationship Id="rId43" Type="http://schemas.openxmlformats.org/officeDocument/2006/relationships/image" Target="../media/image69.png"/><Relationship Id="rId8" Type="http://schemas.openxmlformats.org/officeDocument/2006/relationships/image" Target="../media/image92.png"/><Relationship Id="rId3" Type="http://schemas.openxmlformats.org/officeDocument/2006/relationships/image" Target="../media/image14.png"/><Relationship Id="rId12" Type="http://schemas.openxmlformats.org/officeDocument/2006/relationships/image" Target="../media/image70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101.png"/><Relationship Id="rId38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99.png"/><Relationship Id="rId39" Type="http://schemas.openxmlformats.org/officeDocument/2006/relationships/image" Target="../media/image104.png"/><Relationship Id="rId21" Type="http://schemas.openxmlformats.org/officeDocument/2006/relationships/image" Target="../media/image59.png"/><Relationship Id="rId34" Type="http://schemas.openxmlformats.org/officeDocument/2006/relationships/image" Target="../media/image66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98.png"/><Relationship Id="rId33" Type="http://schemas.openxmlformats.org/officeDocument/2006/relationships/image" Target="../media/image65.png"/><Relationship Id="rId38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49.png"/><Relationship Id="rId24" Type="http://schemas.openxmlformats.org/officeDocument/2006/relationships/image" Target="../media/image97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5" Type="http://schemas.openxmlformats.org/officeDocument/2006/relationships/image" Target="../media/image37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101.png"/><Relationship Id="rId36" Type="http://schemas.openxmlformats.org/officeDocument/2006/relationships/image" Target="../media/image68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3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100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8" Type="http://schemas.openxmlformats.org/officeDocument/2006/relationships/image" Target="../media/image70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5.png"/><Relationship Id="rId7" Type="http://schemas.openxmlformats.org/officeDocument/2006/relationships/image" Target="../media/image108.png"/><Relationship Id="rId12" Type="http://schemas.openxmlformats.org/officeDocument/2006/relationships/image" Target="../media/image83.png"/><Relationship Id="rId17" Type="http://schemas.openxmlformats.org/officeDocument/2006/relationships/image" Target="../media/image11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78.png"/><Relationship Id="rId5" Type="http://schemas.openxmlformats.org/officeDocument/2006/relationships/image" Target="../media/image106.png"/><Relationship Id="rId15" Type="http://schemas.openxmlformats.org/officeDocument/2006/relationships/image" Target="../media/image114.png"/><Relationship Id="rId10" Type="http://schemas.openxmlformats.org/officeDocument/2006/relationships/image" Target="../media/image111.png"/><Relationship Id="rId19" Type="http://schemas.openxmlformats.org/officeDocument/2006/relationships/image" Target="../media/image118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0.png"/><Relationship Id="rId3" Type="http://schemas.openxmlformats.org/officeDocument/2006/relationships/image" Target="../media/image15.png"/><Relationship Id="rId21" Type="http://schemas.openxmlformats.org/officeDocument/2006/relationships/image" Target="../media/image136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39.png"/><Relationship Id="rId33" Type="http://schemas.openxmlformats.org/officeDocument/2006/relationships/image" Target="../media/image1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24" Type="http://schemas.openxmlformats.org/officeDocument/2006/relationships/image" Target="../media/image138.png"/><Relationship Id="rId32" Type="http://schemas.openxmlformats.org/officeDocument/2006/relationships/image" Target="../media/image116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23" Type="http://schemas.openxmlformats.org/officeDocument/2006/relationships/image" Target="../media/image137.png"/><Relationship Id="rId28" Type="http://schemas.openxmlformats.org/officeDocument/2006/relationships/image" Target="../media/image62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31" Type="http://schemas.openxmlformats.org/officeDocument/2006/relationships/image" Target="../media/image144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Relationship Id="rId22" Type="http://schemas.openxmlformats.org/officeDocument/2006/relationships/image" Target="../media/image110.png"/><Relationship Id="rId27" Type="http://schemas.openxmlformats.org/officeDocument/2006/relationships/image" Target="../media/image141.png"/><Relationship Id="rId30" Type="http://schemas.openxmlformats.org/officeDocument/2006/relationships/image" Target="../media/image143.png"/><Relationship Id="rId8" Type="http://schemas.openxmlformats.org/officeDocument/2006/relationships/image" Target="../media/image1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2.png"/><Relationship Id="rId9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5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14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37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image" Target="../media/image70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14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71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15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7248" y="-5544528"/>
            <a:ext cx="19937213" cy="20619296"/>
            <a:chOff x="-517248" y="-5544528"/>
            <a:chExt cx="19937213" cy="2061929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962502" y="7318761"/>
              <a:ext cx="7115410" cy="8396604"/>
              <a:chOff x="9962502" y="7318761"/>
              <a:chExt cx="7115410" cy="839660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962502" y="7318761"/>
                <a:ext cx="7115410" cy="839660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517248" y="2460134"/>
              <a:ext cx="7115410" cy="8396604"/>
              <a:chOff x="-517248" y="2460134"/>
              <a:chExt cx="7115410" cy="83966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517248" y="2460134"/>
                <a:ext cx="7115410" cy="839660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304555" y="0"/>
              <a:ext cx="7115410" cy="8396604"/>
              <a:chOff x="12304555" y="0"/>
              <a:chExt cx="7115410" cy="839660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304555" y="0"/>
                <a:ext cx="7115410" cy="839660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027447" y="-5544528"/>
              <a:ext cx="7115410" cy="8396604"/>
              <a:chOff x="2027447" y="-5544528"/>
              <a:chExt cx="7115410" cy="839660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27447" y="-5544528"/>
                <a:ext cx="7115410" cy="839660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716581" y="-4441040"/>
              <a:ext cx="7115410" cy="8396604"/>
              <a:chOff x="9716581" y="-4441040"/>
              <a:chExt cx="7115410" cy="83966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0800000">
                <a:off x="9716581" y="-4441040"/>
                <a:ext cx="7115410" cy="8396604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25998" y="2128861"/>
            <a:ext cx="19814490" cy="537445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177389" y="6210251"/>
            <a:ext cx="4844460" cy="4045291"/>
            <a:chOff x="3312408" y="6240423"/>
            <a:chExt cx="4844460" cy="404529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12408" y="6240423"/>
              <a:ext cx="4844460" cy="40452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734638" y="1066667"/>
            <a:ext cx="6171429" cy="1291896"/>
            <a:chOff x="5734638" y="1066667"/>
            <a:chExt cx="6171429" cy="129189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964505" y="1066667"/>
              <a:ext cx="5711686" cy="1291896"/>
              <a:chOff x="5964505" y="1066667"/>
              <a:chExt cx="5711686" cy="129189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964505" y="1066667"/>
                <a:ext cx="5711686" cy="1291896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50831" y="1233669"/>
              <a:ext cx="5981020" cy="10136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19430" y="9019002"/>
            <a:ext cx="5781869" cy="79998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188682" y="5944897"/>
            <a:ext cx="2342690" cy="1285837"/>
            <a:chOff x="2188682" y="5944897"/>
            <a:chExt cx="2342690" cy="128583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88682" y="5944897"/>
              <a:ext cx="2342690" cy="12858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82973" y="6768501"/>
            <a:ext cx="2758803" cy="1947390"/>
            <a:chOff x="7682973" y="6768501"/>
            <a:chExt cx="2758803" cy="194739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3420000">
              <a:off x="7682973" y="6768501"/>
              <a:ext cx="2758803" cy="19473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5283" y="7507892"/>
            <a:ext cx="2758803" cy="1947390"/>
            <a:chOff x="1165283" y="7507892"/>
            <a:chExt cx="2758803" cy="194739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3420000">
              <a:off x="1165283" y="7507892"/>
              <a:ext cx="2758803" cy="194739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12099" y="5656751"/>
            <a:ext cx="2126342" cy="159881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800167" y="6947060"/>
            <a:ext cx="2342690" cy="1285837"/>
            <a:chOff x="6800167" y="6947060"/>
            <a:chExt cx="2342690" cy="128583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00167" y="6947060"/>
              <a:ext cx="2342690" cy="128583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33110" y="6645729"/>
            <a:ext cx="2091552" cy="1589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5F6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7457688"/>
            <a:ext cx="18444858" cy="18444858"/>
            <a:chOff x="0" y="-7457688"/>
            <a:chExt cx="18444858" cy="184448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7457688"/>
              <a:ext cx="18444858" cy="184448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271" y="619955"/>
            <a:ext cx="17151173" cy="8965558"/>
            <a:chOff x="567271" y="619955"/>
            <a:chExt cx="17151173" cy="89655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271" y="619955"/>
              <a:ext cx="17151173" cy="89655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13885" y="57332"/>
            <a:ext cx="5457944" cy="1707409"/>
            <a:chOff x="6413885" y="57332"/>
            <a:chExt cx="5457944" cy="170740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413885" y="57332"/>
              <a:ext cx="5457944" cy="1707409"/>
              <a:chOff x="6413885" y="57332"/>
              <a:chExt cx="5457944" cy="170740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413885" y="57332"/>
                <a:ext cx="5457944" cy="1707409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7720" y="267601"/>
              <a:ext cx="4937531" cy="13329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277106" y="5868578"/>
            <a:ext cx="4198496" cy="736528"/>
            <a:chOff x="5277106" y="5868578"/>
            <a:chExt cx="4198496" cy="73652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277106" y="5868578"/>
              <a:ext cx="4198496" cy="73652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757463" y="5727980"/>
            <a:ext cx="1754329" cy="1425651"/>
            <a:chOff x="4757463" y="5727980"/>
            <a:chExt cx="1754329" cy="142565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757463" y="6154966"/>
              <a:ext cx="1052508" cy="718479"/>
              <a:chOff x="4757463" y="6154966"/>
              <a:chExt cx="1052508" cy="718479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757463" y="6154966"/>
                <a:ext cx="1052508" cy="71847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4943741" y="5727980"/>
              <a:ext cx="675119" cy="435925"/>
              <a:chOff x="4943741" y="5727980"/>
              <a:chExt cx="675119" cy="43592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943741" y="5727980"/>
                <a:ext cx="675119" cy="43592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522882" y="6283439"/>
              <a:ext cx="1052508" cy="540984"/>
              <a:chOff x="5522882" y="6283439"/>
              <a:chExt cx="1052508" cy="54098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6840000">
                <a:off x="5522882" y="6283439"/>
                <a:ext cx="1052508" cy="54098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5952662" y="6310278"/>
              <a:ext cx="192946" cy="203928"/>
              <a:chOff x="5952662" y="6310278"/>
              <a:chExt cx="192946" cy="20392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952662" y="6310278"/>
                <a:ext cx="192946" cy="20392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5859565" y="6514206"/>
              <a:ext cx="192946" cy="203928"/>
              <a:chOff x="5859565" y="6514206"/>
              <a:chExt cx="192946" cy="20392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859565" y="6514206"/>
                <a:ext cx="192946" cy="20392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4766435" y="5694840"/>
            <a:ext cx="1010588" cy="1191116"/>
            <a:chOff x="4767488" y="5684846"/>
            <a:chExt cx="1010588" cy="119111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67488" y="5684846"/>
              <a:ext cx="1010588" cy="1191116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86941" y="2131388"/>
            <a:ext cx="1425009" cy="83994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842078" y="4238004"/>
            <a:ext cx="1108652" cy="582112"/>
            <a:chOff x="6842078" y="4238004"/>
            <a:chExt cx="1108652" cy="58211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42078" y="4238004"/>
              <a:ext cx="1108652" cy="58211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175853" y="4429894"/>
            <a:ext cx="377431" cy="377431"/>
            <a:chOff x="7175853" y="4429894"/>
            <a:chExt cx="377431" cy="37743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75853" y="4429894"/>
              <a:ext cx="377431" cy="37743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223445" y="4417086"/>
            <a:ext cx="279512" cy="403030"/>
            <a:chOff x="7223445" y="4417086"/>
            <a:chExt cx="279512" cy="40303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23445" y="4417086"/>
              <a:ext cx="279512" cy="40303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822028" y="5102734"/>
            <a:ext cx="1108652" cy="582112"/>
            <a:chOff x="6822028" y="5102734"/>
            <a:chExt cx="1108652" cy="58211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22028" y="5102734"/>
              <a:ext cx="1108652" cy="58211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852103" y="6042917"/>
            <a:ext cx="1108652" cy="582112"/>
            <a:chOff x="6852103" y="6042917"/>
            <a:chExt cx="1108652" cy="58211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52103" y="6042917"/>
              <a:ext cx="1108652" cy="58211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822028" y="6815506"/>
            <a:ext cx="1108652" cy="582112"/>
            <a:chOff x="6822028" y="6815506"/>
            <a:chExt cx="1108652" cy="58211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22028" y="6815506"/>
              <a:ext cx="1108652" cy="58211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822028" y="7716088"/>
            <a:ext cx="1108652" cy="582112"/>
            <a:chOff x="6822028" y="7716088"/>
            <a:chExt cx="1108652" cy="58211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22028" y="7716088"/>
              <a:ext cx="1108652" cy="58211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7188140" y="5302808"/>
            <a:ext cx="377431" cy="377431"/>
            <a:chOff x="7188140" y="5302808"/>
            <a:chExt cx="377431" cy="377431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88140" y="5302808"/>
              <a:ext cx="377431" cy="37743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7210524" y="5297818"/>
            <a:ext cx="337323" cy="336226"/>
            <a:chOff x="7210524" y="5297818"/>
            <a:chExt cx="337323" cy="336226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10524" y="5297818"/>
              <a:ext cx="337323" cy="33622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7187638" y="6236842"/>
            <a:ext cx="377431" cy="377431"/>
            <a:chOff x="7187638" y="6236842"/>
            <a:chExt cx="377431" cy="377431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87638" y="6236842"/>
              <a:ext cx="377431" cy="377431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7217558" y="6265414"/>
            <a:ext cx="317591" cy="317154"/>
            <a:chOff x="7217558" y="6265414"/>
            <a:chExt cx="317591" cy="317154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17558" y="6265414"/>
              <a:ext cx="317591" cy="317154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7149098" y="6869280"/>
            <a:ext cx="474562" cy="474562"/>
            <a:chOff x="7149098" y="6869280"/>
            <a:chExt cx="474562" cy="474562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49098" y="6869280"/>
              <a:ext cx="474562" cy="474562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187638" y="7818429"/>
            <a:ext cx="377431" cy="377431"/>
            <a:chOff x="7187638" y="7818429"/>
            <a:chExt cx="377431" cy="377431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87638" y="7818429"/>
              <a:ext cx="377431" cy="377431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7168145" y="6990671"/>
            <a:ext cx="436473" cy="224211"/>
            <a:chOff x="7168145" y="6990671"/>
            <a:chExt cx="436473" cy="224211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68145" y="6990671"/>
              <a:ext cx="436473" cy="224211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7198512" y="7829303"/>
            <a:ext cx="345868" cy="345868"/>
            <a:chOff x="7198512" y="7829303"/>
            <a:chExt cx="345868" cy="34586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98512" y="7829303"/>
              <a:ext cx="345868" cy="345868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4231830" y="3309061"/>
            <a:ext cx="1211666" cy="1078344"/>
            <a:chOff x="4231830" y="3309061"/>
            <a:chExt cx="1211666" cy="1078344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31830" y="3309061"/>
              <a:ext cx="1211666" cy="1078344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356055" y="5891276"/>
            <a:ext cx="4198496" cy="691133"/>
            <a:chOff x="1356055" y="5891276"/>
            <a:chExt cx="4198496" cy="691133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1356055" y="5891276"/>
              <a:ext cx="4198496" cy="691133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2740275" y="5368195"/>
            <a:ext cx="1265306" cy="1105211"/>
            <a:chOff x="2740275" y="5368195"/>
            <a:chExt cx="1265306" cy="1105211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3660000">
              <a:off x="2740275" y="5368195"/>
              <a:ext cx="1265306" cy="1105211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3076482" y="4529060"/>
            <a:ext cx="720548" cy="316538"/>
            <a:chOff x="3076482" y="4529060"/>
            <a:chExt cx="720548" cy="316538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76482" y="4529060"/>
              <a:ext cx="720548" cy="316538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3076482" y="4618609"/>
            <a:ext cx="720548" cy="316538"/>
            <a:chOff x="3076482" y="4618609"/>
            <a:chExt cx="720548" cy="316538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76482" y="4618609"/>
              <a:ext cx="720548" cy="316538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3066457" y="4661847"/>
            <a:ext cx="720548" cy="316538"/>
            <a:chOff x="3066457" y="4661847"/>
            <a:chExt cx="720548" cy="316538"/>
          </a:xfrm>
        </p:grpSpPr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66457" y="4661847"/>
              <a:ext cx="720548" cy="316538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2127812" y="3279380"/>
            <a:ext cx="558687" cy="1233044"/>
            <a:chOff x="12127812" y="3279380"/>
            <a:chExt cx="558687" cy="1233044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127812" y="3279380"/>
              <a:ext cx="558687" cy="1233044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9050854" y="2520729"/>
            <a:ext cx="1066211" cy="1517303"/>
            <a:chOff x="9050854" y="2520729"/>
            <a:chExt cx="1066211" cy="1517303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050854" y="2520729"/>
              <a:ext cx="1066211" cy="1517303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5453521" y="3309061"/>
            <a:ext cx="1211666" cy="1078344"/>
            <a:chOff x="5453521" y="3309061"/>
            <a:chExt cx="1211666" cy="1078344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53521" y="3309061"/>
              <a:ext cx="1211666" cy="1078344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 flipH="1">
            <a:off x="3802337" y="4399508"/>
            <a:ext cx="1110038" cy="1480050"/>
            <a:chOff x="8667410" y="3218045"/>
            <a:chExt cx="1110038" cy="1480050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667410" y="3218045"/>
              <a:ext cx="1110038" cy="1480050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3150641" y="7622363"/>
            <a:ext cx="388223" cy="388223"/>
            <a:chOff x="3150641" y="7622363"/>
            <a:chExt cx="388223" cy="388223"/>
          </a:xfrm>
        </p:grpSpPr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50641" y="7622363"/>
              <a:ext cx="388223" cy="388223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3219171" y="8007144"/>
            <a:ext cx="251163" cy="1042673"/>
            <a:chOff x="3219171" y="8007144"/>
            <a:chExt cx="251163" cy="1042673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219171" y="8007144"/>
              <a:ext cx="251163" cy="1042673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3250627" y="8291835"/>
            <a:ext cx="189615" cy="732551"/>
            <a:chOff x="3250627" y="8291835"/>
            <a:chExt cx="189615" cy="732551"/>
          </a:xfrm>
        </p:grpSpPr>
        <p:pic>
          <p:nvPicPr>
            <p:cNvPr id="154" name="Object 15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50627" y="8291835"/>
              <a:ext cx="189615" cy="732551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3673678" y="8007144"/>
            <a:ext cx="250242" cy="1042673"/>
            <a:chOff x="3673678" y="8007144"/>
            <a:chExt cx="250242" cy="1042673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673678" y="8007144"/>
              <a:ext cx="250242" cy="1042673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3705212" y="8584048"/>
            <a:ext cx="192950" cy="440431"/>
            <a:chOff x="3705212" y="8584048"/>
            <a:chExt cx="192950" cy="440431"/>
          </a:xfrm>
        </p:grpSpPr>
        <p:pic>
          <p:nvPicPr>
            <p:cNvPr id="160" name="Object 15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705212" y="8584048"/>
              <a:ext cx="192950" cy="440431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3644116" y="7644489"/>
            <a:ext cx="318521" cy="318518"/>
            <a:chOff x="3644116" y="7644489"/>
            <a:chExt cx="318521" cy="318518"/>
          </a:xfrm>
        </p:grpSpPr>
        <p:pic>
          <p:nvPicPr>
            <p:cNvPr id="163" name="Object 16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644116" y="7644489"/>
              <a:ext cx="318521" cy="318518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3045779" y="6900739"/>
            <a:ext cx="870475" cy="628286"/>
            <a:chOff x="3045779" y="6900739"/>
            <a:chExt cx="870475" cy="628286"/>
          </a:xfrm>
        </p:grpSpPr>
        <p:pic>
          <p:nvPicPr>
            <p:cNvPr id="167" name="Object 166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045779" y="6900739"/>
              <a:ext cx="870475" cy="628286"/>
            </a:xfrm>
            <a:prstGeom prst="rect">
              <a:avLst/>
            </a:prstGeom>
          </p:spPr>
        </p:pic>
      </p:grpSp>
      <p:grpSp>
        <p:nvGrpSpPr>
          <p:cNvPr id="1056" name="그룹 1056"/>
          <p:cNvGrpSpPr/>
          <p:nvPr/>
        </p:nvGrpSpPr>
        <p:grpSpPr>
          <a:xfrm>
            <a:off x="5156909" y="6910804"/>
            <a:ext cx="764885" cy="764885"/>
            <a:chOff x="8065904" y="3465791"/>
            <a:chExt cx="764885" cy="764885"/>
          </a:xfrm>
        </p:grpSpPr>
        <p:pic>
          <p:nvPicPr>
            <p:cNvPr id="170" name="Object 169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065904" y="3465791"/>
              <a:ext cx="764885" cy="764885"/>
            </a:xfrm>
            <a:prstGeom prst="rect">
              <a:avLst/>
            </a:prstGeom>
          </p:spPr>
        </p:pic>
      </p:grpSp>
      <p:grpSp>
        <p:nvGrpSpPr>
          <p:cNvPr id="1057" name="그룹 1057"/>
          <p:cNvGrpSpPr/>
          <p:nvPr/>
        </p:nvGrpSpPr>
        <p:grpSpPr>
          <a:xfrm>
            <a:off x="3916254" y="1550361"/>
            <a:ext cx="2005540" cy="2005540"/>
            <a:chOff x="3916254" y="1550361"/>
            <a:chExt cx="2005540" cy="2005540"/>
          </a:xfrm>
        </p:grpSpPr>
        <p:pic>
          <p:nvPicPr>
            <p:cNvPr id="173" name="Object 172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916254" y="1550361"/>
              <a:ext cx="2005540" cy="2005540"/>
            </a:xfrm>
            <a:prstGeom prst="rect">
              <a:avLst/>
            </a:prstGeom>
          </p:spPr>
        </p:pic>
      </p:grpSp>
      <p:grpSp>
        <p:nvGrpSpPr>
          <p:cNvPr id="1058" name="그룹 1058"/>
          <p:cNvGrpSpPr/>
          <p:nvPr/>
        </p:nvGrpSpPr>
        <p:grpSpPr>
          <a:xfrm>
            <a:off x="5217782" y="1362578"/>
            <a:ext cx="2391204" cy="2391204"/>
            <a:chOff x="5217782" y="1362578"/>
            <a:chExt cx="2391204" cy="2391204"/>
          </a:xfrm>
        </p:grpSpPr>
        <p:pic>
          <p:nvPicPr>
            <p:cNvPr id="176" name="Object 175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217782" y="1362578"/>
              <a:ext cx="2391204" cy="2391204"/>
            </a:xfrm>
            <a:prstGeom prst="rect">
              <a:avLst/>
            </a:prstGeom>
          </p:spPr>
        </p:pic>
      </p:grpSp>
      <p:grpSp>
        <p:nvGrpSpPr>
          <p:cNvPr id="2" name="그룹 1022">
            <a:extLst>
              <a:ext uri="{FF2B5EF4-FFF2-40B4-BE49-F238E27FC236}">
                <a16:creationId xmlns:a16="http://schemas.microsoft.com/office/drawing/2014/main" id="{11B9144D-73E4-8925-DB88-5CE87825AC11}"/>
              </a:ext>
            </a:extLst>
          </p:cNvPr>
          <p:cNvGrpSpPr/>
          <p:nvPr/>
        </p:nvGrpSpPr>
        <p:grpSpPr>
          <a:xfrm>
            <a:off x="13568244" y="6815506"/>
            <a:ext cx="1646145" cy="1398343"/>
            <a:chOff x="13568244" y="6815506"/>
            <a:chExt cx="1646145" cy="1398343"/>
          </a:xfrm>
        </p:grpSpPr>
        <p:pic>
          <p:nvPicPr>
            <p:cNvPr id="4" name="Object 66">
              <a:extLst>
                <a:ext uri="{FF2B5EF4-FFF2-40B4-BE49-F238E27FC236}">
                  <a16:creationId xmlns:a16="http://schemas.microsoft.com/office/drawing/2014/main" id="{CD9831B2-022F-78C6-17ED-C2C0349F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3568244" y="6815506"/>
              <a:ext cx="1646145" cy="1398343"/>
            </a:xfrm>
            <a:prstGeom prst="rect">
              <a:avLst/>
            </a:prstGeom>
          </p:spPr>
        </p:pic>
      </p:grpSp>
      <p:grpSp>
        <p:nvGrpSpPr>
          <p:cNvPr id="5" name="그룹 1033">
            <a:extLst>
              <a:ext uri="{FF2B5EF4-FFF2-40B4-BE49-F238E27FC236}">
                <a16:creationId xmlns:a16="http://schemas.microsoft.com/office/drawing/2014/main" id="{BD2346E2-A128-DA54-5D5A-DA5DADF3C439}"/>
              </a:ext>
            </a:extLst>
          </p:cNvPr>
          <p:cNvGrpSpPr/>
          <p:nvPr/>
        </p:nvGrpSpPr>
        <p:grpSpPr>
          <a:xfrm>
            <a:off x="14340223" y="3791038"/>
            <a:ext cx="1121750" cy="1991729"/>
            <a:chOff x="14340223" y="3791038"/>
            <a:chExt cx="1121750" cy="1991729"/>
          </a:xfrm>
        </p:grpSpPr>
        <p:pic>
          <p:nvPicPr>
            <p:cNvPr id="7" name="Object 99">
              <a:extLst>
                <a:ext uri="{FF2B5EF4-FFF2-40B4-BE49-F238E27FC236}">
                  <a16:creationId xmlns:a16="http://schemas.microsoft.com/office/drawing/2014/main" id="{B3213DD8-5F76-612C-F05B-7CEDF6670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340223" y="3791038"/>
              <a:ext cx="1121750" cy="1991729"/>
            </a:xfrm>
            <a:prstGeom prst="rect">
              <a:avLst/>
            </a:prstGeom>
          </p:spPr>
        </p:pic>
      </p:grpSp>
      <p:grpSp>
        <p:nvGrpSpPr>
          <p:cNvPr id="8" name="그룹 1036">
            <a:extLst>
              <a:ext uri="{FF2B5EF4-FFF2-40B4-BE49-F238E27FC236}">
                <a16:creationId xmlns:a16="http://schemas.microsoft.com/office/drawing/2014/main" id="{51A66F22-AFDB-F8B0-422D-0F727D0E0A98}"/>
              </a:ext>
            </a:extLst>
          </p:cNvPr>
          <p:cNvGrpSpPr/>
          <p:nvPr/>
        </p:nvGrpSpPr>
        <p:grpSpPr>
          <a:xfrm>
            <a:off x="13578269" y="4838499"/>
            <a:ext cx="1646145" cy="1398343"/>
            <a:chOff x="13578269" y="4838499"/>
            <a:chExt cx="1646145" cy="1398343"/>
          </a:xfrm>
        </p:grpSpPr>
        <p:pic>
          <p:nvPicPr>
            <p:cNvPr id="9" name="Object 108">
              <a:extLst>
                <a:ext uri="{FF2B5EF4-FFF2-40B4-BE49-F238E27FC236}">
                  <a16:creationId xmlns:a16="http://schemas.microsoft.com/office/drawing/2014/main" id="{0474CF0C-AD8F-7D3D-6602-5F8497817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3578269" y="4838499"/>
              <a:ext cx="1646145" cy="1398343"/>
            </a:xfrm>
            <a:prstGeom prst="rect">
              <a:avLst/>
            </a:prstGeom>
          </p:spPr>
        </p:pic>
      </p:grpSp>
      <p:grpSp>
        <p:nvGrpSpPr>
          <p:cNvPr id="11" name="그룹 1037">
            <a:extLst>
              <a:ext uri="{FF2B5EF4-FFF2-40B4-BE49-F238E27FC236}">
                <a16:creationId xmlns:a16="http://schemas.microsoft.com/office/drawing/2014/main" id="{CCFC2394-FAD3-F9E6-0B9E-6DE8D5052E5F}"/>
              </a:ext>
            </a:extLst>
          </p:cNvPr>
          <p:cNvGrpSpPr/>
          <p:nvPr/>
        </p:nvGrpSpPr>
        <p:grpSpPr>
          <a:xfrm>
            <a:off x="11493858" y="4857449"/>
            <a:ext cx="1646145" cy="1398343"/>
            <a:chOff x="11493858" y="4857449"/>
            <a:chExt cx="1646145" cy="1398343"/>
          </a:xfrm>
        </p:grpSpPr>
        <p:pic>
          <p:nvPicPr>
            <p:cNvPr id="13" name="Object 112">
              <a:extLst>
                <a:ext uri="{FF2B5EF4-FFF2-40B4-BE49-F238E27FC236}">
                  <a16:creationId xmlns:a16="http://schemas.microsoft.com/office/drawing/2014/main" id="{60AAFB6F-F8A1-1447-4659-CB1E73E3B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493858" y="4857449"/>
              <a:ext cx="1646145" cy="1398343"/>
            </a:xfrm>
            <a:prstGeom prst="rect">
              <a:avLst/>
            </a:prstGeom>
          </p:spPr>
        </p:pic>
      </p:grpSp>
      <p:grpSp>
        <p:nvGrpSpPr>
          <p:cNvPr id="15" name="그룹 1023">
            <a:extLst>
              <a:ext uri="{FF2B5EF4-FFF2-40B4-BE49-F238E27FC236}">
                <a16:creationId xmlns:a16="http://schemas.microsoft.com/office/drawing/2014/main" id="{E6F0B52B-53EE-5A0F-F700-04E57531D978}"/>
              </a:ext>
            </a:extLst>
          </p:cNvPr>
          <p:cNvGrpSpPr/>
          <p:nvPr/>
        </p:nvGrpSpPr>
        <p:grpSpPr>
          <a:xfrm>
            <a:off x="11413657" y="6815506"/>
            <a:ext cx="1646145" cy="1398343"/>
            <a:chOff x="11413657" y="6815506"/>
            <a:chExt cx="1646145" cy="1398343"/>
          </a:xfrm>
        </p:grpSpPr>
        <p:pic>
          <p:nvPicPr>
            <p:cNvPr id="17" name="Object 69">
              <a:extLst>
                <a:ext uri="{FF2B5EF4-FFF2-40B4-BE49-F238E27FC236}">
                  <a16:creationId xmlns:a16="http://schemas.microsoft.com/office/drawing/2014/main" id="{680A5679-B2BD-D406-90C7-24843896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413657" y="6815506"/>
              <a:ext cx="1646145" cy="1398343"/>
            </a:xfrm>
            <a:prstGeom prst="rect">
              <a:avLst/>
            </a:prstGeom>
          </p:spPr>
        </p:pic>
      </p:grpSp>
      <p:grpSp>
        <p:nvGrpSpPr>
          <p:cNvPr id="18" name="그룹 1038">
            <a:extLst>
              <a:ext uri="{FF2B5EF4-FFF2-40B4-BE49-F238E27FC236}">
                <a16:creationId xmlns:a16="http://schemas.microsoft.com/office/drawing/2014/main" id="{6EFB88FE-979A-B4DD-5E70-FB0F93D706A3}"/>
              </a:ext>
            </a:extLst>
          </p:cNvPr>
          <p:cNvGrpSpPr/>
          <p:nvPr/>
        </p:nvGrpSpPr>
        <p:grpSpPr>
          <a:xfrm>
            <a:off x="11310954" y="5724359"/>
            <a:ext cx="1121750" cy="1991729"/>
            <a:chOff x="11310954" y="5724359"/>
            <a:chExt cx="1121750" cy="1991729"/>
          </a:xfrm>
        </p:grpSpPr>
        <p:pic>
          <p:nvPicPr>
            <p:cNvPr id="20" name="Object 115">
              <a:extLst>
                <a:ext uri="{FF2B5EF4-FFF2-40B4-BE49-F238E27FC236}">
                  <a16:creationId xmlns:a16="http://schemas.microsoft.com/office/drawing/2014/main" id="{C8B0E7CD-44B0-6932-31AD-8AC8817E4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310954" y="5724359"/>
              <a:ext cx="1121750" cy="1991729"/>
            </a:xfrm>
            <a:prstGeom prst="rect">
              <a:avLst/>
            </a:prstGeom>
          </p:spPr>
        </p:pic>
      </p:grpSp>
      <p:grpSp>
        <p:nvGrpSpPr>
          <p:cNvPr id="21" name="그룹 1039">
            <a:extLst>
              <a:ext uri="{FF2B5EF4-FFF2-40B4-BE49-F238E27FC236}">
                <a16:creationId xmlns:a16="http://schemas.microsoft.com/office/drawing/2014/main" id="{B0ADE7E1-9DFA-96C7-28C4-26415BCA6782}"/>
              </a:ext>
            </a:extLst>
          </p:cNvPr>
          <p:cNvGrpSpPr/>
          <p:nvPr/>
        </p:nvGrpSpPr>
        <p:grpSpPr>
          <a:xfrm>
            <a:off x="11695878" y="6625029"/>
            <a:ext cx="1161905" cy="786324"/>
            <a:chOff x="11695878" y="6625029"/>
            <a:chExt cx="1161905" cy="786324"/>
          </a:xfrm>
        </p:grpSpPr>
        <p:grpSp>
          <p:nvGrpSpPr>
            <p:cNvPr id="23" name="그룹 1040">
              <a:extLst>
                <a:ext uri="{FF2B5EF4-FFF2-40B4-BE49-F238E27FC236}">
                  <a16:creationId xmlns:a16="http://schemas.microsoft.com/office/drawing/2014/main" id="{043A9AE5-7B37-E2F4-5786-641C7988DA2F}"/>
                </a:ext>
              </a:extLst>
            </p:cNvPr>
            <p:cNvGrpSpPr/>
            <p:nvPr/>
          </p:nvGrpSpPr>
          <p:grpSpPr>
            <a:xfrm>
              <a:off x="11695878" y="6838413"/>
              <a:ext cx="1155105" cy="507439"/>
              <a:chOff x="11695878" y="6838413"/>
              <a:chExt cx="1155105" cy="507439"/>
            </a:xfrm>
          </p:grpSpPr>
          <p:pic>
            <p:nvPicPr>
              <p:cNvPr id="28" name="Object 119">
                <a:extLst>
                  <a:ext uri="{FF2B5EF4-FFF2-40B4-BE49-F238E27FC236}">
                    <a16:creationId xmlns:a16="http://schemas.microsoft.com/office/drawing/2014/main" id="{022C608E-4C84-05C5-125A-A7AC31F618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11695878" y="6838413"/>
                <a:ext cx="1155105" cy="507439"/>
              </a:xfrm>
              <a:prstGeom prst="rect">
                <a:avLst/>
              </a:prstGeom>
            </p:spPr>
          </p:pic>
        </p:grpSp>
        <p:grpSp>
          <p:nvGrpSpPr>
            <p:cNvPr id="24" name="그룹 1041">
              <a:extLst>
                <a:ext uri="{FF2B5EF4-FFF2-40B4-BE49-F238E27FC236}">
                  <a16:creationId xmlns:a16="http://schemas.microsoft.com/office/drawing/2014/main" id="{1558BAE9-5A12-8B0C-4BF5-E980278DC3E4}"/>
                </a:ext>
              </a:extLst>
            </p:cNvPr>
            <p:cNvGrpSpPr/>
            <p:nvPr/>
          </p:nvGrpSpPr>
          <p:grpSpPr>
            <a:xfrm>
              <a:off x="11870243" y="6625029"/>
              <a:ext cx="786324" cy="786324"/>
              <a:chOff x="11870243" y="6625029"/>
              <a:chExt cx="786324" cy="786324"/>
            </a:xfrm>
          </p:grpSpPr>
          <p:pic>
            <p:nvPicPr>
              <p:cNvPr id="26" name="Object 122">
                <a:extLst>
                  <a:ext uri="{FF2B5EF4-FFF2-40B4-BE49-F238E27FC236}">
                    <a16:creationId xmlns:a16="http://schemas.microsoft.com/office/drawing/2014/main" id="{CC21E5FA-9008-50A5-9B8F-09394A22E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11870243" y="6625029"/>
                <a:ext cx="786324" cy="786324"/>
              </a:xfrm>
              <a:prstGeom prst="rect">
                <a:avLst/>
              </a:prstGeom>
            </p:spPr>
          </p:pic>
        </p:grpSp>
      </p:grpSp>
      <p:pic>
        <p:nvPicPr>
          <p:cNvPr id="165" name="Object 164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6595181" y="4980349"/>
            <a:ext cx="5357481" cy="1795538"/>
          </a:xfrm>
          <a:prstGeom prst="rect">
            <a:avLst/>
          </a:prstGeom>
        </p:spPr>
      </p:pic>
      <p:grpSp>
        <p:nvGrpSpPr>
          <p:cNvPr id="30" name="그룹 1042">
            <a:extLst>
              <a:ext uri="{FF2B5EF4-FFF2-40B4-BE49-F238E27FC236}">
                <a16:creationId xmlns:a16="http://schemas.microsoft.com/office/drawing/2014/main" id="{1E9ACCA7-E76F-54F7-FF02-5D33793B0378}"/>
              </a:ext>
            </a:extLst>
          </p:cNvPr>
          <p:cNvGrpSpPr/>
          <p:nvPr/>
        </p:nvGrpSpPr>
        <p:grpSpPr>
          <a:xfrm>
            <a:off x="5520662" y="6981656"/>
            <a:ext cx="1110038" cy="1480050"/>
            <a:chOff x="9007028" y="3497979"/>
            <a:chExt cx="1110038" cy="1480050"/>
          </a:xfrm>
        </p:grpSpPr>
        <p:pic>
          <p:nvPicPr>
            <p:cNvPr id="31" name="Object 126">
              <a:extLst>
                <a:ext uri="{FF2B5EF4-FFF2-40B4-BE49-F238E27FC236}">
                  <a16:creationId xmlns:a16="http://schemas.microsoft.com/office/drawing/2014/main" id="{80E38B04-7B01-50AB-8487-64229C95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007028" y="3497979"/>
              <a:ext cx="1110038" cy="14800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0217 0.07978 L 0.01736 0.17638 L 0.04419 0.24074 L 0.09419 0.27685 L 0.09419 0.277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7457688"/>
            <a:ext cx="18444858" cy="18444858"/>
            <a:chOff x="0" y="-7457688"/>
            <a:chExt cx="18444858" cy="184448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7457688"/>
              <a:ext cx="18444858" cy="184448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271" y="619955"/>
            <a:ext cx="17151173" cy="8965558"/>
            <a:chOff x="567271" y="619955"/>
            <a:chExt cx="17151173" cy="89655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271" y="619955"/>
              <a:ext cx="17151173" cy="89655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13885" y="57332"/>
            <a:ext cx="5457944" cy="1707409"/>
            <a:chOff x="6413885" y="57332"/>
            <a:chExt cx="5457944" cy="170740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413885" y="57332"/>
              <a:ext cx="5457944" cy="1707409"/>
              <a:chOff x="6413885" y="57332"/>
              <a:chExt cx="5457944" cy="170740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413885" y="57332"/>
                <a:ext cx="5457944" cy="1707409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7720" y="267601"/>
              <a:ext cx="4937531" cy="13329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277106" y="5868578"/>
            <a:ext cx="4198496" cy="736528"/>
            <a:chOff x="5277106" y="5868578"/>
            <a:chExt cx="4198496" cy="73652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277106" y="5868578"/>
              <a:ext cx="4198496" cy="73652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766435" y="5694840"/>
            <a:ext cx="1010588" cy="1191116"/>
            <a:chOff x="4767488" y="5684846"/>
            <a:chExt cx="1010588" cy="119111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7488" y="5684846"/>
              <a:ext cx="1010588" cy="1191116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86941" y="2131388"/>
            <a:ext cx="1425009" cy="83994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842078" y="4238004"/>
            <a:ext cx="1108652" cy="582112"/>
            <a:chOff x="6842078" y="4238004"/>
            <a:chExt cx="1108652" cy="58211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42078" y="4238004"/>
              <a:ext cx="1108652" cy="58211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175853" y="4429894"/>
            <a:ext cx="377431" cy="377431"/>
            <a:chOff x="7175853" y="4429894"/>
            <a:chExt cx="377431" cy="37743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75853" y="4429894"/>
              <a:ext cx="377431" cy="37743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223445" y="4417086"/>
            <a:ext cx="279512" cy="403030"/>
            <a:chOff x="7223445" y="4417086"/>
            <a:chExt cx="279512" cy="40303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23445" y="4417086"/>
              <a:ext cx="279512" cy="40303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822028" y="5102734"/>
            <a:ext cx="1108652" cy="582112"/>
            <a:chOff x="6822028" y="5102734"/>
            <a:chExt cx="1108652" cy="58211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22028" y="5102734"/>
              <a:ext cx="1108652" cy="58211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852103" y="6042917"/>
            <a:ext cx="1108652" cy="582112"/>
            <a:chOff x="6852103" y="6042917"/>
            <a:chExt cx="1108652" cy="58211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2103" y="6042917"/>
              <a:ext cx="1108652" cy="58211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822028" y="6815506"/>
            <a:ext cx="1108652" cy="582112"/>
            <a:chOff x="6822028" y="6815506"/>
            <a:chExt cx="1108652" cy="58211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22028" y="6815506"/>
              <a:ext cx="1108652" cy="58211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822028" y="7716088"/>
            <a:ext cx="1108652" cy="582112"/>
            <a:chOff x="6822028" y="7716088"/>
            <a:chExt cx="1108652" cy="58211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22028" y="7716088"/>
              <a:ext cx="1108652" cy="58211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7188140" y="5302808"/>
            <a:ext cx="377431" cy="377431"/>
            <a:chOff x="7188140" y="5302808"/>
            <a:chExt cx="377431" cy="377431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88140" y="5302808"/>
              <a:ext cx="377431" cy="37743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7210524" y="5297818"/>
            <a:ext cx="337323" cy="336226"/>
            <a:chOff x="7210524" y="5297818"/>
            <a:chExt cx="337323" cy="336226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10524" y="5297818"/>
              <a:ext cx="337323" cy="33622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7187638" y="6236842"/>
            <a:ext cx="377431" cy="377431"/>
            <a:chOff x="7187638" y="6236842"/>
            <a:chExt cx="377431" cy="377431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87638" y="6236842"/>
              <a:ext cx="377431" cy="377431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7217558" y="6265414"/>
            <a:ext cx="317591" cy="317154"/>
            <a:chOff x="7217558" y="6265414"/>
            <a:chExt cx="317591" cy="317154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17558" y="6265414"/>
              <a:ext cx="317591" cy="317154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7149098" y="6869280"/>
            <a:ext cx="474562" cy="474562"/>
            <a:chOff x="7149098" y="6869280"/>
            <a:chExt cx="474562" cy="474562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9098" y="6869280"/>
              <a:ext cx="474562" cy="474562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187638" y="7818429"/>
            <a:ext cx="377431" cy="377431"/>
            <a:chOff x="7187638" y="7818429"/>
            <a:chExt cx="377431" cy="377431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87638" y="7818429"/>
              <a:ext cx="377431" cy="377431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7168145" y="6990671"/>
            <a:ext cx="436473" cy="224211"/>
            <a:chOff x="7168145" y="6990671"/>
            <a:chExt cx="436473" cy="224211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68145" y="6990671"/>
              <a:ext cx="436473" cy="224211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7198512" y="7829303"/>
            <a:ext cx="345868" cy="345868"/>
            <a:chOff x="7198512" y="7829303"/>
            <a:chExt cx="345868" cy="34586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98512" y="7829303"/>
              <a:ext cx="345868" cy="345868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4231830" y="3309061"/>
            <a:ext cx="1211666" cy="1078344"/>
            <a:chOff x="4231830" y="3309061"/>
            <a:chExt cx="1211666" cy="1078344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31830" y="3309061"/>
              <a:ext cx="1211666" cy="1078344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356055" y="5891276"/>
            <a:ext cx="4198496" cy="691133"/>
            <a:chOff x="1356055" y="5891276"/>
            <a:chExt cx="4198496" cy="691133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356055" y="5891276"/>
              <a:ext cx="4198496" cy="691133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2740275" y="5368195"/>
            <a:ext cx="1265306" cy="1105211"/>
            <a:chOff x="2740275" y="5368195"/>
            <a:chExt cx="1265306" cy="1105211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3660000">
              <a:off x="2740275" y="5368195"/>
              <a:ext cx="1265306" cy="1105211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3076482" y="4529060"/>
            <a:ext cx="720548" cy="316538"/>
            <a:chOff x="3076482" y="4529060"/>
            <a:chExt cx="720548" cy="316538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76482" y="4529060"/>
              <a:ext cx="720548" cy="316538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3076482" y="4618609"/>
            <a:ext cx="720548" cy="316538"/>
            <a:chOff x="3076482" y="4618609"/>
            <a:chExt cx="720548" cy="316538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76482" y="4618609"/>
              <a:ext cx="720548" cy="316538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3066457" y="4661847"/>
            <a:ext cx="720548" cy="316538"/>
            <a:chOff x="3066457" y="4661847"/>
            <a:chExt cx="720548" cy="316538"/>
          </a:xfrm>
        </p:grpSpPr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66457" y="4661847"/>
              <a:ext cx="720548" cy="316538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2127812" y="3279380"/>
            <a:ext cx="558687" cy="1233044"/>
            <a:chOff x="12127812" y="3279380"/>
            <a:chExt cx="558687" cy="1233044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127812" y="3279380"/>
              <a:ext cx="558687" cy="1233044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9050854" y="2520729"/>
            <a:ext cx="1066211" cy="1517303"/>
            <a:chOff x="9050854" y="2520729"/>
            <a:chExt cx="1066211" cy="1517303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050854" y="2520729"/>
              <a:ext cx="1066211" cy="1517303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5453521" y="3309061"/>
            <a:ext cx="1211666" cy="1078344"/>
            <a:chOff x="5453521" y="3309061"/>
            <a:chExt cx="1211666" cy="1078344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53521" y="3309061"/>
              <a:ext cx="1211666" cy="1078344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3150641" y="7622363"/>
            <a:ext cx="388223" cy="388223"/>
            <a:chOff x="3150641" y="7622363"/>
            <a:chExt cx="388223" cy="388223"/>
          </a:xfrm>
        </p:grpSpPr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50641" y="7622363"/>
              <a:ext cx="388223" cy="388223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3219171" y="8007144"/>
            <a:ext cx="251163" cy="1042673"/>
            <a:chOff x="3219171" y="8007144"/>
            <a:chExt cx="251163" cy="1042673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19171" y="8007144"/>
              <a:ext cx="251163" cy="1042673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3250627" y="8291835"/>
            <a:ext cx="189615" cy="732551"/>
            <a:chOff x="3250627" y="8291835"/>
            <a:chExt cx="189615" cy="732551"/>
          </a:xfrm>
        </p:grpSpPr>
        <p:pic>
          <p:nvPicPr>
            <p:cNvPr id="154" name="Object 15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50627" y="8291835"/>
              <a:ext cx="189615" cy="732551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3673678" y="8007144"/>
            <a:ext cx="250242" cy="1042673"/>
            <a:chOff x="3673678" y="8007144"/>
            <a:chExt cx="250242" cy="1042673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673678" y="8007144"/>
              <a:ext cx="250242" cy="1042673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3686661" y="8112984"/>
            <a:ext cx="212522" cy="923935"/>
            <a:chOff x="3705212" y="8584048"/>
            <a:chExt cx="192950" cy="440431"/>
          </a:xfrm>
        </p:grpSpPr>
        <p:pic>
          <p:nvPicPr>
            <p:cNvPr id="160" name="Object 159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705212" y="8584048"/>
              <a:ext cx="192950" cy="440431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3644116" y="7644489"/>
            <a:ext cx="318521" cy="318518"/>
            <a:chOff x="3644116" y="7644489"/>
            <a:chExt cx="318521" cy="318518"/>
          </a:xfrm>
        </p:grpSpPr>
        <p:pic>
          <p:nvPicPr>
            <p:cNvPr id="163" name="Object 162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644116" y="7644489"/>
              <a:ext cx="318521" cy="318518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3045779" y="6900739"/>
            <a:ext cx="870475" cy="628286"/>
            <a:chOff x="3045779" y="6900739"/>
            <a:chExt cx="870475" cy="628286"/>
          </a:xfrm>
        </p:grpSpPr>
        <p:pic>
          <p:nvPicPr>
            <p:cNvPr id="167" name="Object 16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045779" y="6900739"/>
              <a:ext cx="870475" cy="628286"/>
            </a:xfrm>
            <a:prstGeom prst="rect">
              <a:avLst/>
            </a:prstGeom>
          </p:spPr>
        </p:pic>
      </p:grpSp>
      <p:grpSp>
        <p:nvGrpSpPr>
          <p:cNvPr id="1057" name="그룹 1057"/>
          <p:cNvGrpSpPr/>
          <p:nvPr/>
        </p:nvGrpSpPr>
        <p:grpSpPr>
          <a:xfrm>
            <a:off x="3916254" y="1550361"/>
            <a:ext cx="2005540" cy="2005540"/>
            <a:chOff x="3916254" y="1550361"/>
            <a:chExt cx="2005540" cy="2005540"/>
          </a:xfrm>
        </p:grpSpPr>
        <p:pic>
          <p:nvPicPr>
            <p:cNvPr id="173" name="Object 17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916254" y="1550361"/>
              <a:ext cx="2005540" cy="2005540"/>
            </a:xfrm>
            <a:prstGeom prst="rect">
              <a:avLst/>
            </a:prstGeom>
          </p:spPr>
        </p:pic>
      </p:grpSp>
      <p:grpSp>
        <p:nvGrpSpPr>
          <p:cNvPr id="1058" name="그룹 1058"/>
          <p:cNvGrpSpPr/>
          <p:nvPr/>
        </p:nvGrpSpPr>
        <p:grpSpPr>
          <a:xfrm>
            <a:off x="5217782" y="1362578"/>
            <a:ext cx="2391204" cy="2391204"/>
            <a:chOff x="5217782" y="1362578"/>
            <a:chExt cx="2391204" cy="2391204"/>
          </a:xfrm>
        </p:grpSpPr>
        <p:pic>
          <p:nvPicPr>
            <p:cNvPr id="176" name="Object 175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217782" y="1362578"/>
              <a:ext cx="2391204" cy="2391204"/>
            </a:xfrm>
            <a:prstGeom prst="rect">
              <a:avLst/>
            </a:prstGeom>
          </p:spPr>
        </p:pic>
      </p:grpSp>
      <p:grpSp>
        <p:nvGrpSpPr>
          <p:cNvPr id="2" name="그룹 1022">
            <a:extLst>
              <a:ext uri="{FF2B5EF4-FFF2-40B4-BE49-F238E27FC236}">
                <a16:creationId xmlns:a16="http://schemas.microsoft.com/office/drawing/2014/main" id="{11B9144D-73E4-8925-DB88-5CE87825AC11}"/>
              </a:ext>
            </a:extLst>
          </p:cNvPr>
          <p:cNvGrpSpPr/>
          <p:nvPr/>
        </p:nvGrpSpPr>
        <p:grpSpPr>
          <a:xfrm>
            <a:off x="13568244" y="6815506"/>
            <a:ext cx="1646145" cy="1398343"/>
            <a:chOff x="13568244" y="6815506"/>
            <a:chExt cx="1646145" cy="1398343"/>
          </a:xfrm>
        </p:grpSpPr>
        <p:pic>
          <p:nvPicPr>
            <p:cNvPr id="4" name="Object 66">
              <a:extLst>
                <a:ext uri="{FF2B5EF4-FFF2-40B4-BE49-F238E27FC236}">
                  <a16:creationId xmlns:a16="http://schemas.microsoft.com/office/drawing/2014/main" id="{CD9831B2-022F-78C6-17ED-C2C0349F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568244" y="6815506"/>
              <a:ext cx="1646145" cy="1398343"/>
            </a:xfrm>
            <a:prstGeom prst="rect">
              <a:avLst/>
            </a:prstGeom>
          </p:spPr>
        </p:pic>
      </p:grpSp>
      <p:grpSp>
        <p:nvGrpSpPr>
          <p:cNvPr id="5" name="그룹 1033">
            <a:extLst>
              <a:ext uri="{FF2B5EF4-FFF2-40B4-BE49-F238E27FC236}">
                <a16:creationId xmlns:a16="http://schemas.microsoft.com/office/drawing/2014/main" id="{BD2346E2-A128-DA54-5D5A-DA5DADF3C439}"/>
              </a:ext>
            </a:extLst>
          </p:cNvPr>
          <p:cNvGrpSpPr/>
          <p:nvPr/>
        </p:nvGrpSpPr>
        <p:grpSpPr>
          <a:xfrm>
            <a:off x="14340223" y="3791038"/>
            <a:ext cx="1121750" cy="1991729"/>
            <a:chOff x="14340223" y="3791038"/>
            <a:chExt cx="1121750" cy="1991729"/>
          </a:xfrm>
        </p:grpSpPr>
        <p:pic>
          <p:nvPicPr>
            <p:cNvPr id="7" name="Object 99">
              <a:extLst>
                <a:ext uri="{FF2B5EF4-FFF2-40B4-BE49-F238E27FC236}">
                  <a16:creationId xmlns:a16="http://schemas.microsoft.com/office/drawing/2014/main" id="{B3213DD8-5F76-612C-F05B-7CEDF6670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340223" y="3791038"/>
              <a:ext cx="1121750" cy="1991729"/>
            </a:xfrm>
            <a:prstGeom prst="rect">
              <a:avLst/>
            </a:prstGeom>
          </p:spPr>
        </p:pic>
      </p:grpSp>
      <p:grpSp>
        <p:nvGrpSpPr>
          <p:cNvPr id="8" name="그룹 1036">
            <a:extLst>
              <a:ext uri="{FF2B5EF4-FFF2-40B4-BE49-F238E27FC236}">
                <a16:creationId xmlns:a16="http://schemas.microsoft.com/office/drawing/2014/main" id="{51A66F22-AFDB-F8B0-422D-0F727D0E0A98}"/>
              </a:ext>
            </a:extLst>
          </p:cNvPr>
          <p:cNvGrpSpPr/>
          <p:nvPr/>
        </p:nvGrpSpPr>
        <p:grpSpPr>
          <a:xfrm>
            <a:off x="13578269" y="4838499"/>
            <a:ext cx="1646145" cy="1398343"/>
            <a:chOff x="13578269" y="4838499"/>
            <a:chExt cx="1646145" cy="1398343"/>
          </a:xfrm>
        </p:grpSpPr>
        <p:pic>
          <p:nvPicPr>
            <p:cNvPr id="9" name="Object 108">
              <a:extLst>
                <a:ext uri="{FF2B5EF4-FFF2-40B4-BE49-F238E27FC236}">
                  <a16:creationId xmlns:a16="http://schemas.microsoft.com/office/drawing/2014/main" id="{0474CF0C-AD8F-7D3D-6602-5F8497817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578269" y="4838499"/>
              <a:ext cx="1646145" cy="1398343"/>
            </a:xfrm>
            <a:prstGeom prst="rect">
              <a:avLst/>
            </a:prstGeom>
          </p:spPr>
        </p:pic>
      </p:grpSp>
      <p:grpSp>
        <p:nvGrpSpPr>
          <p:cNvPr id="11" name="그룹 1037">
            <a:extLst>
              <a:ext uri="{FF2B5EF4-FFF2-40B4-BE49-F238E27FC236}">
                <a16:creationId xmlns:a16="http://schemas.microsoft.com/office/drawing/2014/main" id="{CCFC2394-FAD3-F9E6-0B9E-6DE8D5052E5F}"/>
              </a:ext>
            </a:extLst>
          </p:cNvPr>
          <p:cNvGrpSpPr/>
          <p:nvPr/>
        </p:nvGrpSpPr>
        <p:grpSpPr>
          <a:xfrm>
            <a:off x="11493858" y="4857449"/>
            <a:ext cx="1646145" cy="1398343"/>
            <a:chOff x="11493858" y="4857449"/>
            <a:chExt cx="1646145" cy="1398343"/>
          </a:xfrm>
        </p:grpSpPr>
        <p:pic>
          <p:nvPicPr>
            <p:cNvPr id="13" name="Object 112">
              <a:extLst>
                <a:ext uri="{FF2B5EF4-FFF2-40B4-BE49-F238E27FC236}">
                  <a16:creationId xmlns:a16="http://schemas.microsoft.com/office/drawing/2014/main" id="{60AAFB6F-F8A1-1447-4659-CB1E73E3B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493858" y="4857449"/>
              <a:ext cx="1646145" cy="1398343"/>
            </a:xfrm>
            <a:prstGeom prst="rect">
              <a:avLst/>
            </a:prstGeom>
          </p:spPr>
        </p:pic>
      </p:grpSp>
      <p:grpSp>
        <p:nvGrpSpPr>
          <p:cNvPr id="15" name="그룹 1023">
            <a:extLst>
              <a:ext uri="{FF2B5EF4-FFF2-40B4-BE49-F238E27FC236}">
                <a16:creationId xmlns:a16="http://schemas.microsoft.com/office/drawing/2014/main" id="{E6F0B52B-53EE-5A0F-F700-04E57531D978}"/>
              </a:ext>
            </a:extLst>
          </p:cNvPr>
          <p:cNvGrpSpPr/>
          <p:nvPr/>
        </p:nvGrpSpPr>
        <p:grpSpPr>
          <a:xfrm>
            <a:off x="11413657" y="6815506"/>
            <a:ext cx="1646145" cy="1398343"/>
            <a:chOff x="11413657" y="6815506"/>
            <a:chExt cx="1646145" cy="1398343"/>
          </a:xfrm>
        </p:grpSpPr>
        <p:pic>
          <p:nvPicPr>
            <p:cNvPr id="17" name="Object 69">
              <a:extLst>
                <a:ext uri="{FF2B5EF4-FFF2-40B4-BE49-F238E27FC236}">
                  <a16:creationId xmlns:a16="http://schemas.microsoft.com/office/drawing/2014/main" id="{680A5679-B2BD-D406-90C7-24843896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413657" y="6815506"/>
              <a:ext cx="1646145" cy="1398343"/>
            </a:xfrm>
            <a:prstGeom prst="rect">
              <a:avLst/>
            </a:prstGeom>
          </p:spPr>
        </p:pic>
      </p:grpSp>
      <p:grpSp>
        <p:nvGrpSpPr>
          <p:cNvPr id="18" name="그룹 1038">
            <a:extLst>
              <a:ext uri="{FF2B5EF4-FFF2-40B4-BE49-F238E27FC236}">
                <a16:creationId xmlns:a16="http://schemas.microsoft.com/office/drawing/2014/main" id="{6EFB88FE-979A-B4DD-5E70-FB0F93D706A3}"/>
              </a:ext>
            </a:extLst>
          </p:cNvPr>
          <p:cNvGrpSpPr/>
          <p:nvPr/>
        </p:nvGrpSpPr>
        <p:grpSpPr>
          <a:xfrm>
            <a:off x="11310954" y="5724359"/>
            <a:ext cx="1121750" cy="1991729"/>
            <a:chOff x="11310954" y="5724359"/>
            <a:chExt cx="1121750" cy="1991729"/>
          </a:xfrm>
        </p:grpSpPr>
        <p:pic>
          <p:nvPicPr>
            <p:cNvPr id="20" name="Object 115">
              <a:extLst>
                <a:ext uri="{FF2B5EF4-FFF2-40B4-BE49-F238E27FC236}">
                  <a16:creationId xmlns:a16="http://schemas.microsoft.com/office/drawing/2014/main" id="{C8B0E7CD-44B0-6932-31AD-8AC8817E4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310954" y="5724359"/>
              <a:ext cx="1121750" cy="1991729"/>
            </a:xfrm>
            <a:prstGeom prst="rect">
              <a:avLst/>
            </a:prstGeom>
          </p:spPr>
        </p:pic>
      </p:grpSp>
      <p:grpSp>
        <p:nvGrpSpPr>
          <p:cNvPr id="21" name="그룹 1039">
            <a:extLst>
              <a:ext uri="{FF2B5EF4-FFF2-40B4-BE49-F238E27FC236}">
                <a16:creationId xmlns:a16="http://schemas.microsoft.com/office/drawing/2014/main" id="{B0ADE7E1-9DFA-96C7-28C4-26415BCA6782}"/>
              </a:ext>
            </a:extLst>
          </p:cNvPr>
          <p:cNvGrpSpPr/>
          <p:nvPr/>
        </p:nvGrpSpPr>
        <p:grpSpPr>
          <a:xfrm>
            <a:off x="11695878" y="6625029"/>
            <a:ext cx="1161905" cy="786324"/>
            <a:chOff x="11695878" y="6625029"/>
            <a:chExt cx="1161905" cy="786324"/>
          </a:xfrm>
        </p:grpSpPr>
        <p:grpSp>
          <p:nvGrpSpPr>
            <p:cNvPr id="23" name="그룹 1040">
              <a:extLst>
                <a:ext uri="{FF2B5EF4-FFF2-40B4-BE49-F238E27FC236}">
                  <a16:creationId xmlns:a16="http://schemas.microsoft.com/office/drawing/2014/main" id="{043A9AE5-7B37-E2F4-5786-641C7988DA2F}"/>
                </a:ext>
              </a:extLst>
            </p:cNvPr>
            <p:cNvGrpSpPr/>
            <p:nvPr/>
          </p:nvGrpSpPr>
          <p:grpSpPr>
            <a:xfrm>
              <a:off x="11695878" y="6838413"/>
              <a:ext cx="1155105" cy="507439"/>
              <a:chOff x="11695878" y="6838413"/>
              <a:chExt cx="1155105" cy="507439"/>
            </a:xfrm>
          </p:grpSpPr>
          <p:pic>
            <p:nvPicPr>
              <p:cNvPr id="28" name="Object 119">
                <a:extLst>
                  <a:ext uri="{FF2B5EF4-FFF2-40B4-BE49-F238E27FC236}">
                    <a16:creationId xmlns:a16="http://schemas.microsoft.com/office/drawing/2014/main" id="{022C608E-4C84-05C5-125A-A7AC31F618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1695878" y="6838413"/>
                <a:ext cx="1155105" cy="507439"/>
              </a:xfrm>
              <a:prstGeom prst="rect">
                <a:avLst/>
              </a:prstGeom>
            </p:spPr>
          </p:pic>
        </p:grpSp>
        <p:grpSp>
          <p:nvGrpSpPr>
            <p:cNvPr id="24" name="그룹 1041">
              <a:extLst>
                <a:ext uri="{FF2B5EF4-FFF2-40B4-BE49-F238E27FC236}">
                  <a16:creationId xmlns:a16="http://schemas.microsoft.com/office/drawing/2014/main" id="{1558BAE9-5A12-8B0C-4BF5-E980278DC3E4}"/>
                </a:ext>
              </a:extLst>
            </p:cNvPr>
            <p:cNvGrpSpPr/>
            <p:nvPr/>
          </p:nvGrpSpPr>
          <p:grpSpPr>
            <a:xfrm>
              <a:off x="11870243" y="6625029"/>
              <a:ext cx="786324" cy="786324"/>
              <a:chOff x="11870243" y="6625029"/>
              <a:chExt cx="786324" cy="786324"/>
            </a:xfrm>
          </p:grpSpPr>
          <p:pic>
            <p:nvPicPr>
              <p:cNvPr id="26" name="Object 122">
                <a:extLst>
                  <a:ext uri="{FF2B5EF4-FFF2-40B4-BE49-F238E27FC236}">
                    <a16:creationId xmlns:a16="http://schemas.microsoft.com/office/drawing/2014/main" id="{CC21E5FA-9008-50A5-9B8F-09394A22E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1870243" y="6625029"/>
                <a:ext cx="786324" cy="786324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5">
            <a:extLst>
              <a:ext uri="{FF2B5EF4-FFF2-40B4-BE49-F238E27FC236}">
                <a16:creationId xmlns:a16="http://schemas.microsoft.com/office/drawing/2014/main" id="{CB7F13EB-CB01-850A-0E0F-6CB1F072C921}"/>
              </a:ext>
            </a:extLst>
          </p:cNvPr>
          <p:cNvGrpSpPr/>
          <p:nvPr/>
        </p:nvGrpSpPr>
        <p:grpSpPr>
          <a:xfrm>
            <a:off x="8860928" y="4862182"/>
            <a:ext cx="519020" cy="610078"/>
            <a:chOff x="6698538" y="1068436"/>
            <a:chExt cx="1427774" cy="1427774"/>
          </a:xfrm>
        </p:grpSpPr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AE8935BA-8FA0-8F8A-4F5D-7C600B2F5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15300000">
              <a:off x="6698538" y="1068436"/>
              <a:ext cx="1427774" cy="1427774"/>
            </a:xfrm>
            <a:prstGeom prst="rect">
              <a:avLst/>
            </a:prstGeom>
          </p:spPr>
        </p:pic>
      </p:grpSp>
      <p:pic>
        <p:nvPicPr>
          <p:cNvPr id="165" name="Object 16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6595181" y="4980349"/>
            <a:ext cx="5357481" cy="17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1204 L 0.0777 -0.13488 L -0.06432 0.07639 L 0.06389 0.00293 L -0.05642 0.08025 L -0.01579 -0.16188 L -0.05711 0.0841 L 0.02336 0.23873 L 0.13273 0.26589 L 0.24801 0.24398 L 0.29506 0.16914 L 0.31606 0.10864 L 0.24723 -0.1284 L 0.177 0.23364 L 0.01103 0.24136 L 0.19506 0.23225 L 0.24653 -0.02407 L 0.24653 -0.02407 " pathEditMode="relative" ptsTypes="AAAAAAAAAAAAAAAAAA">
                                      <p:cBhvr>
                                        <p:cTn id="6" dur="30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" dur="3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10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7271" y="619955"/>
            <a:ext cx="17151173" cy="9045804"/>
            <a:chOff x="567271" y="619955"/>
            <a:chExt cx="17151173" cy="90458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271" y="619955"/>
              <a:ext cx="17151173" cy="90458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2540" y="4250249"/>
            <a:ext cx="16800634" cy="2328307"/>
            <a:chOff x="742540" y="4250249"/>
            <a:chExt cx="16800634" cy="23283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540" y="4250249"/>
              <a:ext cx="16800634" cy="23283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88552" y="6747996"/>
            <a:ext cx="4818584" cy="1455482"/>
            <a:chOff x="2488552" y="6747996"/>
            <a:chExt cx="4818584" cy="14554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9983" y="6679427"/>
              <a:ext cx="4062136" cy="78237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2839" y="7735912"/>
              <a:ext cx="2851643" cy="5118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33543" y="6747998"/>
            <a:ext cx="4818630" cy="1455479"/>
            <a:chOff x="6733543" y="6747998"/>
            <a:chExt cx="4818630" cy="14554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5019" y="6679428"/>
              <a:ext cx="3728851" cy="76332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7830" y="7735910"/>
              <a:ext cx="4327709" cy="5118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09273" y="1081108"/>
            <a:ext cx="6867168" cy="1707409"/>
            <a:chOff x="5709273" y="1081108"/>
            <a:chExt cx="6867168" cy="170740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709273" y="1081108"/>
              <a:ext cx="6867168" cy="1707409"/>
              <a:chOff x="5709273" y="1081108"/>
              <a:chExt cx="6867168" cy="170740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709273" y="1081108"/>
                <a:ext cx="6867168" cy="1707409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08" y="1234565"/>
              <a:ext cx="6404188" cy="13424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3044" y="4431836"/>
            <a:ext cx="872291" cy="872291"/>
            <a:chOff x="4303044" y="4431836"/>
            <a:chExt cx="872291" cy="87229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3044" y="4431836"/>
              <a:ext cx="872291" cy="8722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39189" y="5152882"/>
            <a:ext cx="718312" cy="718307"/>
            <a:chOff x="4739189" y="5152882"/>
            <a:chExt cx="718312" cy="7183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39189" y="5152882"/>
              <a:ext cx="718312" cy="7183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75812" y="4475812"/>
            <a:ext cx="1334090" cy="1334090"/>
            <a:chOff x="8475812" y="4475812"/>
            <a:chExt cx="1334090" cy="133409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75812" y="4475812"/>
              <a:ext cx="1334090" cy="13340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726817" y="4517872"/>
            <a:ext cx="1249993" cy="1249970"/>
            <a:chOff x="12726817" y="4517872"/>
            <a:chExt cx="1249993" cy="124997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26817" y="4517872"/>
              <a:ext cx="1249993" cy="12499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942476" y="6747996"/>
            <a:ext cx="4818679" cy="1460143"/>
            <a:chOff x="10942476" y="6747996"/>
            <a:chExt cx="4818679" cy="14601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74002" y="6679427"/>
              <a:ext cx="4318308" cy="78237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96763" y="7731254"/>
              <a:ext cx="4016309" cy="5164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213404" y="2992053"/>
            <a:ext cx="5749996" cy="724754"/>
            <a:chOff x="4897844" y="4794379"/>
            <a:chExt cx="8088393" cy="1019497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4897844" y="4794379"/>
              <a:ext cx="8088393" cy="1019497"/>
              <a:chOff x="4897844" y="4794379"/>
              <a:chExt cx="8088393" cy="101949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897844" y="4794379"/>
                <a:ext cx="8088393" cy="1019497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86453" y="4730525"/>
              <a:ext cx="7021484" cy="1177446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896763" y="8463600"/>
            <a:ext cx="4340004" cy="876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7271" y="619955"/>
            <a:ext cx="17151173" cy="9045804"/>
            <a:chOff x="567271" y="619955"/>
            <a:chExt cx="17151173" cy="90458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271" y="619955"/>
              <a:ext cx="17151173" cy="904580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46140" y="809144"/>
            <a:ext cx="3694767" cy="9315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6652" y="2265622"/>
            <a:ext cx="7874843" cy="3380117"/>
            <a:chOff x="956652" y="2265622"/>
            <a:chExt cx="7874843" cy="33801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6652" y="2265622"/>
              <a:ext cx="7874843" cy="33801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27407" y="1690527"/>
            <a:ext cx="1333333" cy="1333333"/>
            <a:chOff x="4227407" y="1690527"/>
            <a:chExt cx="1333333" cy="13333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7407" y="1690527"/>
              <a:ext cx="1333333" cy="133333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59973" y="1998870"/>
            <a:ext cx="1111736" cy="84332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96259" y="3609701"/>
            <a:ext cx="1978916" cy="8367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16258" y="3208698"/>
            <a:ext cx="3373014" cy="6143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74484" y="4193380"/>
            <a:ext cx="2228223" cy="34394"/>
            <a:chOff x="3774484" y="4193380"/>
            <a:chExt cx="2228223" cy="3439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3774484" y="4193380"/>
              <a:ext cx="2228223" cy="343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93457" y="2265622"/>
            <a:ext cx="7874843" cy="5631374"/>
            <a:chOff x="9493457" y="2265622"/>
            <a:chExt cx="7874843" cy="58295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93457" y="2265622"/>
              <a:ext cx="7874843" cy="58295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64212" y="1690527"/>
            <a:ext cx="1333333" cy="1333333"/>
            <a:chOff x="12764212" y="1690527"/>
            <a:chExt cx="1333333" cy="13333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64212" y="1690527"/>
              <a:ext cx="1333333" cy="133333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27003" y="1967582"/>
            <a:ext cx="1236870" cy="8538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33089" y="3106106"/>
            <a:ext cx="1681697" cy="83674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853097" y="3208705"/>
            <a:ext cx="2995824" cy="10053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714268" y="3752195"/>
            <a:ext cx="1430914" cy="34394"/>
            <a:chOff x="12714268" y="3752195"/>
            <a:chExt cx="1430914" cy="3439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12714268" y="3752195"/>
              <a:ext cx="1430914" cy="343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6652" y="6119364"/>
            <a:ext cx="7874843" cy="2819372"/>
            <a:chOff x="956652" y="6119364"/>
            <a:chExt cx="7874843" cy="28193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6652" y="6119364"/>
              <a:ext cx="7874843" cy="28193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27407" y="5534178"/>
            <a:ext cx="1333333" cy="1333333"/>
            <a:chOff x="4227407" y="5534178"/>
            <a:chExt cx="1333333" cy="13333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27407" y="5534178"/>
              <a:ext cx="1333333" cy="133333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280640" y="5565620"/>
            <a:ext cx="1199175" cy="133236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79231" y="7180545"/>
            <a:ext cx="2877964" cy="83674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316258" y="7350504"/>
            <a:ext cx="2919700" cy="61432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937054" y="7879799"/>
            <a:ext cx="1903083" cy="34394"/>
            <a:chOff x="3937054" y="7879799"/>
            <a:chExt cx="1903083" cy="3439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3937054" y="7879799"/>
              <a:ext cx="1903083" cy="3439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709273" y="158802"/>
            <a:ext cx="6867168" cy="1707409"/>
            <a:chOff x="5709273" y="158802"/>
            <a:chExt cx="6867168" cy="170740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709273" y="158802"/>
              <a:ext cx="6867168" cy="1707409"/>
              <a:chOff x="5709273" y="158802"/>
              <a:chExt cx="6867168" cy="1707409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709273" y="158802"/>
                <a:ext cx="6867168" cy="1707409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77422" y="312259"/>
              <a:ext cx="6757931" cy="1332969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309687" y="3690298"/>
            <a:ext cx="3158509" cy="55668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128179" y="7977959"/>
            <a:ext cx="792703" cy="792703"/>
            <a:chOff x="6128179" y="7977959"/>
            <a:chExt cx="792703" cy="79270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28179" y="7977959"/>
              <a:ext cx="792703" cy="79270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014176" y="8095175"/>
            <a:ext cx="638788" cy="636642"/>
            <a:chOff x="8014176" y="8095175"/>
            <a:chExt cx="638788" cy="63664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014176" y="8095175"/>
              <a:ext cx="638788" cy="63664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120809" y="7896996"/>
            <a:ext cx="949126" cy="949126"/>
            <a:chOff x="5120809" y="7896996"/>
            <a:chExt cx="949126" cy="94912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20809" y="7896996"/>
              <a:ext cx="949126" cy="9491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64171" y="8060167"/>
            <a:ext cx="870475" cy="628286"/>
            <a:chOff x="6964171" y="8060167"/>
            <a:chExt cx="870475" cy="62828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964171" y="8060167"/>
              <a:ext cx="870475" cy="6282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286824" y="4167489"/>
            <a:ext cx="2294971" cy="1644594"/>
            <a:chOff x="5286824" y="4167489"/>
            <a:chExt cx="2294971" cy="1644594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286824" y="4167489"/>
              <a:ext cx="2294971" cy="164459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616428" y="4167489"/>
            <a:ext cx="1123117" cy="1497489"/>
            <a:chOff x="7616428" y="4167489"/>
            <a:chExt cx="1123117" cy="1497489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616428" y="4167489"/>
              <a:ext cx="1123117" cy="149748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234211" y="4094432"/>
            <a:ext cx="6427729" cy="3620954"/>
            <a:chOff x="10234211" y="4210577"/>
            <a:chExt cx="6427729" cy="3620954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234211" y="4210577"/>
              <a:ext cx="6427729" cy="3620954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9083" y="809144"/>
            <a:ext cx="3694767" cy="931500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9897396" y="8095175"/>
            <a:ext cx="7096084" cy="894420"/>
            <a:chOff x="4897844" y="4794379"/>
            <a:chExt cx="8088393" cy="1019497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4897844" y="4794379"/>
              <a:ext cx="8088393" cy="1019497"/>
              <a:chOff x="4897844" y="4794379"/>
              <a:chExt cx="8088393" cy="1019497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4897844" y="4794379"/>
                <a:ext cx="8088393" cy="1019497"/>
              </a:xfrm>
              <a:prstGeom prst="rect">
                <a:avLst/>
              </a:prstGeom>
            </p:spPr>
          </p:pic>
        </p:grpSp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286455" y="4730522"/>
              <a:ext cx="7002341" cy="11679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7248" y="-5544528"/>
            <a:ext cx="19937213" cy="20619296"/>
            <a:chOff x="-517248" y="-5544528"/>
            <a:chExt cx="19937213" cy="2061929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962502" y="7318761"/>
              <a:ext cx="7115410" cy="8396604"/>
              <a:chOff x="9962502" y="7318761"/>
              <a:chExt cx="7115410" cy="839660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962502" y="7318761"/>
                <a:ext cx="7115410" cy="839660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517248" y="2460134"/>
              <a:ext cx="7115410" cy="8396604"/>
              <a:chOff x="-517248" y="2460134"/>
              <a:chExt cx="7115410" cy="83966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517248" y="2460134"/>
                <a:ext cx="7115410" cy="839660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304555" y="0"/>
              <a:ext cx="7115410" cy="8396604"/>
              <a:chOff x="12304555" y="0"/>
              <a:chExt cx="7115410" cy="839660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304555" y="0"/>
                <a:ext cx="7115410" cy="839660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027447" y="-5544528"/>
              <a:ext cx="7115410" cy="8396604"/>
              <a:chOff x="2027447" y="-5544528"/>
              <a:chExt cx="7115410" cy="839660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27447" y="-5544528"/>
                <a:ext cx="7115410" cy="839660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716581" y="-4441040"/>
              <a:ext cx="7115410" cy="8396604"/>
              <a:chOff x="9716581" y="-4441040"/>
              <a:chExt cx="7115410" cy="83966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0800000">
                <a:off x="9716581" y="-4441040"/>
                <a:ext cx="7115410" cy="8396604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35964" y="2118894"/>
            <a:ext cx="16200671" cy="542553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10026" y="5142857"/>
            <a:ext cx="3475579" cy="4634106"/>
            <a:chOff x="410026" y="5142857"/>
            <a:chExt cx="3475579" cy="463410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026" y="5142857"/>
              <a:ext cx="3475579" cy="463410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470883" y="5019088"/>
            <a:ext cx="1083413" cy="1743895"/>
            <a:chOff x="3470883" y="5019088"/>
            <a:chExt cx="1083413" cy="17438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0883" y="5019088"/>
              <a:ext cx="1083413" cy="174389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BF33A2-EED8-62F1-A679-853A87409AFB}"/>
              </a:ext>
            </a:extLst>
          </p:cNvPr>
          <p:cNvGrpSpPr/>
          <p:nvPr/>
        </p:nvGrpSpPr>
        <p:grpSpPr>
          <a:xfrm>
            <a:off x="2880705" y="5142857"/>
            <a:ext cx="4722357" cy="4739734"/>
            <a:chOff x="13393559" y="5142857"/>
            <a:chExt cx="4722357" cy="473973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094548" y="5142857"/>
              <a:ext cx="4021368" cy="4739734"/>
              <a:chOff x="14094548" y="5142857"/>
              <a:chExt cx="4021368" cy="473973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094548" y="5142857"/>
                <a:ext cx="4021368" cy="473973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4063082" y="5292259"/>
              <a:ext cx="1134054" cy="1134054"/>
              <a:chOff x="14063082" y="5292259"/>
              <a:chExt cx="1134054" cy="113405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5300000">
                <a:off x="14063082" y="5292259"/>
                <a:ext cx="1134054" cy="113405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393559" y="8906012"/>
              <a:ext cx="1084175" cy="922340"/>
              <a:chOff x="13393559" y="8906012"/>
              <a:chExt cx="1084175" cy="92234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3300000">
                <a:off x="13393559" y="8906012"/>
                <a:ext cx="1084175" cy="92234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08642E-6 L 0.58004 -0.00756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02" y="-3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F6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7457688"/>
            <a:ext cx="18444858" cy="18444858"/>
            <a:chOff x="0" y="-7457688"/>
            <a:chExt cx="18444858" cy="184448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7457688"/>
              <a:ext cx="18444858" cy="184448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271" y="619955"/>
            <a:ext cx="17151173" cy="9045804"/>
            <a:chOff x="567271" y="619955"/>
            <a:chExt cx="17151173" cy="90458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271" y="619955"/>
              <a:ext cx="17151173" cy="90458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24044" y="1233100"/>
            <a:ext cx="5204652" cy="6134397"/>
            <a:chOff x="8624044" y="1233100"/>
            <a:chExt cx="5204652" cy="61343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24044" y="1233100"/>
              <a:ext cx="5204652" cy="61343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9259" y="1346230"/>
            <a:ext cx="6171429" cy="6171429"/>
            <a:chOff x="1389259" y="1346230"/>
            <a:chExt cx="6171429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9259" y="134623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35442" y="2351440"/>
            <a:ext cx="3874663" cy="5166218"/>
            <a:chOff x="13535442" y="2351440"/>
            <a:chExt cx="3874663" cy="51662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35442" y="2351440"/>
              <a:ext cx="3874663" cy="51662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65686" y="7689905"/>
            <a:ext cx="4818584" cy="1636847"/>
            <a:chOff x="2065686" y="7689905"/>
            <a:chExt cx="4818584" cy="16368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7116" y="7621335"/>
              <a:ext cx="3265888" cy="77071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19972" y="8488258"/>
              <a:ext cx="4644424" cy="9400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17076" y="7517657"/>
            <a:ext cx="4818588" cy="1636847"/>
            <a:chOff x="8817076" y="7517657"/>
            <a:chExt cx="4818588" cy="163684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48510" y="7449087"/>
              <a:ext cx="4029298" cy="76119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71363" y="8316011"/>
              <a:ext cx="4550967" cy="9400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63524" y="7517657"/>
            <a:ext cx="4818584" cy="1636838"/>
            <a:chOff x="13063524" y="7517657"/>
            <a:chExt cx="4818584" cy="163683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94954" y="7449087"/>
              <a:ext cx="3518269" cy="76119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17811" y="8316001"/>
              <a:ext cx="4612129" cy="9400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83764" y="2565988"/>
            <a:ext cx="7215382" cy="4801509"/>
            <a:chOff x="1283764" y="2565988"/>
            <a:chExt cx="7215382" cy="48015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83764" y="2565988"/>
              <a:ext cx="7215382" cy="480150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F6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7457688"/>
            <a:ext cx="18444858" cy="18444858"/>
            <a:chOff x="0" y="-7457688"/>
            <a:chExt cx="18444858" cy="184448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7457688"/>
              <a:ext cx="18444858" cy="184448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271" y="619955"/>
            <a:ext cx="17151173" cy="9045804"/>
            <a:chOff x="567271" y="619955"/>
            <a:chExt cx="17151173" cy="90458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271" y="619955"/>
              <a:ext cx="17151173" cy="90458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24044" y="1233100"/>
            <a:ext cx="5204652" cy="6134397"/>
            <a:chOff x="8624044" y="1233100"/>
            <a:chExt cx="5204652" cy="61343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24044" y="1233100"/>
              <a:ext cx="5204652" cy="61343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65686" y="7689905"/>
            <a:ext cx="4818584" cy="1451377"/>
            <a:chOff x="2065686" y="7689905"/>
            <a:chExt cx="4818584" cy="14513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7116" y="7621335"/>
              <a:ext cx="3265888" cy="77071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9972" y="8673715"/>
              <a:ext cx="3733310" cy="5717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7076" y="7517657"/>
            <a:ext cx="4818588" cy="1451377"/>
            <a:chOff x="8817076" y="7517657"/>
            <a:chExt cx="4818588" cy="14513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48510" y="7449087"/>
              <a:ext cx="4029298" cy="76119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1363" y="8501468"/>
              <a:ext cx="3887852" cy="571795"/>
            </a:xfrm>
            <a:prstGeom prst="rect">
              <a:avLst/>
            </a:prstGeom>
          </p:spPr>
        </p:pic>
      </p:grpSp>
      <p:sp>
        <p:nvSpPr>
          <p:cNvPr id="5" name="별: 꼭짓점 7개 4">
            <a:extLst>
              <a:ext uri="{FF2B5EF4-FFF2-40B4-BE49-F238E27FC236}">
                <a16:creationId xmlns:a16="http://schemas.microsoft.com/office/drawing/2014/main" id="{32112077-B3B9-4D80-9A27-391BF7772AB5}"/>
              </a:ext>
            </a:extLst>
          </p:cNvPr>
          <p:cNvSpPr/>
          <p:nvPr/>
        </p:nvSpPr>
        <p:spPr>
          <a:xfrm>
            <a:off x="8748510" y="1868928"/>
            <a:ext cx="2066450" cy="1735496"/>
          </a:xfrm>
          <a:prstGeom prst="star7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4" name="그룹 1004"/>
          <p:cNvGrpSpPr/>
          <p:nvPr/>
        </p:nvGrpSpPr>
        <p:grpSpPr>
          <a:xfrm>
            <a:off x="1389259" y="1346230"/>
            <a:ext cx="6171429" cy="6171429"/>
            <a:chOff x="1389259" y="1346230"/>
            <a:chExt cx="6171429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9259" y="1346230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6111E-6 -4.19753E-6 L 0.20947 0.002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47 0.00247 L 3.19444E-6 -3.33333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F6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7457688"/>
            <a:ext cx="18444858" cy="18444858"/>
            <a:chOff x="0" y="-7457688"/>
            <a:chExt cx="18444858" cy="184448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7457688"/>
              <a:ext cx="18444858" cy="184448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271" y="619955"/>
            <a:ext cx="17151173" cy="9045804"/>
            <a:chOff x="567271" y="619955"/>
            <a:chExt cx="17151173" cy="90458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271" y="619955"/>
              <a:ext cx="17151173" cy="90458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65686" y="7689905"/>
            <a:ext cx="4818584" cy="1451377"/>
            <a:chOff x="2065686" y="7689905"/>
            <a:chExt cx="4818584" cy="14513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7116" y="7621335"/>
              <a:ext cx="3265888" cy="77071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9973" y="8673715"/>
              <a:ext cx="3424043" cy="5717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7076" y="7517657"/>
            <a:ext cx="4818588" cy="1636837"/>
            <a:chOff x="8817076" y="7517657"/>
            <a:chExt cx="4818588" cy="16368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8510" y="7449087"/>
              <a:ext cx="4029298" cy="76119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1363" y="8316001"/>
              <a:ext cx="3747414" cy="94005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510AAA-F2A8-4B83-8914-A8AB415CDFF5}"/>
              </a:ext>
            </a:extLst>
          </p:cNvPr>
          <p:cNvGrpSpPr/>
          <p:nvPr/>
        </p:nvGrpSpPr>
        <p:grpSpPr>
          <a:xfrm>
            <a:off x="8624044" y="1233100"/>
            <a:ext cx="5204652" cy="6134397"/>
            <a:chOff x="8624044" y="1233100"/>
            <a:chExt cx="5204652" cy="613439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624044" y="1233100"/>
              <a:ext cx="5204652" cy="6134397"/>
              <a:chOff x="8624044" y="1233100"/>
              <a:chExt cx="5204652" cy="613439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624044" y="1233100"/>
                <a:ext cx="5204652" cy="613439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440290" y="2479119"/>
              <a:ext cx="654944" cy="654944"/>
              <a:chOff x="10440290" y="2479119"/>
              <a:chExt cx="654944" cy="65494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440290" y="2479119"/>
                <a:ext cx="654944" cy="65494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367029" y="2479119"/>
              <a:ext cx="654944" cy="654944"/>
              <a:chOff x="11367029" y="2479119"/>
              <a:chExt cx="654944" cy="65494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367029" y="2479119"/>
                <a:ext cx="654944" cy="65494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313973" y="4167033"/>
              <a:ext cx="1853060" cy="1160440"/>
              <a:chOff x="10313973" y="4167033"/>
              <a:chExt cx="1853060" cy="116044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313973" y="4167033"/>
                <a:ext cx="1853060" cy="116044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313973" y="4729396"/>
              <a:ext cx="1853060" cy="35714"/>
              <a:chOff x="10313973" y="4729396"/>
              <a:chExt cx="1853060" cy="3571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313973" y="4729396"/>
                <a:ext cx="1853060" cy="35714"/>
              </a:xfrm>
              <a:prstGeom prst="rect">
                <a:avLst/>
              </a:prstGeom>
            </p:spPr>
          </p:pic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CF42DB-D939-4F28-AE75-9F26B60DA8A0}"/>
              </a:ext>
            </a:extLst>
          </p:cNvPr>
          <p:cNvGrpSpPr/>
          <p:nvPr/>
        </p:nvGrpSpPr>
        <p:grpSpPr>
          <a:xfrm>
            <a:off x="1389259" y="1346230"/>
            <a:ext cx="6171429" cy="6171429"/>
            <a:chOff x="1389259" y="1346230"/>
            <a:chExt cx="6171429" cy="617142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89259" y="1346230"/>
              <a:ext cx="6171429" cy="6171429"/>
              <a:chOff x="1389259" y="1346230"/>
              <a:chExt cx="6171429" cy="617142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89259" y="1346230"/>
                <a:ext cx="6171429" cy="617142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226128" y="1393543"/>
              <a:ext cx="1427774" cy="1427774"/>
              <a:chOff x="2226128" y="1393543"/>
              <a:chExt cx="1427774" cy="142777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15300000">
                <a:off x="2226128" y="1393543"/>
                <a:ext cx="1427774" cy="1427774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0808552" y="1532559"/>
            <a:ext cx="3156042" cy="3156042"/>
            <a:chOff x="11095234" y="1010991"/>
            <a:chExt cx="3156042" cy="315604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95234" y="1010991"/>
              <a:ext cx="3156042" cy="315604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6111E-6 -4.19753E-6 L 0.36198 -4.1975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9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F6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7457688"/>
            <a:ext cx="18444858" cy="18444858"/>
            <a:chOff x="0" y="-7457688"/>
            <a:chExt cx="18444858" cy="184448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7457688"/>
              <a:ext cx="18444858" cy="184448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271" y="619955"/>
            <a:ext cx="17151173" cy="9045804"/>
            <a:chOff x="567271" y="619955"/>
            <a:chExt cx="17151173" cy="90458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271" y="619955"/>
              <a:ext cx="17151173" cy="90458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38095" y="1233100"/>
            <a:ext cx="5204652" cy="6134397"/>
            <a:chOff x="6538095" y="1233100"/>
            <a:chExt cx="5204652" cy="61343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8095" y="1233100"/>
              <a:ext cx="5204652" cy="61343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31124" y="7518771"/>
            <a:ext cx="4818587" cy="1635714"/>
            <a:chOff x="6731124" y="7518771"/>
            <a:chExt cx="4818587" cy="16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2558" y="7450202"/>
              <a:ext cx="4337908" cy="769651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85411" y="8315992"/>
              <a:ext cx="4432386" cy="940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98538" y="1068436"/>
            <a:ext cx="1427774" cy="1427774"/>
            <a:chOff x="6698538" y="1068436"/>
            <a:chExt cx="1427774" cy="14277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5300000">
              <a:off x="6698538" y="1068436"/>
              <a:ext cx="1427774" cy="14277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7457688"/>
            <a:ext cx="18444858" cy="18444858"/>
            <a:chOff x="0" y="-7457688"/>
            <a:chExt cx="18444858" cy="184448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7457688"/>
              <a:ext cx="18444858" cy="184448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271" y="619955"/>
            <a:ext cx="17151173" cy="9045804"/>
            <a:chOff x="567271" y="619955"/>
            <a:chExt cx="17151173" cy="90458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271" y="619955"/>
              <a:ext cx="17151173" cy="90458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13885" y="1292963"/>
            <a:ext cx="5457944" cy="1707409"/>
            <a:chOff x="6413885" y="1292963"/>
            <a:chExt cx="5457944" cy="17074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3885" y="1292963"/>
              <a:ext cx="5457944" cy="170740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97717" y="1503232"/>
            <a:ext cx="3727445" cy="132344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504379" y="1286758"/>
            <a:ext cx="12511267" cy="91438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52378" y="1290165"/>
            <a:ext cx="16035593" cy="91302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720000">
            <a:off x="5680706" y="6925921"/>
            <a:ext cx="1074091" cy="515996"/>
          </a:xfrm>
          <a:prstGeom prst="rect">
            <a:avLst/>
          </a:prstGeom>
        </p:spPr>
      </p:pic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D207C9A0-1B6D-18D9-96B6-A1352D356393}"/>
              </a:ext>
            </a:extLst>
          </p:cNvPr>
          <p:cNvSpPr/>
          <p:nvPr/>
        </p:nvSpPr>
        <p:spPr>
          <a:xfrm>
            <a:off x="9244841" y="6057900"/>
            <a:ext cx="685800" cy="609600"/>
          </a:xfrm>
          <a:prstGeom prst="star5">
            <a:avLst/>
          </a:prstGeom>
          <a:solidFill>
            <a:srgbClr val="434CFF"/>
          </a:solidFill>
          <a:ln>
            <a:solidFill>
              <a:srgbClr val="434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023E2EF5-F082-9B52-8FEF-440E0AF57C62}"/>
              </a:ext>
            </a:extLst>
          </p:cNvPr>
          <p:cNvSpPr/>
          <p:nvPr/>
        </p:nvSpPr>
        <p:spPr>
          <a:xfrm>
            <a:off x="13106400" y="6057900"/>
            <a:ext cx="685800" cy="609600"/>
          </a:xfrm>
          <a:prstGeom prst="star5">
            <a:avLst/>
          </a:prstGeom>
          <a:solidFill>
            <a:srgbClr val="434CFF"/>
          </a:solidFill>
          <a:ln>
            <a:solidFill>
              <a:srgbClr val="434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F6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7457688"/>
            <a:ext cx="18444858" cy="18444858"/>
            <a:chOff x="0" y="-7457688"/>
            <a:chExt cx="18444858" cy="184448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7457688"/>
              <a:ext cx="18444858" cy="184448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271" y="619955"/>
            <a:ext cx="17151173" cy="9045804"/>
            <a:chOff x="567271" y="619955"/>
            <a:chExt cx="17151173" cy="90458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271" y="619955"/>
              <a:ext cx="17151173" cy="90458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13885" y="1292963"/>
            <a:ext cx="5457944" cy="1707409"/>
            <a:chOff x="6413885" y="1292963"/>
            <a:chExt cx="5457944" cy="17074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3885" y="1292963"/>
              <a:ext cx="5457944" cy="170740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97717" y="1503232"/>
            <a:ext cx="3727445" cy="132344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39877" y="5719146"/>
            <a:ext cx="10121578" cy="160254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69954" y="4407918"/>
            <a:ext cx="6203501" cy="1583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5F6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7457688"/>
            <a:ext cx="18444858" cy="18444858"/>
            <a:chOff x="0" y="-7457688"/>
            <a:chExt cx="18444858" cy="184448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7457688"/>
              <a:ext cx="18444858" cy="184448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271" y="619955"/>
            <a:ext cx="17151173" cy="8965558"/>
            <a:chOff x="567271" y="619955"/>
            <a:chExt cx="17151173" cy="89655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271" y="619955"/>
              <a:ext cx="17151173" cy="89655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13885" y="57332"/>
            <a:ext cx="5457944" cy="1707409"/>
            <a:chOff x="6413885" y="57332"/>
            <a:chExt cx="5457944" cy="17074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3885" y="57332"/>
              <a:ext cx="5457944" cy="170740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97720" y="267601"/>
            <a:ext cx="4900121" cy="13253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277106" y="5868578"/>
            <a:ext cx="4198496" cy="736528"/>
            <a:chOff x="5277106" y="5868578"/>
            <a:chExt cx="4198496" cy="73652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277106" y="5868578"/>
              <a:ext cx="4198496" cy="73652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86941" y="2131388"/>
            <a:ext cx="1425009" cy="83994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842078" y="4238004"/>
            <a:ext cx="1108652" cy="582112"/>
            <a:chOff x="6842078" y="4238004"/>
            <a:chExt cx="1108652" cy="58211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42078" y="4238004"/>
              <a:ext cx="1108652" cy="5821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75853" y="4429894"/>
            <a:ext cx="377431" cy="377431"/>
            <a:chOff x="7175853" y="4429894"/>
            <a:chExt cx="377431" cy="37743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75853" y="4429894"/>
              <a:ext cx="377431" cy="37743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223445" y="4417086"/>
            <a:ext cx="279512" cy="403030"/>
            <a:chOff x="7223445" y="4417086"/>
            <a:chExt cx="279512" cy="40303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23445" y="4417086"/>
              <a:ext cx="279512" cy="40303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822028" y="5102734"/>
            <a:ext cx="1108652" cy="582112"/>
            <a:chOff x="6822028" y="5102734"/>
            <a:chExt cx="1108652" cy="58211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22028" y="5102734"/>
              <a:ext cx="1108652" cy="58211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852103" y="6042917"/>
            <a:ext cx="1108652" cy="582112"/>
            <a:chOff x="6852103" y="6042917"/>
            <a:chExt cx="1108652" cy="58211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2103" y="6042917"/>
              <a:ext cx="1108652" cy="58211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822028" y="6815506"/>
            <a:ext cx="1108652" cy="582112"/>
            <a:chOff x="6822028" y="6815506"/>
            <a:chExt cx="1108652" cy="58211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22028" y="6815506"/>
              <a:ext cx="1108652" cy="58211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822028" y="7716088"/>
            <a:ext cx="1108652" cy="582112"/>
            <a:chOff x="6822028" y="7716088"/>
            <a:chExt cx="1108652" cy="58211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22028" y="7716088"/>
              <a:ext cx="1108652" cy="58211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188140" y="5302808"/>
            <a:ext cx="377431" cy="377431"/>
            <a:chOff x="7188140" y="5302808"/>
            <a:chExt cx="377431" cy="37743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88140" y="5302808"/>
              <a:ext cx="377431" cy="37743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210524" y="5297818"/>
            <a:ext cx="337323" cy="336226"/>
            <a:chOff x="7210524" y="5297818"/>
            <a:chExt cx="337323" cy="33622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10524" y="5297818"/>
              <a:ext cx="337323" cy="33622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187638" y="6236842"/>
            <a:ext cx="377431" cy="377431"/>
            <a:chOff x="7187638" y="6236842"/>
            <a:chExt cx="377431" cy="37743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87638" y="6236842"/>
              <a:ext cx="377431" cy="37743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217558" y="6265414"/>
            <a:ext cx="317591" cy="317154"/>
            <a:chOff x="7217558" y="6265414"/>
            <a:chExt cx="317591" cy="31715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17558" y="6265414"/>
              <a:ext cx="317591" cy="31715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149098" y="6869280"/>
            <a:ext cx="474562" cy="474562"/>
            <a:chOff x="7149098" y="6869280"/>
            <a:chExt cx="474562" cy="47456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9098" y="6869280"/>
              <a:ext cx="474562" cy="47456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187638" y="7818429"/>
            <a:ext cx="377431" cy="377431"/>
            <a:chOff x="7187638" y="7818429"/>
            <a:chExt cx="377431" cy="377431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87638" y="7818429"/>
              <a:ext cx="377431" cy="37743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7168145" y="6990671"/>
            <a:ext cx="436473" cy="224211"/>
            <a:chOff x="7168145" y="6990671"/>
            <a:chExt cx="436473" cy="22421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68145" y="6990671"/>
              <a:ext cx="436473" cy="22421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7198512" y="7829303"/>
            <a:ext cx="345868" cy="345868"/>
            <a:chOff x="7198512" y="7829303"/>
            <a:chExt cx="345868" cy="345868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98512" y="7829303"/>
              <a:ext cx="345868" cy="345868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4231830" y="3309061"/>
            <a:ext cx="1211666" cy="1078344"/>
            <a:chOff x="4231830" y="3309061"/>
            <a:chExt cx="1211666" cy="1078344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31830" y="3309061"/>
              <a:ext cx="1211666" cy="1078344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356055" y="5891276"/>
            <a:ext cx="4198496" cy="691133"/>
            <a:chOff x="1356055" y="5891276"/>
            <a:chExt cx="4198496" cy="691133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356055" y="5891276"/>
              <a:ext cx="4198496" cy="691133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2740275" y="5368195"/>
            <a:ext cx="1265306" cy="1105211"/>
            <a:chOff x="2740275" y="5368195"/>
            <a:chExt cx="1265306" cy="1105211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3660000">
              <a:off x="2740275" y="5368195"/>
              <a:ext cx="1265306" cy="1105211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3076482" y="4529060"/>
            <a:ext cx="720548" cy="316538"/>
            <a:chOff x="3076482" y="4529060"/>
            <a:chExt cx="720548" cy="31653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76482" y="4529060"/>
              <a:ext cx="720548" cy="316538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3076482" y="4618609"/>
            <a:ext cx="720548" cy="316538"/>
            <a:chOff x="3076482" y="4618609"/>
            <a:chExt cx="720548" cy="316538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76482" y="4618609"/>
              <a:ext cx="720548" cy="316538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3066457" y="4661847"/>
            <a:ext cx="720548" cy="316538"/>
            <a:chOff x="3066457" y="4661847"/>
            <a:chExt cx="720548" cy="316538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66457" y="4661847"/>
              <a:ext cx="720548" cy="316538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12127812" y="3279380"/>
            <a:ext cx="558687" cy="1233044"/>
            <a:chOff x="12127812" y="3279380"/>
            <a:chExt cx="558687" cy="1233044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127812" y="3279380"/>
              <a:ext cx="558687" cy="1233044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050854" y="2520729"/>
            <a:ext cx="1066211" cy="1517303"/>
            <a:chOff x="9050854" y="2520729"/>
            <a:chExt cx="1066211" cy="1517303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050854" y="2520729"/>
              <a:ext cx="1066211" cy="1517303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5453521" y="3309061"/>
            <a:ext cx="1211666" cy="1078344"/>
            <a:chOff x="5453521" y="3309061"/>
            <a:chExt cx="1211666" cy="1078344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53521" y="3309061"/>
              <a:ext cx="1211666" cy="1078344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3045779" y="7106562"/>
            <a:ext cx="870475" cy="628286"/>
            <a:chOff x="3045779" y="7106562"/>
            <a:chExt cx="870475" cy="628286"/>
          </a:xfrm>
        </p:grpSpPr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45779" y="7106562"/>
              <a:ext cx="870475" cy="628286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3916254" y="1550361"/>
            <a:ext cx="2005540" cy="2005540"/>
            <a:chOff x="3916254" y="1550361"/>
            <a:chExt cx="2005540" cy="2005540"/>
          </a:xfrm>
        </p:grpSpPr>
        <p:pic>
          <p:nvPicPr>
            <p:cNvPr id="129" name="Object 12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16254" y="1550361"/>
              <a:ext cx="2005540" cy="2005540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5217782" y="1362578"/>
            <a:ext cx="2391204" cy="2391204"/>
            <a:chOff x="5217782" y="1362578"/>
            <a:chExt cx="2391204" cy="2391204"/>
          </a:xfrm>
        </p:grpSpPr>
        <p:pic>
          <p:nvPicPr>
            <p:cNvPr id="132" name="Object 13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17782" y="1362578"/>
              <a:ext cx="2391204" cy="2391204"/>
            </a:xfrm>
            <a:prstGeom prst="rect">
              <a:avLst/>
            </a:prstGeom>
          </p:spPr>
        </p:pic>
      </p:grpSp>
      <p:grpSp>
        <p:nvGrpSpPr>
          <p:cNvPr id="8" name="그룹 1022">
            <a:extLst>
              <a:ext uri="{FF2B5EF4-FFF2-40B4-BE49-F238E27FC236}">
                <a16:creationId xmlns:a16="http://schemas.microsoft.com/office/drawing/2014/main" id="{4AEEDC76-6CFD-D023-F9F1-71446A88EAD7}"/>
              </a:ext>
            </a:extLst>
          </p:cNvPr>
          <p:cNvGrpSpPr/>
          <p:nvPr/>
        </p:nvGrpSpPr>
        <p:grpSpPr>
          <a:xfrm>
            <a:off x="13568244" y="6815506"/>
            <a:ext cx="1646145" cy="1398343"/>
            <a:chOff x="13568244" y="6815506"/>
            <a:chExt cx="1646145" cy="1398343"/>
          </a:xfrm>
        </p:grpSpPr>
        <p:pic>
          <p:nvPicPr>
            <p:cNvPr id="10" name="Object 66">
              <a:extLst>
                <a:ext uri="{FF2B5EF4-FFF2-40B4-BE49-F238E27FC236}">
                  <a16:creationId xmlns:a16="http://schemas.microsoft.com/office/drawing/2014/main" id="{A8D57EA3-787D-5FC8-5FB6-702D982D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568244" y="6815506"/>
              <a:ext cx="1646145" cy="1398343"/>
            </a:xfrm>
            <a:prstGeom prst="rect">
              <a:avLst/>
            </a:prstGeom>
          </p:spPr>
        </p:pic>
      </p:grpSp>
      <p:grpSp>
        <p:nvGrpSpPr>
          <p:cNvPr id="13" name="그룹 1033">
            <a:extLst>
              <a:ext uri="{FF2B5EF4-FFF2-40B4-BE49-F238E27FC236}">
                <a16:creationId xmlns:a16="http://schemas.microsoft.com/office/drawing/2014/main" id="{0EC28E7E-9617-5A51-D723-EF6E831FB3E8}"/>
              </a:ext>
            </a:extLst>
          </p:cNvPr>
          <p:cNvGrpSpPr/>
          <p:nvPr/>
        </p:nvGrpSpPr>
        <p:grpSpPr>
          <a:xfrm>
            <a:off x="14340223" y="3791038"/>
            <a:ext cx="1121750" cy="1991729"/>
            <a:chOff x="14340223" y="3791038"/>
            <a:chExt cx="1121750" cy="1991729"/>
          </a:xfrm>
        </p:grpSpPr>
        <p:pic>
          <p:nvPicPr>
            <p:cNvPr id="15" name="Object 99">
              <a:extLst>
                <a:ext uri="{FF2B5EF4-FFF2-40B4-BE49-F238E27FC236}">
                  <a16:creationId xmlns:a16="http://schemas.microsoft.com/office/drawing/2014/main" id="{6DD4237D-0AB6-2521-14F7-2A0A89E69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340223" y="3791038"/>
              <a:ext cx="1121750" cy="1991729"/>
            </a:xfrm>
            <a:prstGeom prst="rect">
              <a:avLst/>
            </a:prstGeom>
          </p:spPr>
        </p:pic>
      </p:grpSp>
      <p:grpSp>
        <p:nvGrpSpPr>
          <p:cNvPr id="16" name="그룹 1036">
            <a:extLst>
              <a:ext uri="{FF2B5EF4-FFF2-40B4-BE49-F238E27FC236}">
                <a16:creationId xmlns:a16="http://schemas.microsoft.com/office/drawing/2014/main" id="{66F4213B-6378-192F-4487-A6C2B36369AF}"/>
              </a:ext>
            </a:extLst>
          </p:cNvPr>
          <p:cNvGrpSpPr/>
          <p:nvPr/>
        </p:nvGrpSpPr>
        <p:grpSpPr>
          <a:xfrm>
            <a:off x="13578269" y="4838499"/>
            <a:ext cx="1646145" cy="1398343"/>
            <a:chOff x="13578269" y="4838499"/>
            <a:chExt cx="1646145" cy="1398343"/>
          </a:xfrm>
        </p:grpSpPr>
        <p:pic>
          <p:nvPicPr>
            <p:cNvPr id="18" name="Object 108">
              <a:extLst>
                <a:ext uri="{FF2B5EF4-FFF2-40B4-BE49-F238E27FC236}">
                  <a16:creationId xmlns:a16="http://schemas.microsoft.com/office/drawing/2014/main" id="{EE312297-260E-D19E-C1FC-7BA120F72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578269" y="4838499"/>
              <a:ext cx="1646145" cy="1398343"/>
            </a:xfrm>
            <a:prstGeom prst="rect">
              <a:avLst/>
            </a:prstGeom>
          </p:spPr>
        </p:pic>
      </p:grpSp>
      <p:grpSp>
        <p:nvGrpSpPr>
          <p:cNvPr id="19" name="그룹 1037">
            <a:extLst>
              <a:ext uri="{FF2B5EF4-FFF2-40B4-BE49-F238E27FC236}">
                <a16:creationId xmlns:a16="http://schemas.microsoft.com/office/drawing/2014/main" id="{59073324-A042-09DC-A74D-52A4E743CB6C}"/>
              </a:ext>
            </a:extLst>
          </p:cNvPr>
          <p:cNvGrpSpPr/>
          <p:nvPr/>
        </p:nvGrpSpPr>
        <p:grpSpPr>
          <a:xfrm>
            <a:off x="11493858" y="4857449"/>
            <a:ext cx="1646145" cy="1398343"/>
            <a:chOff x="11493858" y="4857449"/>
            <a:chExt cx="1646145" cy="1398343"/>
          </a:xfrm>
        </p:grpSpPr>
        <p:pic>
          <p:nvPicPr>
            <p:cNvPr id="21" name="Object 112">
              <a:extLst>
                <a:ext uri="{FF2B5EF4-FFF2-40B4-BE49-F238E27FC236}">
                  <a16:creationId xmlns:a16="http://schemas.microsoft.com/office/drawing/2014/main" id="{E7CF595F-6617-4245-FDF6-7AE1A20C6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493858" y="4857449"/>
              <a:ext cx="1646145" cy="1398343"/>
            </a:xfrm>
            <a:prstGeom prst="rect">
              <a:avLst/>
            </a:prstGeom>
          </p:spPr>
        </p:pic>
      </p:grpSp>
      <p:grpSp>
        <p:nvGrpSpPr>
          <p:cNvPr id="22" name="그룹 1038">
            <a:extLst>
              <a:ext uri="{FF2B5EF4-FFF2-40B4-BE49-F238E27FC236}">
                <a16:creationId xmlns:a16="http://schemas.microsoft.com/office/drawing/2014/main" id="{EB5A84AE-D594-323C-0B3D-7B4DB8E29AC6}"/>
              </a:ext>
            </a:extLst>
          </p:cNvPr>
          <p:cNvGrpSpPr/>
          <p:nvPr/>
        </p:nvGrpSpPr>
        <p:grpSpPr>
          <a:xfrm>
            <a:off x="11310954" y="5724359"/>
            <a:ext cx="1121750" cy="1991729"/>
            <a:chOff x="11310954" y="5724359"/>
            <a:chExt cx="1121750" cy="1991729"/>
          </a:xfrm>
        </p:grpSpPr>
        <p:pic>
          <p:nvPicPr>
            <p:cNvPr id="24" name="Object 115">
              <a:extLst>
                <a:ext uri="{FF2B5EF4-FFF2-40B4-BE49-F238E27FC236}">
                  <a16:creationId xmlns:a16="http://schemas.microsoft.com/office/drawing/2014/main" id="{372B75B4-768D-D52F-7C3B-15B67E0FE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310954" y="5724359"/>
              <a:ext cx="1121750" cy="1991729"/>
            </a:xfrm>
            <a:prstGeom prst="rect">
              <a:avLst/>
            </a:prstGeom>
          </p:spPr>
        </p:pic>
      </p:grpSp>
      <p:grpSp>
        <p:nvGrpSpPr>
          <p:cNvPr id="34" name="그룹 1023">
            <a:extLst>
              <a:ext uri="{FF2B5EF4-FFF2-40B4-BE49-F238E27FC236}">
                <a16:creationId xmlns:a16="http://schemas.microsoft.com/office/drawing/2014/main" id="{0A9DFE2A-72B8-91A8-B97C-9794CD0B4A2F}"/>
              </a:ext>
            </a:extLst>
          </p:cNvPr>
          <p:cNvGrpSpPr/>
          <p:nvPr/>
        </p:nvGrpSpPr>
        <p:grpSpPr>
          <a:xfrm>
            <a:off x="11413657" y="6815506"/>
            <a:ext cx="1646145" cy="1398343"/>
            <a:chOff x="11413657" y="6815506"/>
            <a:chExt cx="1646145" cy="1398343"/>
          </a:xfrm>
        </p:grpSpPr>
        <p:pic>
          <p:nvPicPr>
            <p:cNvPr id="35" name="Object 69">
              <a:extLst>
                <a:ext uri="{FF2B5EF4-FFF2-40B4-BE49-F238E27FC236}">
                  <a16:creationId xmlns:a16="http://schemas.microsoft.com/office/drawing/2014/main" id="{9B2D6676-4DAD-7745-0A93-5F0B204E8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413657" y="6815506"/>
              <a:ext cx="1646145" cy="1398343"/>
            </a:xfrm>
            <a:prstGeom prst="rect">
              <a:avLst/>
            </a:prstGeom>
          </p:spPr>
        </p:pic>
      </p:grpSp>
      <p:grpSp>
        <p:nvGrpSpPr>
          <p:cNvPr id="25" name="그룹 1039">
            <a:extLst>
              <a:ext uri="{FF2B5EF4-FFF2-40B4-BE49-F238E27FC236}">
                <a16:creationId xmlns:a16="http://schemas.microsoft.com/office/drawing/2014/main" id="{0F9ED1EB-4CEC-9E69-11E5-158B868A7C9A}"/>
              </a:ext>
            </a:extLst>
          </p:cNvPr>
          <p:cNvGrpSpPr/>
          <p:nvPr/>
        </p:nvGrpSpPr>
        <p:grpSpPr>
          <a:xfrm>
            <a:off x="11634006" y="6625029"/>
            <a:ext cx="1161905" cy="786324"/>
            <a:chOff x="11695878" y="6625029"/>
            <a:chExt cx="1161905" cy="786324"/>
          </a:xfrm>
        </p:grpSpPr>
        <p:grpSp>
          <p:nvGrpSpPr>
            <p:cNvPr id="27" name="그룹 1040">
              <a:extLst>
                <a:ext uri="{FF2B5EF4-FFF2-40B4-BE49-F238E27FC236}">
                  <a16:creationId xmlns:a16="http://schemas.microsoft.com/office/drawing/2014/main" id="{3930F17B-216A-F128-4EEE-9D24EE1BB757}"/>
                </a:ext>
              </a:extLst>
            </p:cNvPr>
            <p:cNvGrpSpPr/>
            <p:nvPr/>
          </p:nvGrpSpPr>
          <p:grpSpPr>
            <a:xfrm>
              <a:off x="11695878" y="6838413"/>
              <a:ext cx="1155105" cy="507439"/>
              <a:chOff x="11695878" y="6838413"/>
              <a:chExt cx="1155105" cy="507439"/>
            </a:xfrm>
          </p:grpSpPr>
          <p:pic>
            <p:nvPicPr>
              <p:cNvPr id="32" name="Object 119">
                <a:extLst>
                  <a:ext uri="{FF2B5EF4-FFF2-40B4-BE49-F238E27FC236}">
                    <a16:creationId xmlns:a16="http://schemas.microsoft.com/office/drawing/2014/main" id="{09245F98-ABA6-1954-A6C8-03E0B9B4F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1695878" y="6838413"/>
                <a:ext cx="1155105" cy="507439"/>
              </a:xfrm>
              <a:prstGeom prst="rect">
                <a:avLst/>
              </a:prstGeom>
            </p:spPr>
          </p:pic>
        </p:grpSp>
        <p:grpSp>
          <p:nvGrpSpPr>
            <p:cNvPr id="28" name="그룹 1041">
              <a:extLst>
                <a:ext uri="{FF2B5EF4-FFF2-40B4-BE49-F238E27FC236}">
                  <a16:creationId xmlns:a16="http://schemas.microsoft.com/office/drawing/2014/main" id="{AD47D53E-7E34-3D63-32FE-22CF27E830C2}"/>
                </a:ext>
              </a:extLst>
            </p:cNvPr>
            <p:cNvGrpSpPr/>
            <p:nvPr/>
          </p:nvGrpSpPr>
          <p:grpSpPr>
            <a:xfrm>
              <a:off x="11870243" y="6625029"/>
              <a:ext cx="786324" cy="786324"/>
              <a:chOff x="11870243" y="6625029"/>
              <a:chExt cx="786324" cy="786324"/>
            </a:xfrm>
          </p:grpSpPr>
          <p:pic>
            <p:nvPicPr>
              <p:cNvPr id="30" name="Object 122">
                <a:extLst>
                  <a:ext uri="{FF2B5EF4-FFF2-40B4-BE49-F238E27FC236}">
                    <a16:creationId xmlns:a16="http://schemas.microsoft.com/office/drawing/2014/main" id="{A6F4E136-D527-6387-1DDB-1A68D417B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1870243" y="6625029"/>
                <a:ext cx="786324" cy="786324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767488" y="5684846"/>
            <a:ext cx="1010588" cy="1191116"/>
            <a:chOff x="4767488" y="5684846"/>
            <a:chExt cx="1010588" cy="119111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67488" y="5684846"/>
              <a:ext cx="1010588" cy="119111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82716E-6 L 0.07274 -0.1328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7" y="-6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4 -0.13287 L -0.05112 0.0804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1" y="106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13 0.08041 L 0.07274 -0.0836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9" y="-8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4 -0.08364 L -0.05113 0.0804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13 0.08041 L 0.06702 0.0804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02 0.08041 L -0.05113 0.08041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13 0.08041 L -0.0237 -0.1984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139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48 -0.18796 L 0.01172 0.25 L 0.25521 0.27192 L 0.33195 0.10695 L 0.33195 0.10695 " pathEditMode="relative" ptsTypes="AAAAA">
                                      <p:cBhvr>
                                        <p:cTn id="27" dur="2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5F6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7457688"/>
            <a:ext cx="18444858" cy="18444858"/>
            <a:chOff x="0" y="-7457688"/>
            <a:chExt cx="18444858" cy="184448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7457688"/>
              <a:ext cx="18444858" cy="184448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271" y="619955"/>
            <a:ext cx="17151173" cy="9045804"/>
            <a:chOff x="567271" y="619955"/>
            <a:chExt cx="17151173" cy="90458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271" y="619955"/>
              <a:ext cx="17151173" cy="90458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4668" y="2618445"/>
            <a:ext cx="7055562" cy="1109481"/>
            <a:chOff x="1424668" y="2618445"/>
            <a:chExt cx="7055562" cy="11094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4668" y="2618445"/>
              <a:ext cx="7055562" cy="11094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13885" y="911036"/>
            <a:ext cx="5457944" cy="1707409"/>
            <a:chOff x="6413885" y="911036"/>
            <a:chExt cx="5457944" cy="17074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3885" y="911036"/>
              <a:ext cx="5457944" cy="17074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13759" y="5875772"/>
            <a:ext cx="6564654" cy="50000"/>
            <a:chOff x="5813759" y="5875772"/>
            <a:chExt cx="6564654" cy="50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5813759" y="5875772"/>
              <a:ext cx="6564654" cy="5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44916" y="2618445"/>
            <a:ext cx="7055562" cy="1109481"/>
            <a:chOff x="9744916" y="2618445"/>
            <a:chExt cx="7055562" cy="11094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4916" y="2618445"/>
              <a:ext cx="7055562" cy="110948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97670" y="1121305"/>
            <a:ext cx="4918711" cy="134249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4564" y="2765929"/>
            <a:ext cx="4687641" cy="77561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90764" y="2765929"/>
            <a:ext cx="4344507" cy="7756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06943" y="3997592"/>
            <a:ext cx="2476655" cy="3302206"/>
            <a:chOff x="1206943" y="3997592"/>
            <a:chExt cx="2476655" cy="33022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6943" y="3997592"/>
              <a:ext cx="2476655" cy="330220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83743" y="4349751"/>
            <a:ext cx="2494516" cy="2940129"/>
            <a:chOff x="9783743" y="4349751"/>
            <a:chExt cx="2494516" cy="29401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83743" y="4349751"/>
              <a:ext cx="2494516" cy="29401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516303" y="3997592"/>
            <a:ext cx="872291" cy="872291"/>
            <a:chOff x="4516303" y="3997592"/>
            <a:chExt cx="872291" cy="87229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16303" y="3997592"/>
              <a:ext cx="872291" cy="87229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429405" y="4070219"/>
            <a:ext cx="758966" cy="758966"/>
            <a:chOff x="11429405" y="4070219"/>
            <a:chExt cx="758966" cy="75896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660000">
              <a:off x="11429405" y="4070219"/>
              <a:ext cx="758966" cy="75896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670282" y="4834743"/>
            <a:ext cx="564333" cy="2370173"/>
            <a:chOff x="4670282" y="4834743"/>
            <a:chExt cx="564333" cy="237017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70282" y="4834743"/>
              <a:ext cx="564333" cy="237017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740959" y="5501818"/>
            <a:ext cx="426043" cy="1645955"/>
            <a:chOff x="4740959" y="5501818"/>
            <a:chExt cx="426043" cy="16459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40959" y="5501818"/>
              <a:ext cx="426043" cy="16459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984992" y="4349751"/>
            <a:ext cx="2494516" cy="2940129"/>
            <a:chOff x="5984992" y="4349751"/>
            <a:chExt cx="2494516" cy="294012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84992" y="4349751"/>
              <a:ext cx="2494516" cy="29401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630653" y="4070219"/>
            <a:ext cx="758966" cy="758966"/>
            <a:chOff x="7630653" y="4070219"/>
            <a:chExt cx="758966" cy="75896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660000">
              <a:off x="7630653" y="4070219"/>
              <a:ext cx="758966" cy="75896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344926" y="4834743"/>
            <a:ext cx="564333" cy="2370173"/>
            <a:chOff x="12344926" y="4834743"/>
            <a:chExt cx="564333" cy="237017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44926" y="4834743"/>
              <a:ext cx="564333" cy="237017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416039" y="6154534"/>
            <a:ext cx="435130" cy="993239"/>
            <a:chOff x="12416039" y="6154534"/>
            <a:chExt cx="435130" cy="99323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16039" y="6154534"/>
              <a:ext cx="435130" cy="99323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278259" y="4035688"/>
            <a:ext cx="718312" cy="718307"/>
            <a:chOff x="12278259" y="4035688"/>
            <a:chExt cx="718312" cy="71830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278259" y="4035688"/>
              <a:ext cx="718312" cy="718307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61706" y="7965011"/>
            <a:ext cx="5476766" cy="978747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582001" y="7965011"/>
            <a:ext cx="5253242" cy="978747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3262673" y="4868380"/>
            <a:ext cx="3637406" cy="2945072"/>
            <a:chOff x="13262673" y="4868380"/>
            <a:chExt cx="3637406" cy="2945072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3262673" y="5754270"/>
              <a:ext cx="2183690" cy="1490665"/>
              <a:chOff x="13262673" y="5754270"/>
              <a:chExt cx="2183690" cy="1490665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262673" y="5754270"/>
                <a:ext cx="2183690" cy="1490665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3649154" y="4868380"/>
              <a:ext cx="1400704" cy="904436"/>
              <a:chOff x="13649154" y="4868380"/>
              <a:chExt cx="1400704" cy="904436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649154" y="4868380"/>
                <a:ext cx="1400704" cy="904436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4850726" y="6020818"/>
              <a:ext cx="2183690" cy="1122406"/>
              <a:chOff x="14850726" y="6020818"/>
              <a:chExt cx="2183690" cy="1122406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6840000">
                <a:off x="14850726" y="6020818"/>
                <a:ext cx="2183690" cy="1122406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5742414" y="6076503"/>
              <a:ext cx="400315" cy="423099"/>
              <a:chOff x="15742414" y="6076503"/>
              <a:chExt cx="400315" cy="423099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5742414" y="6076503"/>
                <a:ext cx="400315" cy="423099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5549259" y="6499602"/>
              <a:ext cx="400315" cy="423099"/>
              <a:chOff x="15549259" y="6499602"/>
              <a:chExt cx="400315" cy="423099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5549259" y="6499602"/>
                <a:ext cx="400315" cy="423099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16723628" y="4929626"/>
            <a:ext cx="564333" cy="2370173"/>
            <a:chOff x="16723628" y="4929626"/>
            <a:chExt cx="564333" cy="2370173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723628" y="4929626"/>
              <a:ext cx="564333" cy="237017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6794741" y="5293233"/>
            <a:ext cx="435130" cy="1949423"/>
            <a:chOff x="16794741" y="5293233"/>
            <a:chExt cx="435130" cy="1949423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794741" y="5293233"/>
              <a:ext cx="435130" cy="194942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6656961" y="4130571"/>
            <a:ext cx="718312" cy="718307"/>
            <a:chOff x="16656961" y="4130571"/>
            <a:chExt cx="718312" cy="718307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656961" y="4130571"/>
              <a:ext cx="718312" cy="7183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540</Words>
  <Application>Microsoft Office PowerPoint</Application>
  <PresentationFormat>사용자 지정</PresentationFormat>
  <Paragraphs>68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ypq</cp:lastModifiedBy>
  <cp:revision>11</cp:revision>
  <dcterms:created xsi:type="dcterms:W3CDTF">2023-05-09T17:52:06Z</dcterms:created>
  <dcterms:modified xsi:type="dcterms:W3CDTF">2023-05-14T00:32:21Z</dcterms:modified>
</cp:coreProperties>
</file>