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181F-3E53-A472-0351-B381F0B98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563724-AA14-F5B3-5AFB-BD3AAD81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AF300-C821-A826-3ED4-ED5E5242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8D3DE-90DD-70E4-E55D-663471D9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783A7-CC12-BCD3-BF9F-C21D5BE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6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8A9F8-8ABB-5550-673D-79EA8BFD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7344B1-0B19-5363-C956-0B88B3FC5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6318B-6C68-41B0-FBFE-F3F313F3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88707-C4D9-F7CF-6B04-C35D6EC8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C4EAA-D14F-65BC-7904-FB72CD76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D742A3-BDC4-71C8-FA76-BE70A6A29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59195E-3E27-FA29-7BC6-10F79A256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018EC-93BF-6FD9-E876-EAEF6773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69C58-322F-30EC-F043-AC434CC5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8F963-2126-CBB9-6C35-245D1AD1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51FF-4F94-DAAE-EBAD-4F3D14F5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2F271-E39E-46EE-14C9-43C1EA92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33675-9851-B0F2-DD3F-873B1A79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6527-4CD5-59D9-AC01-A76AFED2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58879-B6EB-52DB-403F-24026AD7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6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0E43-D224-1AF9-932D-59CF76CF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539F7-DCC9-530B-880C-86FAD70D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CB1ED-E8E6-E2F2-0AAC-117F63F0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4715A-F828-7B88-B391-03E341EB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A5B36-B8C5-DFC6-462B-2C946D9B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438EE-081C-1439-EF56-B36B045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62FEF-7ACF-57FE-92A8-B1C6CBC7F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16172-B042-16BD-1D23-E04D48309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10DD-80BF-0C23-589D-89FB5558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05960-E703-1766-8518-DA6C4617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9BAE9-07C6-9F93-24E4-7B51A3B9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2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0EB5-01C7-F70B-2BAD-BF10E3B5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F2D0D-698F-7B78-A874-D4940855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2EFB9-8CD5-D1DA-1CAA-29224C8B6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6ACB8-D16A-313C-988B-238746579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72CFB7-1C56-C6F0-04E9-7F7AAC849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DBBC39-E007-0746-20B6-ADACAF6A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383A0D-60E9-E9ED-6D56-85515B41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2548A1-6FAD-A654-7C6D-D3F4503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1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490E4-F357-78DF-EC46-D456D13D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2F471-317F-9E6F-2ABC-34958E08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AEB1EF-EB8E-A6C3-E414-93807A70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973132-CFF2-5AE2-085E-EC0A48D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2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3ACB58-3A37-8C5A-16D7-E2F33AAC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542756-C64F-B4FE-58A4-71BCFFEF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7E691-C5E7-AD01-A88D-528273E9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6E32D-BBC7-CFE8-18DE-5FB7ED58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34E16-593D-C1AA-0521-B6F8C121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E9F09-76B2-9D7A-3B88-C6DAE71C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8D2A6-B14A-BB0C-7F40-FF30E2CB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838E9-19CE-8569-76AC-203BC3C0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454B0-1CB5-D6D1-6E97-0876FAC6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E5DB8-2EB1-1C81-F892-6D5B7F9C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C865F-5E06-0C64-AFF9-C42F2C368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BAD3E-9024-E842-2B93-95F241D1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5F3461-FD66-3B37-A041-E1172AB2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CAFB5-4EA2-557B-3119-7A291158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92A6C-AB11-6132-C8BB-0E332680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88EEF-BDA1-2572-5E1F-F070A6FE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20596-07BF-152A-A722-D978CEAC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FA5D7-7D21-4265-3D9C-817914425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3791-8B93-4F35-84B0-1029E5CADC39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79D5F-1734-5B2E-F92D-301C0A732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AA38D-7475-34B1-E83F-2176B0DE7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5838-C86C-4E48-B94D-340C860E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1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23A29CA-0177-4EDB-94E2-35B2B2407C47}"/>
              </a:ext>
            </a:extLst>
          </p:cNvPr>
          <p:cNvSpPr/>
          <p:nvPr/>
        </p:nvSpPr>
        <p:spPr>
          <a:xfrm>
            <a:off x="679310" y="632113"/>
            <a:ext cx="1359016" cy="62078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등장대기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9464A6-0502-4D69-9212-483F524988DC}"/>
              </a:ext>
            </a:extLst>
          </p:cNvPr>
          <p:cNvSpPr/>
          <p:nvPr/>
        </p:nvSpPr>
        <p:spPr>
          <a:xfrm>
            <a:off x="2661493" y="632113"/>
            <a:ext cx="1359016" cy="62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10~15</a:t>
            </a:r>
            <a:r>
              <a:rPr lang="ko-KR" altLang="en-US" dirty="0">
                <a:solidFill>
                  <a:sysClr val="windowText" lastClr="000000"/>
                </a:solidFill>
              </a:rPr>
              <a:t>초 경과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76C4F9-FA81-4080-8BA1-7FAD8617DEAB}"/>
              </a:ext>
            </a:extLst>
          </p:cNvPr>
          <p:cNvSpPr/>
          <p:nvPr/>
        </p:nvSpPr>
        <p:spPr>
          <a:xfrm>
            <a:off x="6405121" y="632113"/>
            <a:ext cx="1359016" cy="62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창문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그림자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726A3C-36FC-4588-814A-55B2C147AD5F}"/>
              </a:ext>
            </a:extLst>
          </p:cNvPr>
          <p:cNvSpPr/>
          <p:nvPr/>
        </p:nvSpPr>
        <p:spPr>
          <a:xfrm>
            <a:off x="8387304" y="632113"/>
            <a:ext cx="1359016" cy="62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1~3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초 경과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8977FE9-701E-41DE-80AC-3535F5943FD6}"/>
              </a:ext>
            </a:extLst>
          </p:cNvPr>
          <p:cNvSpPr/>
          <p:nvPr/>
        </p:nvSpPr>
        <p:spPr>
          <a:xfrm>
            <a:off x="10369487" y="632113"/>
            <a:ext cx="1359016" cy="62078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맵 하단에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등장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3FA05A-DBE4-4D70-8DBE-48127E040834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2038326" y="942506"/>
            <a:ext cx="623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4AEA68-819C-4BA1-96BD-32A1CBA0BA7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764137" y="942506"/>
            <a:ext cx="623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E18324F-56DE-4228-BF37-9DCF167AAAD1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746320" y="942506"/>
            <a:ext cx="623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CBE7A3E-AB00-400B-ABF0-2FF6F17E9473}"/>
              </a:ext>
            </a:extLst>
          </p:cNvPr>
          <p:cNvSpPr/>
          <p:nvPr/>
        </p:nvSpPr>
        <p:spPr>
          <a:xfrm>
            <a:off x="10369487" y="1905456"/>
            <a:ext cx="1359016" cy="62078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순찰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401CA7-371D-4001-849F-52FABD7880E9}"/>
              </a:ext>
            </a:extLst>
          </p:cNvPr>
          <p:cNvSpPr txBox="1"/>
          <p:nvPr/>
        </p:nvSpPr>
        <p:spPr>
          <a:xfrm>
            <a:off x="8481394" y="1006162"/>
            <a:ext cx="58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랜덤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5798F8C6-383E-408A-B961-56A14A78E3E7}"/>
              </a:ext>
            </a:extLst>
          </p:cNvPr>
          <p:cNvSpPr/>
          <p:nvPr/>
        </p:nvSpPr>
        <p:spPr>
          <a:xfrm>
            <a:off x="10369487" y="4442987"/>
            <a:ext cx="1359016" cy="62078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맵 하단으로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퇴장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961042D-2A83-4FB7-82A4-8D1AB6DF8A8C}"/>
              </a:ext>
            </a:extLst>
          </p:cNvPr>
          <p:cNvSpPr/>
          <p:nvPr/>
        </p:nvSpPr>
        <p:spPr>
          <a:xfrm>
            <a:off x="10369487" y="3057473"/>
            <a:ext cx="1359016" cy="62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한 바퀴 순찰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873BDC99-AABE-423B-8894-7A7F94623B6A}"/>
              </a:ext>
            </a:extLst>
          </p:cNvPr>
          <p:cNvCxnSpPr>
            <a:cxnSpLocks/>
            <a:stCxn id="97" idx="2"/>
            <a:endCxn id="35" idx="2"/>
          </p:cNvCxnSpPr>
          <p:nvPr/>
        </p:nvCxnSpPr>
        <p:spPr>
          <a:xfrm rot="5400000" flipH="1">
            <a:off x="4298470" y="-1686752"/>
            <a:ext cx="3810874" cy="9690177"/>
          </a:xfrm>
          <a:prstGeom prst="bentConnector3">
            <a:avLst>
              <a:gd name="adj1" fmla="val -5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B2CC16-4647-4833-9140-3EE9CF299F01}"/>
              </a:ext>
            </a:extLst>
          </p:cNvPr>
          <p:cNvSpPr/>
          <p:nvPr/>
        </p:nvSpPr>
        <p:spPr>
          <a:xfrm>
            <a:off x="4533499" y="1990357"/>
            <a:ext cx="1359016" cy="62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창문 등장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애니메이션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843A12-32F9-4AC5-AE8D-04180256AC2D}"/>
              </a:ext>
            </a:extLst>
          </p:cNvPr>
          <p:cNvSpPr/>
          <p:nvPr/>
        </p:nvSpPr>
        <p:spPr>
          <a:xfrm>
            <a:off x="6515682" y="1990357"/>
            <a:ext cx="1359016" cy="62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초 경과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011777C6-0E41-4DFC-A05A-004F9D9EE5AD}"/>
              </a:ext>
            </a:extLst>
          </p:cNvPr>
          <p:cNvSpPr/>
          <p:nvPr/>
        </p:nvSpPr>
        <p:spPr>
          <a:xfrm>
            <a:off x="6367563" y="3274578"/>
            <a:ext cx="1655254" cy="7247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ysClr val="windowText" lastClr="000000"/>
                </a:solidFill>
              </a:rPr>
              <a:t>휴식중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0029E98-FB1C-410C-9AD1-775B6F1FF794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5892515" y="2300750"/>
            <a:ext cx="623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F60149-369A-4656-A94E-5510326ADD2D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7195190" y="2611143"/>
            <a:ext cx="0" cy="66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821C18-0486-4576-9C46-A9C1C3902E21}"/>
              </a:ext>
            </a:extLst>
          </p:cNvPr>
          <p:cNvSpPr txBox="1"/>
          <p:nvPr/>
        </p:nvSpPr>
        <p:spPr>
          <a:xfrm>
            <a:off x="8172034" y="32745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C70425-74EC-4DA4-A42A-0A001DC096AA}"/>
              </a:ext>
            </a:extLst>
          </p:cNvPr>
          <p:cNvSpPr txBox="1"/>
          <p:nvPr/>
        </p:nvSpPr>
        <p:spPr>
          <a:xfrm>
            <a:off x="6834193" y="39652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3892BAD-DFD8-4C43-99D2-DF4891A2909E}"/>
              </a:ext>
            </a:extLst>
          </p:cNvPr>
          <p:cNvSpPr/>
          <p:nvPr/>
        </p:nvSpPr>
        <p:spPr>
          <a:xfrm>
            <a:off x="8675481" y="3331368"/>
            <a:ext cx="1359016" cy="62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0.2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초당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신뢰도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1894E94-6FC9-419C-A7A0-F08D7D21467F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>
            <a:off x="8022817" y="3636946"/>
            <a:ext cx="652664" cy="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FD5EE8A-A250-4142-9D23-8821C9D028E5}"/>
              </a:ext>
            </a:extLst>
          </p:cNvPr>
          <p:cNvSpPr/>
          <p:nvPr/>
        </p:nvSpPr>
        <p:spPr>
          <a:xfrm>
            <a:off x="6515682" y="4417986"/>
            <a:ext cx="1359016" cy="62078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퇴장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C71DCEC-B3FB-4901-901A-4687264D772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195190" y="3999313"/>
            <a:ext cx="0" cy="4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ABE1724-60CC-40C6-A280-718C2284CFD0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>
            <a:off x="8226732" y="3600121"/>
            <a:ext cx="776225" cy="1480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B47F50D-7C81-4DDD-966B-6076B8096393}"/>
              </a:ext>
            </a:extLst>
          </p:cNvPr>
          <p:cNvSpPr txBox="1"/>
          <p:nvPr/>
        </p:nvSpPr>
        <p:spPr>
          <a:xfrm>
            <a:off x="2812318" y="338417"/>
            <a:ext cx="58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랜덤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36BA53C7-C71C-4490-AB81-5E0350B11AAA}"/>
              </a:ext>
            </a:extLst>
          </p:cNvPr>
          <p:cNvSpPr/>
          <p:nvPr/>
        </p:nvSpPr>
        <p:spPr>
          <a:xfrm>
            <a:off x="4263018" y="545703"/>
            <a:ext cx="1899593" cy="79047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조건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확률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701E460-6EC1-40D3-AFBC-FD52AE978149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6162611" y="940941"/>
            <a:ext cx="242510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3F949A5-31E6-41B3-AE9D-D119F01C8EE9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20509" y="940941"/>
            <a:ext cx="242509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DFD683-FA19-48EF-A123-4852A460C3B2}"/>
              </a:ext>
            </a:extLst>
          </p:cNvPr>
          <p:cNvSpPr txBox="1"/>
          <p:nvPr/>
        </p:nvSpPr>
        <p:spPr>
          <a:xfrm>
            <a:off x="5851222" y="56529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50%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E7DC59C-1844-41C0-AB90-41D0E0C7E058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>
            <a:off x="11048995" y="1252899"/>
            <a:ext cx="0" cy="65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2714DBD-739D-49FF-B75D-28B0E4F87F4B}"/>
              </a:ext>
            </a:extLst>
          </p:cNvPr>
          <p:cNvCxnSpPr>
            <a:cxnSpLocks/>
            <a:stCxn id="55" idx="2"/>
            <a:endCxn id="105" idx="0"/>
          </p:cNvCxnSpPr>
          <p:nvPr/>
        </p:nvCxnSpPr>
        <p:spPr>
          <a:xfrm>
            <a:off x="11048995" y="2526242"/>
            <a:ext cx="0" cy="53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2D60266-3E45-467D-AB14-253F99354F97}"/>
              </a:ext>
            </a:extLst>
          </p:cNvPr>
          <p:cNvCxnSpPr>
            <a:cxnSpLocks/>
            <a:stCxn id="105" idx="2"/>
            <a:endCxn id="97" idx="0"/>
          </p:cNvCxnSpPr>
          <p:nvPr/>
        </p:nvCxnSpPr>
        <p:spPr>
          <a:xfrm>
            <a:off x="11048995" y="3678259"/>
            <a:ext cx="0" cy="76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8596C37-0455-4665-8C26-D056EAB86608}"/>
              </a:ext>
            </a:extLst>
          </p:cNvPr>
          <p:cNvCxnSpPr>
            <a:cxnSpLocks/>
            <a:stCxn id="62" idx="2"/>
            <a:endCxn id="41" idx="0"/>
          </p:cNvCxnSpPr>
          <p:nvPr/>
        </p:nvCxnSpPr>
        <p:spPr>
          <a:xfrm>
            <a:off x="5212815" y="1336178"/>
            <a:ext cx="192" cy="65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21BD46F-04C3-47E9-9596-C6FB80355A87}"/>
              </a:ext>
            </a:extLst>
          </p:cNvPr>
          <p:cNvSpPr txBox="1"/>
          <p:nvPr/>
        </p:nvSpPr>
        <p:spPr>
          <a:xfrm>
            <a:off x="4624157" y="14444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50%</a:t>
            </a:r>
            <a:endParaRPr lang="ko-KR" altLang="en-US" dirty="0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0C058919-62FF-477D-841D-6608A8BA4BA1}"/>
              </a:ext>
            </a:extLst>
          </p:cNvPr>
          <p:cNvCxnSpPr>
            <a:cxnSpLocks/>
            <a:stCxn id="58" idx="1"/>
            <a:endCxn id="35" idx="2"/>
          </p:cNvCxnSpPr>
          <p:nvPr/>
        </p:nvCxnSpPr>
        <p:spPr>
          <a:xfrm rot="10800000">
            <a:off x="1358818" y="1252899"/>
            <a:ext cx="5156864" cy="3475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77D1EE6-85E1-4E44-B10B-E783B2F6DAAC}"/>
              </a:ext>
            </a:extLst>
          </p:cNvPr>
          <p:cNvSpPr txBox="1"/>
          <p:nvPr/>
        </p:nvSpPr>
        <p:spPr>
          <a:xfrm>
            <a:off x="6541472" y="1282025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(With sound)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021A6A5-E6D1-4642-A5D9-790BF4478B89}"/>
              </a:ext>
            </a:extLst>
          </p:cNvPr>
          <p:cNvSpPr txBox="1"/>
          <p:nvPr/>
        </p:nvSpPr>
        <p:spPr>
          <a:xfrm>
            <a:off x="4666029" y="2640340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(With sound)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758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27221-4389-4D8B-B16B-5296259D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(</a:t>
            </a:r>
            <a:r>
              <a:rPr lang="ko-KR" altLang="en-US" dirty="0"/>
              <a:t>순찰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2375F-B471-4233-8E7F-E6CC86E0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시작 시 사장은 등장 대기상태로 </a:t>
            </a:r>
            <a:r>
              <a:rPr lang="ko-KR" altLang="en-US" dirty="0" err="1"/>
              <a:t>맵에</a:t>
            </a:r>
            <a:r>
              <a:rPr lang="ko-KR" altLang="en-US" dirty="0"/>
              <a:t> 등장하지 않는다</a:t>
            </a:r>
            <a:endParaRPr lang="en-US" altLang="ko-KR" dirty="0"/>
          </a:p>
          <a:p>
            <a:r>
              <a:rPr lang="ko-KR" altLang="en-US" dirty="0"/>
              <a:t>사장은 플레이어와 충돌판정이 있다 </a:t>
            </a:r>
            <a:r>
              <a:rPr lang="en-US" altLang="ko-KR" dirty="0"/>
              <a:t>(</a:t>
            </a:r>
            <a:r>
              <a:rPr lang="ko-KR" altLang="en-US" dirty="0"/>
              <a:t>동선 방해 받을 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사장과 플레이어가 충돌했을 때</a:t>
            </a:r>
            <a:r>
              <a:rPr lang="en-US" altLang="ko-KR" dirty="0"/>
              <a:t>, </a:t>
            </a:r>
            <a:r>
              <a:rPr lang="ko-KR" altLang="en-US" dirty="0"/>
              <a:t>사장의 이동이 우선순위에 있다 </a:t>
            </a:r>
            <a:r>
              <a:rPr lang="en-US" altLang="ko-KR" dirty="0"/>
              <a:t>(</a:t>
            </a:r>
            <a:r>
              <a:rPr lang="ko-KR" altLang="en-US" dirty="0"/>
              <a:t>사장을 밀어낼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신뢰도 하락으로 </a:t>
            </a:r>
            <a:r>
              <a:rPr lang="en-US" altLang="ko-KR" dirty="0"/>
              <a:t>5</a:t>
            </a:r>
            <a:r>
              <a:rPr lang="ko-KR" altLang="en-US" dirty="0"/>
              <a:t>초간 플레이어를 쫓을 때</a:t>
            </a:r>
            <a:r>
              <a:rPr lang="en-US" altLang="ko-KR" dirty="0"/>
              <a:t>, </a:t>
            </a:r>
            <a:r>
              <a:rPr lang="ko-KR" altLang="en-US" dirty="0"/>
              <a:t>일정 거리만큼 접근하면 쫓지 않는다 </a:t>
            </a:r>
            <a:r>
              <a:rPr lang="en-US" altLang="ko-KR" dirty="0"/>
              <a:t>(</a:t>
            </a:r>
            <a:r>
              <a:rPr lang="ko-KR" altLang="en-US" dirty="0"/>
              <a:t>딱 붙지 않는다는 뜻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15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27221-4389-4D8B-B16B-5296259D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(</a:t>
            </a:r>
            <a:r>
              <a:rPr lang="ko-KR" altLang="en-US" dirty="0"/>
              <a:t>창문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2375F-B471-4233-8E7F-E6CC86E0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사장이 창문에 등장하는 애니메이션이 시작되고 </a:t>
            </a:r>
            <a:r>
              <a:rPr lang="en-US" altLang="ko-KR" dirty="0"/>
              <a:t>1</a:t>
            </a:r>
            <a:r>
              <a:rPr lang="ko-KR" altLang="en-US" dirty="0"/>
              <a:t>초 후</a:t>
            </a:r>
            <a:r>
              <a:rPr lang="en-US" altLang="ko-KR" dirty="0"/>
              <a:t>, </a:t>
            </a:r>
            <a:r>
              <a:rPr lang="ko-KR" altLang="en-US" dirty="0"/>
              <a:t>다시 밑으로 내려가기 전까지</a:t>
            </a:r>
            <a:r>
              <a:rPr lang="en-US" altLang="ko-KR" dirty="0"/>
              <a:t> </a:t>
            </a:r>
            <a:r>
              <a:rPr lang="ko-KR" altLang="en-US" dirty="0"/>
              <a:t>맵 전체에 탐지 판정이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탐지 판정이 </a:t>
            </a:r>
            <a:r>
              <a:rPr lang="ko-KR" altLang="en-US" dirty="0" err="1"/>
              <a:t>적용중일</a:t>
            </a:r>
            <a:r>
              <a:rPr lang="ko-KR" altLang="en-US" dirty="0"/>
              <a:t> 때 휴식 상태라면 </a:t>
            </a:r>
            <a:r>
              <a:rPr lang="en-US" altLang="ko-KR" dirty="0"/>
              <a:t>0.2</a:t>
            </a:r>
            <a:r>
              <a:rPr lang="ko-KR" altLang="en-US" dirty="0"/>
              <a:t>초당 신뢰도 </a:t>
            </a:r>
            <a:r>
              <a:rPr lang="en-US" altLang="ko-KR" dirty="0"/>
              <a:t>-5</a:t>
            </a:r>
            <a:r>
              <a:rPr lang="ko-KR" altLang="en-US" dirty="0"/>
              <a:t>를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55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152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참고(순찰)</vt:lpstr>
      <vt:lpstr>참고(창문)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GiBin</dc:creator>
  <cp:lastModifiedBy>User</cp:lastModifiedBy>
  <cp:revision>23</cp:revision>
  <dcterms:created xsi:type="dcterms:W3CDTF">2023-05-01T13:10:18Z</dcterms:created>
  <dcterms:modified xsi:type="dcterms:W3CDTF">2023-05-24T04:08:47Z</dcterms:modified>
</cp:coreProperties>
</file>