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4.png"/><Relationship Id="rId2" Type="http://schemas.openxmlformats.org/officeDocument/2006/relationships/image" Target="../media/image34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5" Type="http://schemas.openxmlformats.org/officeDocument/2006/relationships/image" Target="../media/image38.png"/><Relationship Id="rId15" Type="http://schemas.openxmlformats.org/officeDocument/2006/relationships/image" Target="../media/image86.png"/><Relationship Id="rId10" Type="http://schemas.openxmlformats.org/officeDocument/2006/relationships/image" Target="../media/image98.png"/><Relationship Id="rId4" Type="http://schemas.openxmlformats.org/officeDocument/2006/relationships/image" Target="../media/image36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94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34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09.png"/><Relationship Id="rId5" Type="http://schemas.openxmlformats.org/officeDocument/2006/relationships/image" Target="../media/image38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36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34.png"/><Relationship Id="rId21" Type="http://schemas.openxmlformats.org/officeDocument/2006/relationships/image" Target="../media/image132.png"/><Relationship Id="rId7" Type="http://schemas.openxmlformats.org/officeDocument/2006/relationships/image" Target="../media/image92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image" Target="../media/image118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5" Type="http://schemas.openxmlformats.org/officeDocument/2006/relationships/image" Target="../media/image3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94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39.png"/><Relationship Id="rId21" Type="http://schemas.openxmlformats.org/officeDocument/2006/relationships/image" Target="../media/image152.png"/><Relationship Id="rId7" Type="http://schemas.openxmlformats.org/officeDocument/2006/relationships/image" Target="../media/image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2" Type="http://schemas.openxmlformats.org/officeDocument/2006/relationships/image" Target="../media/image138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42.png"/><Relationship Id="rId24" Type="http://schemas.openxmlformats.org/officeDocument/2006/relationships/image" Target="../media/image154.png"/><Relationship Id="rId5" Type="http://schemas.openxmlformats.org/officeDocument/2006/relationships/image" Target="../media/image94.png"/><Relationship Id="rId15" Type="http://schemas.openxmlformats.org/officeDocument/2006/relationships/image" Target="../media/image146.png"/><Relationship Id="rId23" Type="http://schemas.openxmlformats.org/officeDocument/2006/relationships/image" Target="../media/image135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34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94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34.png"/><Relationship Id="rId16" Type="http://schemas.openxmlformats.org/officeDocument/2006/relationships/image" Target="../media/image165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48.png"/><Relationship Id="rId5" Type="http://schemas.openxmlformats.org/officeDocument/2006/relationships/image" Target="../media/image38.png"/><Relationship Id="rId15" Type="http://schemas.openxmlformats.org/officeDocument/2006/relationships/image" Target="../media/image164.png"/><Relationship Id="rId10" Type="http://schemas.openxmlformats.org/officeDocument/2006/relationships/image" Target="../media/image160.png"/><Relationship Id="rId19" Type="http://schemas.openxmlformats.org/officeDocument/2006/relationships/image" Target="../media/image135.png"/><Relationship Id="rId4" Type="http://schemas.openxmlformats.org/officeDocument/2006/relationships/image" Target="../media/image36.png"/><Relationship Id="rId9" Type="http://schemas.openxmlformats.org/officeDocument/2006/relationships/image" Target="../media/image159.png"/><Relationship Id="rId14" Type="http://schemas.openxmlformats.org/officeDocument/2006/relationships/image" Target="../media/image1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35.png"/><Relationship Id="rId3" Type="http://schemas.openxmlformats.org/officeDocument/2006/relationships/image" Target="../media/image94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image" Target="../media/image34.png"/><Relationship Id="rId16" Type="http://schemas.openxmlformats.org/officeDocument/2006/relationships/image" Target="../media/image178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73.png"/><Relationship Id="rId5" Type="http://schemas.openxmlformats.org/officeDocument/2006/relationships/image" Target="../media/image38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19" Type="http://schemas.openxmlformats.org/officeDocument/2006/relationships/image" Target="../media/image180.png"/><Relationship Id="rId4" Type="http://schemas.openxmlformats.org/officeDocument/2006/relationships/image" Target="../media/image3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88.png"/><Relationship Id="rId18" Type="http://schemas.openxmlformats.org/officeDocument/2006/relationships/image" Target="../media/image192.png"/><Relationship Id="rId3" Type="http://schemas.openxmlformats.org/officeDocument/2006/relationships/image" Target="../media/image183.png"/><Relationship Id="rId21" Type="http://schemas.openxmlformats.org/officeDocument/2006/relationships/image" Target="../media/image195.png"/><Relationship Id="rId7" Type="http://schemas.openxmlformats.org/officeDocument/2006/relationships/image" Target="../media/image38.png"/><Relationship Id="rId12" Type="http://schemas.openxmlformats.org/officeDocument/2006/relationships/image" Target="../media/image187.png"/><Relationship Id="rId17" Type="http://schemas.openxmlformats.org/officeDocument/2006/relationships/image" Target="../media/image191.png"/><Relationship Id="rId2" Type="http://schemas.openxmlformats.org/officeDocument/2006/relationships/image" Target="../media/image182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86.png"/><Relationship Id="rId5" Type="http://schemas.openxmlformats.org/officeDocument/2006/relationships/image" Target="../media/image94.png"/><Relationship Id="rId15" Type="http://schemas.openxmlformats.org/officeDocument/2006/relationships/image" Target="../media/image189.png"/><Relationship Id="rId10" Type="http://schemas.openxmlformats.org/officeDocument/2006/relationships/image" Target="../media/image185.png"/><Relationship Id="rId19" Type="http://schemas.openxmlformats.org/officeDocument/2006/relationships/image" Target="../media/image193.png"/><Relationship Id="rId4" Type="http://schemas.openxmlformats.org/officeDocument/2006/relationships/image" Target="../media/image34.png"/><Relationship Id="rId9" Type="http://schemas.openxmlformats.org/officeDocument/2006/relationships/image" Target="../media/image184.png"/><Relationship Id="rId14" Type="http://schemas.openxmlformats.org/officeDocument/2006/relationships/image" Target="../media/image135.png"/><Relationship Id="rId22" Type="http://schemas.openxmlformats.org/officeDocument/2006/relationships/image" Target="../media/image1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94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34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38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36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18" Type="http://schemas.openxmlformats.org/officeDocument/2006/relationships/image" Target="../media/image229.png"/><Relationship Id="rId26" Type="http://schemas.openxmlformats.org/officeDocument/2006/relationships/image" Target="../media/image237.png"/><Relationship Id="rId3" Type="http://schemas.openxmlformats.org/officeDocument/2006/relationships/image" Target="../media/image34.png"/><Relationship Id="rId21" Type="http://schemas.openxmlformats.org/officeDocument/2006/relationships/image" Target="../media/image232.png"/><Relationship Id="rId7" Type="http://schemas.openxmlformats.org/officeDocument/2006/relationships/image" Target="../media/image92.png"/><Relationship Id="rId12" Type="http://schemas.openxmlformats.org/officeDocument/2006/relationships/image" Target="../media/image223.png"/><Relationship Id="rId17" Type="http://schemas.openxmlformats.org/officeDocument/2006/relationships/image" Target="../media/image228.png"/><Relationship Id="rId25" Type="http://schemas.openxmlformats.org/officeDocument/2006/relationships/image" Target="../media/image236.png"/><Relationship Id="rId2" Type="http://schemas.openxmlformats.org/officeDocument/2006/relationships/image" Target="../media/image218.png"/><Relationship Id="rId16" Type="http://schemas.openxmlformats.org/officeDocument/2006/relationships/image" Target="../media/image227.png"/><Relationship Id="rId20" Type="http://schemas.openxmlformats.org/officeDocument/2006/relationships/image" Target="../media/image231.png"/><Relationship Id="rId29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222.png"/><Relationship Id="rId24" Type="http://schemas.openxmlformats.org/officeDocument/2006/relationships/image" Target="../media/image235.png"/><Relationship Id="rId5" Type="http://schemas.openxmlformats.org/officeDocument/2006/relationships/image" Target="../media/image36.png"/><Relationship Id="rId15" Type="http://schemas.openxmlformats.org/officeDocument/2006/relationships/image" Target="../media/image226.png"/><Relationship Id="rId23" Type="http://schemas.openxmlformats.org/officeDocument/2006/relationships/image" Target="../media/image234.png"/><Relationship Id="rId28" Type="http://schemas.openxmlformats.org/officeDocument/2006/relationships/image" Target="../media/image238.png"/><Relationship Id="rId10" Type="http://schemas.openxmlformats.org/officeDocument/2006/relationships/image" Target="../media/image221.png"/><Relationship Id="rId19" Type="http://schemas.openxmlformats.org/officeDocument/2006/relationships/image" Target="../media/image230.png"/><Relationship Id="rId4" Type="http://schemas.openxmlformats.org/officeDocument/2006/relationships/image" Target="../media/image94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Relationship Id="rId22" Type="http://schemas.openxmlformats.org/officeDocument/2006/relationships/image" Target="../media/image233.png"/><Relationship Id="rId27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94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44.png"/><Relationship Id="rId5" Type="http://schemas.openxmlformats.org/officeDocument/2006/relationships/image" Target="../media/image38.png"/><Relationship Id="rId15" Type="http://schemas.openxmlformats.org/officeDocument/2006/relationships/image" Target="../media/image135.png"/><Relationship Id="rId10" Type="http://schemas.openxmlformats.org/officeDocument/2006/relationships/image" Target="../media/image243.png"/><Relationship Id="rId4" Type="http://schemas.openxmlformats.org/officeDocument/2006/relationships/image" Target="../media/image36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9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34.png"/><Relationship Id="rId16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52.png"/><Relationship Id="rId5" Type="http://schemas.openxmlformats.org/officeDocument/2006/relationships/image" Target="../media/image38.png"/><Relationship Id="rId15" Type="http://schemas.openxmlformats.org/officeDocument/2006/relationships/image" Target="../media/image135.png"/><Relationship Id="rId10" Type="http://schemas.openxmlformats.org/officeDocument/2006/relationships/image" Target="../media/image251.png"/><Relationship Id="rId4" Type="http://schemas.openxmlformats.org/officeDocument/2006/relationships/image" Target="../media/image36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58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36.png"/><Relationship Id="rId3" Type="http://schemas.openxmlformats.org/officeDocument/2006/relationships/hyperlink" Target="https://youtu.be/iHQSwNCGowo" TargetMode="External"/><Relationship Id="rId7" Type="http://schemas.openxmlformats.org/officeDocument/2006/relationships/hyperlink" Target="https://youtu.be/q16nwMCge_0" TargetMode="External"/><Relationship Id="rId12" Type="http://schemas.openxmlformats.org/officeDocument/2006/relationships/image" Target="../media/image264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11" Type="http://schemas.openxmlformats.org/officeDocument/2006/relationships/image" Target="../media/image34.png"/><Relationship Id="rId5" Type="http://schemas.openxmlformats.org/officeDocument/2006/relationships/hyperlink" Target="https://youtu.be/rmUNelVH5H4" TargetMode="External"/><Relationship Id="rId15" Type="http://schemas.openxmlformats.org/officeDocument/2006/relationships/image" Target="../media/image265.png"/><Relationship Id="rId10" Type="http://schemas.openxmlformats.org/officeDocument/2006/relationships/image" Target="../media/image263.png"/><Relationship Id="rId4" Type="http://schemas.openxmlformats.org/officeDocument/2006/relationships/image" Target="../media/image260.png"/><Relationship Id="rId9" Type="http://schemas.openxmlformats.org/officeDocument/2006/relationships/hyperlink" Target="https://youtu.be/jvK-aYOfkb4" TargetMode="External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3.png"/><Relationship Id="rId3" Type="http://schemas.openxmlformats.org/officeDocument/2006/relationships/image" Target="../media/image267.png"/><Relationship Id="rId7" Type="http://schemas.openxmlformats.org/officeDocument/2006/relationships/image" Target="../media/image270.png"/><Relationship Id="rId12" Type="http://schemas.openxmlformats.org/officeDocument/2006/relationships/image" Target="../media/image272.png"/><Relationship Id="rId17" Type="http://schemas.openxmlformats.org/officeDocument/2006/relationships/image" Target="../media/image277.png"/><Relationship Id="rId2" Type="http://schemas.openxmlformats.org/officeDocument/2006/relationships/image" Target="../media/image266.png"/><Relationship Id="rId16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71.png"/><Relationship Id="rId5" Type="http://schemas.openxmlformats.org/officeDocument/2006/relationships/image" Target="../media/image269.png"/><Relationship Id="rId15" Type="http://schemas.openxmlformats.org/officeDocument/2006/relationships/image" Target="../media/image275.png"/><Relationship Id="rId10" Type="http://schemas.openxmlformats.org/officeDocument/2006/relationships/image" Target="../media/image265.png"/><Relationship Id="rId4" Type="http://schemas.openxmlformats.org/officeDocument/2006/relationships/image" Target="../media/image268.png"/><Relationship Id="rId9" Type="http://schemas.openxmlformats.org/officeDocument/2006/relationships/image" Target="../media/image38.png"/><Relationship Id="rId14" Type="http://schemas.openxmlformats.org/officeDocument/2006/relationships/image" Target="../media/image2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2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38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8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67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72.png"/><Relationship Id="rId5" Type="http://schemas.openxmlformats.org/officeDocument/2006/relationships/image" Target="../media/image36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19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4.png"/><Relationship Id="rId7" Type="http://schemas.openxmlformats.org/officeDocument/2006/relationships/image" Target="../media/image8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9199" y="5877038"/>
            <a:ext cx="385580" cy="385580"/>
            <a:chOff x="8519199" y="5877038"/>
            <a:chExt cx="385580" cy="385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199" y="5877038"/>
              <a:ext cx="385580" cy="385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67138" y="2038617"/>
            <a:ext cx="6848202" cy="5635678"/>
            <a:chOff x="-567138" y="2038617"/>
            <a:chExt cx="6848202" cy="56356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7138" y="2038617"/>
              <a:ext cx="6848202" cy="56356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032" y="3054405"/>
            <a:ext cx="5880004" cy="1131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9658" y="3978173"/>
            <a:ext cx="4171214" cy="5914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9941" y="5922727"/>
            <a:ext cx="776332" cy="3403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3586" y="5947560"/>
            <a:ext cx="223460" cy="236559"/>
            <a:chOff x="8603586" y="5947560"/>
            <a:chExt cx="223460" cy="2365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3586" y="5947560"/>
              <a:ext cx="223460" cy="236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4265" y="4150995"/>
            <a:ext cx="1600833" cy="288771"/>
            <a:chOff x="2034265" y="4150995"/>
            <a:chExt cx="1600833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4265" y="4150995"/>
              <a:ext cx="1600833" cy="2887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89253" y="6311157"/>
            <a:ext cx="1372645" cy="837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6" y="3211221"/>
            <a:ext cx="3077993" cy="7531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62996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1455" y="886034"/>
            <a:ext cx="8433418" cy="6542297"/>
            <a:chOff x="1321455" y="886034"/>
            <a:chExt cx="8433418" cy="65422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455" y="886034"/>
              <a:ext cx="8433418" cy="6542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386" y="972792"/>
            <a:ext cx="1120624" cy="4916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4097" y="1611924"/>
            <a:ext cx="3790476" cy="5332059"/>
            <a:chOff x="484097" y="1611924"/>
            <a:chExt cx="3790476" cy="533205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93621" y="1611924"/>
              <a:ext cx="3710699" cy="4714240"/>
              <a:chOff x="493621" y="1611924"/>
              <a:chExt cx="3710699" cy="471424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493621" y="1611924"/>
                <a:ext cx="3675279" cy="1277159"/>
                <a:chOff x="493621" y="1611924"/>
                <a:chExt cx="3675279" cy="127715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93621" y="1611924"/>
                  <a:ext cx="3675279" cy="127715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512700" y="2919942"/>
                <a:ext cx="3675279" cy="1245001"/>
                <a:chOff x="512700" y="2919942"/>
                <a:chExt cx="3675279" cy="1245001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512700" y="2919942"/>
                  <a:ext cx="3675279" cy="124500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528130" y="4068619"/>
                <a:ext cx="3675279" cy="1162307"/>
                <a:chOff x="528130" y="4068619"/>
                <a:chExt cx="3675279" cy="1162307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528130" y="4068619"/>
                  <a:ext cx="3675279" cy="1162307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528130" y="5230926"/>
                <a:ext cx="3675279" cy="1088801"/>
                <a:chOff x="528130" y="5230926"/>
                <a:chExt cx="3675279" cy="1088801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28130" y="5230926"/>
                  <a:ext cx="3675279" cy="10888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484097" y="6477317"/>
              <a:ext cx="3784031" cy="458814"/>
              <a:chOff x="484097" y="6477317"/>
              <a:chExt cx="3784031" cy="45881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84097" y="6477317"/>
                <a:ext cx="3784031" cy="4588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577923" y="5180952"/>
            <a:ext cx="3591785" cy="1247619"/>
            <a:chOff x="577923" y="5180952"/>
            <a:chExt cx="3591785" cy="12476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7923" y="5180952"/>
              <a:ext cx="3591785" cy="124761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34932" y="4003669"/>
            <a:ext cx="3505521" cy="5713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782514" y="4030335"/>
            <a:ext cx="269803" cy="272955"/>
            <a:chOff x="4782514" y="4030335"/>
            <a:chExt cx="269803" cy="2729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82514" y="4030335"/>
              <a:ext cx="269803" cy="27295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65620" y="5335772"/>
            <a:ext cx="3667578" cy="57018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803674" y="5362434"/>
            <a:ext cx="269803" cy="272955"/>
            <a:chOff x="4803674" y="5362434"/>
            <a:chExt cx="269803" cy="2729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03674" y="5362434"/>
              <a:ext cx="269803" cy="2729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82514" y="2182148"/>
            <a:ext cx="2340910" cy="1029567"/>
            <a:chOff x="4782514" y="2182148"/>
            <a:chExt cx="2340910" cy="102956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2514" y="2182148"/>
              <a:ext cx="2340910" cy="1029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386" y="972793"/>
            <a:ext cx="1296710" cy="508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9337" y="2169395"/>
            <a:ext cx="3538090" cy="2776553"/>
            <a:chOff x="239337" y="2169395"/>
            <a:chExt cx="3538090" cy="27765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337" y="2169395"/>
              <a:ext cx="3538090" cy="2776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6667" y="2631367"/>
            <a:ext cx="3059937" cy="1852610"/>
            <a:chOff x="5166667" y="2631367"/>
            <a:chExt cx="3059937" cy="18526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6667" y="2631367"/>
              <a:ext cx="3059937" cy="1852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87359" y="2569010"/>
            <a:ext cx="3286531" cy="1685414"/>
            <a:chOff x="5087359" y="2569010"/>
            <a:chExt cx="3286531" cy="16854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7359" y="2569010"/>
              <a:ext cx="3286531" cy="16854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1681" y="1702915"/>
            <a:ext cx="3009178" cy="3652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90866" y="4461120"/>
            <a:ext cx="5113308" cy="3128072"/>
            <a:chOff x="5590866" y="4461120"/>
            <a:chExt cx="5113308" cy="31280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0866" y="4461120"/>
              <a:ext cx="5113308" cy="31280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28009" y="5851914"/>
            <a:ext cx="2904372" cy="1321420"/>
            <a:chOff x="5728009" y="5851914"/>
            <a:chExt cx="2904372" cy="13214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009" y="5851914"/>
              <a:ext cx="2904372" cy="13214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72239" y="5895632"/>
            <a:ext cx="2640064" cy="279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75877" y="3370111"/>
            <a:ext cx="1389240" cy="114286"/>
            <a:chOff x="3675877" y="3370111"/>
            <a:chExt cx="1389240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5877" y="3370111"/>
              <a:ext cx="1389240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0982" y="5080932"/>
            <a:ext cx="4746377" cy="806536"/>
            <a:chOff x="340982" y="5080932"/>
            <a:chExt cx="4746377" cy="8065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0982" y="5080932"/>
              <a:ext cx="4746377" cy="8065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0982" y="6025155"/>
            <a:ext cx="4724135" cy="856961"/>
            <a:chOff x="340982" y="6025155"/>
            <a:chExt cx="4724135" cy="8569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982" y="6025155"/>
              <a:ext cx="4724135" cy="8569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61905" y="5318731"/>
            <a:ext cx="1313972" cy="1563385"/>
            <a:chOff x="2361905" y="5318731"/>
            <a:chExt cx="1313972" cy="15633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1905" y="5318731"/>
              <a:ext cx="1313972" cy="15633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61224" y="6074679"/>
            <a:ext cx="1715931" cy="114286"/>
            <a:chOff x="3861224" y="6074679"/>
            <a:chExt cx="1715931" cy="1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61224" y="6074679"/>
              <a:ext cx="1715931" cy="114286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27809D-7A01-48CE-950C-3F8E29CEB92D}"/>
              </a:ext>
            </a:extLst>
          </p:cNvPr>
          <p:cNvSpPr/>
          <p:nvPr/>
        </p:nvSpPr>
        <p:spPr>
          <a:xfrm>
            <a:off x="7253287" y="2790825"/>
            <a:ext cx="818952" cy="256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D2F413-EB94-4FEB-A7FD-96209A9067B0}"/>
              </a:ext>
            </a:extLst>
          </p:cNvPr>
          <p:cNvSpPr/>
          <p:nvPr/>
        </p:nvSpPr>
        <p:spPr>
          <a:xfrm>
            <a:off x="5728009" y="3509371"/>
            <a:ext cx="763278" cy="19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068" y="3750476"/>
            <a:ext cx="4128350" cy="2341539"/>
            <a:chOff x="6271068" y="3750476"/>
            <a:chExt cx="4128350" cy="23415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068" y="3750476"/>
              <a:ext cx="4128350" cy="2341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211" y="778506"/>
            <a:ext cx="1377311" cy="4094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115" y="1613910"/>
            <a:ext cx="4380952" cy="5380481"/>
            <a:chOff x="333115" y="1613910"/>
            <a:chExt cx="4380952" cy="53804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115" y="1613910"/>
              <a:ext cx="4372597" cy="1967669"/>
              <a:chOff x="333115" y="1613910"/>
              <a:chExt cx="4372597" cy="19676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115" y="1613910"/>
                <a:ext cx="4372597" cy="19676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3115" y="3538747"/>
              <a:ext cx="4372597" cy="336143"/>
              <a:chOff x="333115" y="3538747"/>
              <a:chExt cx="4372597" cy="3361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3115" y="3538747"/>
                <a:ext cx="4372597" cy="33614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2565" y="3835117"/>
              <a:ext cx="3533969" cy="1489829"/>
              <a:chOff x="1162565" y="3835117"/>
              <a:chExt cx="3533969" cy="14898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2565" y="3835117"/>
                <a:ext cx="3533969" cy="1489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54531" y="5089630"/>
              <a:ext cx="4342003" cy="1896614"/>
              <a:chOff x="354531" y="5089630"/>
              <a:chExt cx="4342003" cy="18966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4531" y="5089630"/>
                <a:ext cx="4342003" cy="189661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9375" y="2486527"/>
            <a:ext cx="1067291" cy="595378"/>
            <a:chOff x="159375" y="2486527"/>
            <a:chExt cx="1067291" cy="5953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375" y="2486527"/>
              <a:ext cx="1067291" cy="595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12566" y="2329337"/>
            <a:ext cx="518836" cy="314379"/>
            <a:chOff x="4112566" y="2329337"/>
            <a:chExt cx="518836" cy="31437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2566" y="2329337"/>
              <a:ext cx="518836" cy="314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22857" y="3750476"/>
            <a:ext cx="1302857" cy="325137"/>
            <a:chOff x="7222857" y="3750476"/>
            <a:chExt cx="1302857" cy="3251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2857" y="3750476"/>
              <a:ext cx="1302857" cy="32513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4662" y="1140410"/>
            <a:ext cx="1257568" cy="3690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98947" y="1682482"/>
            <a:ext cx="1524124" cy="3367047"/>
            <a:chOff x="5098947" y="1682482"/>
            <a:chExt cx="1524124" cy="33670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8947" y="1682482"/>
              <a:ext cx="1524124" cy="33670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7697" y="1682482"/>
            <a:ext cx="1449446" cy="3367047"/>
            <a:chOff x="5087697" y="1682482"/>
            <a:chExt cx="1449446" cy="33670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7697" y="1682482"/>
              <a:ext cx="1449446" cy="33670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48908" y="2810476"/>
            <a:ext cx="3817759" cy="85714"/>
            <a:chOff x="1248908" y="2810476"/>
            <a:chExt cx="3817759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8908" y="2810476"/>
              <a:ext cx="3817759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65120" y="2229317"/>
            <a:ext cx="2436715" cy="1236056"/>
            <a:chOff x="6965120" y="2229317"/>
            <a:chExt cx="2436715" cy="123605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5120" y="2229317"/>
              <a:ext cx="2436715" cy="12360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591544" y="2435231"/>
            <a:ext cx="3705604" cy="85714"/>
            <a:chOff x="4591544" y="2435231"/>
            <a:chExt cx="3705604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1544" y="2435231"/>
              <a:ext cx="3705604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54329" y="2145508"/>
            <a:ext cx="2103766" cy="1361159"/>
            <a:chOff x="7054329" y="2145508"/>
            <a:chExt cx="2103766" cy="13611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4329" y="2145508"/>
              <a:ext cx="2103766" cy="136115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09905" y="6448210"/>
            <a:ext cx="4317655" cy="56332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212718" y="6492015"/>
            <a:ext cx="229697" cy="232381"/>
            <a:chOff x="5212718" y="6492015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12718" y="6492015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83011" y="1357012"/>
            <a:ext cx="2877664" cy="53027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623071" y="1509933"/>
            <a:ext cx="229697" cy="232381"/>
            <a:chOff x="6623071" y="1509933"/>
            <a:chExt cx="229697" cy="23238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3071" y="1509933"/>
              <a:ext cx="229697" cy="23238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0290" y="1268029"/>
            <a:ext cx="4060845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0979" y="5513136"/>
            <a:ext cx="3680996" cy="1031656"/>
            <a:chOff x="5740979" y="5513136"/>
            <a:chExt cx="3680996" cy="1031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979" y="5513136"/>
              <a:ext cx="3680996" cy="1031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3724" y="4657342"/>
            <a:ext cx="4699272" cy="855794"/>
            <a:chOff x="5743724" y="4657342"/>
            <a:chExt cx="4699272" cy="855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724" y="4657342"/>
              <a:ext cx="4699272" cy="855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6105" y="5393006"/>
            <a:ext cx="4743861" cy="1040685"/>
            <a:chOff x="426105" y="5393006"/>
            <a:chExt cx="4743861" cy="1040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105" y="5393006"/>
              <a:ext cx="4743861" cy="1040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402" y="782315"/>
            <a:ext cx="1341663" cy="4668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7923" y="1639879"/>
            <a:ext cx="4537143" cy="1874407"/>
            <a:chOff x="577923" y="1639879"/>
            <a:chExt cx="4537143" cy="18744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23" y="1639879"/>
              <a:ext cx="4537143" cy="18744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8861" y="3616458"/>
            <a:ext cx="4432091" cy="1205179"/>
            <a:chOff x="448861" y="3616458"/>
            <a:chExt cx="4432091" cy="12051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861" y="3616458"/>
              <a:ext cx="4432091" cy="12051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4907" y="3780952"/>
            <a:ext cx="1868272" cy="1232381"/>
            <a:chOff x="2664907" y="3780952"/>
            <a:chExt cx="1868272" cy="12323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4907" y="3780952"/>
              <a:ext cx="1868272" cy="123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6262" y="1981323"/>
            <a:ext cx="3845012" cy="1542486"/>
            <a:chOff x="926262" y="1981323"/>
            <a:chExt cx="3845012" cy="15424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6262" y="1981323"/>
              <a:ext cx="3845012" cy="15424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360" y="5347937"/>
            <a:ext cx="5152868" cy="1246082"/>
            <a:chOff x="373360" y="5347937"/>
            <a:chExt cx="5152868" cy="12460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360" y="5347937"/>
              <a:ext cx="5152868" cy="12460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3421" y="5103240"/>
            <a:ext cx="265528" cy="85714"/>
            <a:chOff x="3423421" y="5103240"/>
            <a:chExt cx="26552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423421" y="5103240"/>
              <a:ext cx="26552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71274" y="2709709"/>
            <a:ext cx="1407785" cy="85714"/>
            <a:chOff x="4771274" y="2709709"/>
            <a:chExt cx="1407785" cy="8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71274" y="2709709"/>
              <a:ext cx="1407785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93303" y="2337369"/>
            <a:ext cx="1524068" cy="239713"/>
            <a:chOff x="3093303" y="2337369"/>
            <a:chExt cx="1524068" cy="23971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93303" y="2337369"/>
              <a:ext cx="1524068" cy="2397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77533" y="1647498"/>
            <a:ext cx="3185394" cy="2735531"/>
            <a:chOff x="6177533" y="1647498"/>
            <a:chExt cx="3185394" cy="27355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77533" y="1647498"/>
              <a:ext cx="3185394" cy="27355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177533" y="1639879"/>
            <a:ext cx="3101585" cy="2874110"/>
            <a:chOff x="6177533" y="1639879"/>
            <a:chExt cx="3101585" cy="28741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7533" y="1639879"/>
              <a:ext cx="3101585" cy="287411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48583" y="1175391"/>
            <a:ext cx="1276511" cy="36472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2672" y="6817665"/>
            <a:ext cx="4556074" cy="32602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65485" y="6851946"/>
            <a:ext cx="229697" cy="232381"/>
            <a:chOff x="365485" y="6851946"/>
            <a:chExt cx="229697" cy="23238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485" y="6851946"/>
              <a:ext cx="229697" cy="23238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67569" y="2564226"/>
            <a:ext cx="1784474" cy="29926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21867" y="6592743"/>
            <a:ext cx="3406378" cy="2992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743724" y="6627022"/>
            <a:ext cx="229697" cy="232381"/>
            <a:chOff x="5743724" y="6627022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43724" y="6627022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88705" y="3518096"/>
            <a:ext cx="1749798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60863" cy="464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768" y="1489722"/>
            <a:ext cx="4914851" cy="5307268"/>
            <a:chOff x="432768" y="1489722"/>
            <a:chExt cx="4914851" cy="5307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68" y="1489722"/>
              <a:ext cx="4914851" cy="5307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6581" y="1489722"/>
            <a:ext cx="4537143" cy="1167034"/>
            <a:chOff x="5636581" y="1489722"/>
            <a:chExt cx="4537143" cy="11670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6581" y="1489722"/>
              <a:ext cx="4537143" cy="1167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400" y="1826738"/>
            <a:ext cx="3544166" cy="929684"/>
            <a:chOff x="568400" y="1826738"/>
            <a:chExt cx="3544166" cy="9296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400" y="1826738"/>
              <a:ext cx="3544166" cy="9296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12566" y="2194537"/>
            <a:ext cx="1407785" cy="85714"/>
            <a:chOff x="4112566" y="2194537"/>
            <a:chExt cx="1407785" cy="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2566" y="2194537"/>
              <a:ext cx="1407785" cy="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0351" y="1432213"/>
            <a:ext cx="4811989" cy="1324209"/>
            <a:chOff x="5520351" y="1432213"/>
            <a:chExt cx="4811989" cy="13242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0351" y="1432213"/>
              <a:ext cx="4811989" cy="1324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6581" y="5832672"/>
            <a:ext cx="4707088" cy="930328"/>
            <a:chOff x="5636581" y="5832672"/>
            <a:chExt cx="4707088" cy="9303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6581" y="5832672"/>
              <a:ext cx="4707088" cy="930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3569" y="6064541"/>
            <a:ext cx="750391" cy="741972"/>
            <a:chOff x="7933569" y="6064541"/>
            <a:chExt cx="750391" cy="7419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569" y="6064541"/>
              <a:ext cx="750391" cy="7419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42766" y="4389439"/>
            <a:ext cx="4537143" cy="1058031"/>
            <a:chOff x="5842766" y="4389439"/>
            <a:chExt cx="4537143" cy="10580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2766" y="4389439"/>
              <a:ext cx="4537143" cy="10580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89203" y="5717466"/>
            <a:ext cx="607506" cy="85714"/>
            <a:chOff x="7989203" y="5717466"/>
            <a:chExt cx="607506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60000">
              <a:off x="7989203" y="5717466"/>
              <a:ext cx="607506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42766" y="4123261"/>
            <a:ext cx="4537143" cy="1324209"/>
            <a:chOff x="5842766" y="4123261"/>
            <a:chExt cx="4537143" cy="13242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2766" y="4123261"/>
              <a:ext cx="4537143" cy="13242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73163" y="2864943"/>
            <a:ext cx="1584302" cy="3328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575975" y="2899221"/>
            <a:ext cx="229697" cy="232381"/>
            <a:chOff x="5575975" y="2899221"/>
            <a:chExt cx="229697" cy="2323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75975" y="2899221"/>
              <a:ext cx="229697" cy="23238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8271" y="6975505"/>
            <a:ext cx="6282645" cy="3199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60607" y="7000256"/>
            <a:ext cx="229697" cy="232381"/>
            <a:chOff x="560607" y="7000256"/>
            <a:chExt cx="229697" cy="232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607" y="7000256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41663" cy="466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20562" y="1689789"/>
            <a:ext cx="5847373" cy="992183"/>
            <a:chOff x="-220562" y="1689789"/>
            <a:chExt cx="5847373" cy="9921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0562" y="1689789"/>
              <a:ext cx="5847373" cy="9921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034" y="1689789"/>
            <a:ext cx="4844505" cy="929684"/>
            <a:chOff x="523034" y="1689789"/>
            <a:chExt cx="4844505" cy="9296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034" y="1689789"/>
              <a:ext cx="4844505" cy="9296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3120" y="4405655"/>
            <a:ext cx="4359161" cy="2846495"/>
            <a:chOff x="6033120" y="4405655"/>
            <a:chExt cx="4359161" cy="28464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3120" y="4405655"/>
              <a:ext cx="4359161" cy="28464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3120" y="1311021"/>
            <a:ext cx="5858378" cy="2021140"/>
            <a:chOff x="6033120" y="1311021"/>
            <a:chExt cx="5858378" cy="20211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3120" y="1311021"/>
              <a:ext cx="5858378" cy="20211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7923" y="3780952"/>
            <a:ext cx="4537143" cy="2183500"/>
            <a:chOff x="577923" y="3780952"/>
            <a:chExt cx="4537143" cy="2183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923" y="3780952"/>
              <a:ext cx="4537143" cy="21835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69209" y="3009836"/>
            <a:ext cx="866440" cy="85714"/>
            <a:chOff x="2469209" y="3009836"/>
            <a:chExt cx="866440" cy="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469209" y="3009836"/>
              <a:ext cx="866440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8861" y="3548493"/>
            <a:ext cx="4772325" cy="2601900"/>
            <a:chOff x="448861" y="3548493"/>
            <a:chExt cx="4772325" cy="26019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861" y="3548493"/>
              <a:ext cx="4772325" cy="26019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21645" y="1001362"/>
            <a:ext cx="4726307" cy="2601900"/>
            <a:chOff x="5821645" y="1001362"/>
            <a:chExt cx="4726307" cy="26019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21645" y="1001362"/>
              <a:ext cx="4726307" cy="26019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90476" y="2111774"/>
            <a:ext cx="411577" cy="85714"/>
            <a:chOff x="5390476" y="2111774"/>
            <a:chExt cx="411577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0476" y="2111774"/>
              <a:ext cx="411577" cy="85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048" y="6305134"/>
            <a:ext cx="1254569" cy="32602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6329884"/>
            <a:ext cx="229697" cy="232381"/>
            <a:chOff x="448861" y="6329884"/>
            <a:chExt cx="229697" cy="2323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6329884"/>
              <a:ext cx="229697" cy="23238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8829" y="3716524"/>
            <a:ext cx="1254407" cy="3276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821645" y="3741275"/>
            <a:ext cx="229697" cy="232381"/>
            <a:chOff x="5821645" y="3741275"/>
            <a:chExt cx="229697" cy="2323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21645" y="3741275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471" y="4610263"/>
            <a:ext cx="6396123" cy="2470502"/>
            <a:chOff x="197471" y="4610263"/>
            <a:chExt cx="6396123" cy="2470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71" y="4610263"/>
              <a:ext cx="6396123" cy="24705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471" y="6927643"/>
            <a:ext cx="6387514" cy="447914"/>
            <a:chOff x="197471" y="6927643"/>
            <a:chExt cx="6387514" cy="4479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71" y="6927643"/>
              <a:ext cx="6387514" cy="4479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497" y="885172"/>
            <a:ext cx="1194596" cy="4873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8861" y="1503454"/>
            <a:ext cx="6658849" cy="2950703"/>
            <a:chOff x="448861" y="1503454"/>
            <a:chExt cx="6658849" cy="29507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861" y="1503454"/>
              <a:ext cx="6658849" cy="29507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8861" y="2756030"/>
            <a:ext cx="1394362" cy="1024922"/>
            <a:chOff x="448861" y="2756030"/>
            <a:chExt cx="1394362" cy="10249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861" y="2756030"/>
              <a:ext cx="1394362" cy="10249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5022" y="4454157"/>
            <a:ext cx="5028571" cy="2412510"/>
            <a:chOff x="1565022" y="4454157"/>
            <a:chExt cx="5028571" cy="24125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5022" y="4454157"/>
              <a:ext cx="5028571" cy="24125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7915" y="3848048"/>
            <a:ext cx="1785712" cy="2777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47870" y="3870897"/>
            <a:ext cx="229697" cy="232381"/>
            <a:chOff x="747870" y="3870897"/>
            <a:chExt cx="229697" cy="23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870" y="3870897"/>
              <a:ext cx="229697" cy="2323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3397" y="4598837"/>
            <a:ext cx="3291350" cy="3009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19414" y="4610263"/>
            <a:ext cx="229697" cy="232381"/>
            <a:chOff x="2519414" y="4610263"/>
            <a:chExt cx="229697" cy="2323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9414" y="4610263"/>
              <a:ext cx="229697" cy="23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81359" y="2292510"/>
            <a:ext cx="4537143" cy="2104344"/>
            <a:chOff x="6081359" y="2292510"/>
            <a:chExt cx="4537143" cy="21043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1359" y="2292510"/>
              <a:ext cx="4537143" cy="21043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7471" y="5342857"/>
            <a:ext cx="1367551" cy="1099072"/>
            <a:chOff x="197471" y="5342857"/>
            <a:chExt cx="1367551" cy="10990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471" y="5342857"/>
              <a:ext cx="1367551" cy="10990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7879" y="5837820"/>
            <a:ext cx="5405233" cy="85714"/>
            <a:chOff x="1607879" y="5837820"/>
            <a:chExt cx="5405233" cy="8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7879" y="5837820"/>
              <a:ext cx="5405233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07710" y="5342857"/>
            <a:ext cx="3434249" cy="893606"/>
            <a:chOff x="7107710" y="5342857"/>
            <a:chExt cx="3434249" cy="89360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7710" y="5342857"/>
              <a:ext cx="3434249" cy="8936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13112" y="5216422"/>
            <a:ext cx="3605389" cy="1252391"/>
            <a:chOff x="7013112" y="5216422"/>
            <a:chExt cx="3605389" cy="12523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3112" y="5216422"/>
              <a:ext cx="3605389" cy="125239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9096" y="6603810"/>
            <a:ext cx="2072331" cy="30094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102933" y="6615238"/>
            <a:ext cx="229697" cy="232381"/>
            <a:chOff x="7102933" y="6615238"/>
            <a:chExt cx="229697" cy="2323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2933" y="6615238"/>
              <a:ext cx="229697" cy="232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-138550" y="3846516"/>
            <a:ext cx="1669898" cy="85714"/>
            <a:chOff x="-138550" y="3846516"/>
            <a:chExt cx="1669898" cy="8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138550" y="3846516"/>
              <a:ext cx="1669898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90" y="791060"/>
            <a:ext cx="6552731" cy="3360761"/>
            <a:chOff x="45090" y="791060"/>
            <a:chExt cx="6552731" cy="3360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90" y="791060"/>
              <a:ext cx="6552731" cy="33607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2888" y="907535"/>
            <a:ext cx="3215298" cy="2983939"/>
            <a:chOff x="3192888" y="907535"/>
            <a:chExt cx="3215298" cy="29839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2888" y="907535"/>
              <a:ext cx="3215298" cy="2983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19" y="4370868"/>
            <a:ext cx="5365939" cy="3157048"/>
            <a:chOff x="75419" y="4370868"/>
            <a:chExt cx="5365939" cy="31570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19" y="4370868"/>
              <a:ext cx="5365939" cy="3157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8939" y="4525615"/>
            <a:ext cx="5063640" cy="2192023"/>
            <a:chOff x="5608939" y="4525615"/>
            <a:chExt cx="5063640" cy="2192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8939" y="4525615"/>
              <a:ext cx="5063640" cy="2192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59" y="1311300"/>
            <a:ext cx="2652621" cy="2782853"/>
            <a:chOff x="129959" y="1311300"/>
            <a:chExt cx="2652621" cy="2782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59" y="1311300"/>
              <a:ext cx="2652621" cy="2782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85663" y="4134349"/>
            <a:ext cx="614743" cy="85714"/>
            <a:chOff x="5585663" y="4134349"/>
            <a:chExt cx="614743" cy="8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585663" y="4134349"/>
              <a:ext cx="614743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0574" y="4982623"/>
            <a:ext cx="3755289" cy="350356"/>
            <a:chOff x="5780574" y="4982623"/>
            <a:chExt cx="3755289" cy="350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0574" y="4982623"/>
              <a:ext cx="3755289" cy="3503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959" y="4525615"/>
            <a:ext cx="5217660" cy="2769838"/>
            <a:chOff x="129959" y="4525615"/>
            <a:chExt cx="5217660" cy="27698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59" y="4525615"/>
              <a:ext cx="5217660" cy="27698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3618" y="4277070"/>
            <a:ext cx="336213" cy="85714"/>
            <a:chOff x="993618" y="4277070"/>
            <a:chExt cx="336213" cy="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993618" y="4277070"/>
              <a:ext cx="336213" cy="8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8562" y="5115318"/>
            <a:ext cx="1928474" cy="49176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56259" y="6088890"/>
            <a:ext cx="1471617" cy="27856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5621627"/>
            <a:ext cx="4778466" cy="1509324"/>
            <a:chOff x="448861" y="5621627"/>
            <a:chExt cx="4778466" cy="15093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5621627"/>
              <a:ext cx="4778466" cy="150932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54911" y="4954052"/>
            <a:ext cx="336474" cy="22507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64477" y="5137600"/>
            <a:ext cx="365046" cy="22507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408185" y="3456454"/>
            <a:ext cx="4778910" cy="627615"/>
            <a:chOff x="6408185" y="3456454"/>
            <a:chExt cx="4778910" cy="6276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08185" y="3456454"/>
              <a:ext cx="4778910" cy="6276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97821" y="817034"/>
            <a:ext cx="4502181" cy="3361728"/>
            <a:chOff x="6797821" y="817034"/>
            <a:chExt cx="4502181" cy="336172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97821" y="817034"/>
              <a:ext cx="4502181" cy="33617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97821" y="702502"/>
            <a:ext cx="3326953" cy="2901384"/>
            <a:chOff x="6597821" y="702502"/>
            <a:chExt cx="3326953" cy="290138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97821" y="702502"/>
              <a:ext cx="3326953" cy="29013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80574" y="5455560"/>
            <a:ext cx="4880675" cy="627615"/>
            <a:chOff x="5780574" y="5455560"/>
            <a:chExt cx="4880675" cy="62761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80574" y="5455560"/>
              <a:ext cx="4880675" cy="62761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55734" y="1014848"/>
            <a:ext cx="1903207" cy="2785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65783" y="2467748"/>
            <a:ext cx="2282712" cy="51566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849769" y="2997098"/>
            <a:ext cx="2569211" cy="569731"/>
            <a:chOff x="6849769" y="2997098"/>
            <a:chExt cx="2569211" cy="5697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49769" y="2997098"/>
              <a:ext cx="2569211" cy="569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884" y="4549629"/>
            <a:ext cx="1417254" cy="369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4247" y="2783311"/>
            <a:ext cx="1335124" cy="1600024"/>
            <a:chOff x="1314247" y="2783311"/>
            <a:chExt cx="1335124" cy="16000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47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4194" y="5153280"/>
            <a:ext cx="1747517" cy="640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8197" y="3276991"/>
            <a:ext cx="829568" cy="299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079" y="3434852"/>
            <a:ext cx="1066127" cy="8479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9753" y="4549629"/>
            <a:ext cx="1626654" cy="365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8121" y="2783311"/>
            <a:ext cx="1335124" cy="1600024"/>
            <a:chOff x="3558121" y="2783311"/>
            <a:chExt cx="1335124" cy="16000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8121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5488" y="3276991"/>
            <a:ext cx="836120" cy="2990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1933" y="3434852"/>
            <a:ext cx="1121003" cy="8479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3629" y="4549629"/>
            <a:ext cx="1837739" cy="369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01994" y="2783311"/>
            <a:ext cx="1335124" cy="1600024"/>
            <a:chOff x="5801994" y="2783311"/>
            <a:chExt cx="1335124" cy="16000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1994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25932" y="3276991"/>
            <a:ext cx="909587" cy="2990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8092" y="3434852"/>
            <a:ext cx="1137118" cy="84796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27515" y="4549629"/>
            <a:ext cx="1503816" cy="3885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45880" y="2783311"/>
            <a:ext cx="1335124" cy="1600024"/>
            <a:chOff x="8045880" y="2783311"/>
            <a:chExt cx="1335124" cy="16000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880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3236" y="3276991"/>
            <a:ext cx="916139" cy="2990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8807" y="3434852"/>
            <a:ext cx="1116013" cy="8479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55240" y="1330759"/>
            <a:ext cx="1178946" cy="81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5277" y="5182857"/>
            <a:ext cx="130411" cy="130409"/>
            <a:chOff x="1095277" y="5182857"/>
            <a:chExt cx="130411" cy="1304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5277" y="5182857"/>
              <a:ext cx="130411" cy="130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0039" y="5553241"/>
            <a:ext cx="130411" cy="130409"/>
            <a:chOff x="1100039" y="5553241"/>
            <a:chExt cx="130411" cy="1304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039" y="5553241"/>
              <a:ext cx="130411" cy="13040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45882" y="5153280"/>
            <a:ext cx="995450" cy="13906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38873" y="5192381"/>
            <a:ext cx="130411" cy="130409"/>
            <a:chOff x="3638873" y="5192381"/>
            <a:chExt cx="130411" cy="1304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8873" y="5192381"/>
              <a:ext cx="130411" cy="130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43635" y="5562765"/>
            <a:ext cx="130411" cy="130409"/>
            <a:chOff x="3643635" y="5562765"/>
            <a:chExt cx="130411" cy="1304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3635" y="5562765"/>
              <a:ext cx="130411" cy="130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48397" y="5940348"/>
            <a:ext cx="130411" cy="130409"/>
            <a:chOff x="3648397" y="5940348"/>
            <a:chExt cx="130411" cy="1304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8397" y="5940348"/>
              <a:ext cx="130411" cy="130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53159" y="6310731"/>
            <a:ext cx="130411" cy="130409"/>
            <a:chOff x="3653159" y="6310731"/>
            <a:chExt cx="130411" cy="13040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3159" y="6310731"/>
              <a:ext cx="130411" cy="13040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21230" y="5153280"/>
            <a:ext cx="1010688" cy="64402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22310" y="5182856"/>
            <a:ext cx="130411" cy="130409"/>
            <a:chOff x="6022310" y="5182856"/>
            <a:chExt cx="130411" cy="1304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2310" y="5182856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27072" y="5553240"/>
            <a:ext cx="130411" cy="130409"/>
            <a:chOff x="6027072" y="555324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7072" y="5553240"/>
              <a:ext cx="130411" cy="13040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51501" y="5161185"/>
            <a:ext cx="642974" cy="5894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252585" y="5192380"/>
            <a:ext cx="130411" cy="130409"/>
            <a:chOff x="8252585" y="5192380"/>
            <a:chExt cx="130411" cy="13040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2585" y="519238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57347" y="5562763"/>
            <a:ext cx="130411" cy="130409"/>
            <a:chOff x="8257347" y="5562763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7347" y="5562763"/>
              <a:ext cx="130411" cy="130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07517" y="4756637"/>
            <a:ext cx="1645105" cy="717342"/>
            <a:chOff x="7407517" y="4756637"/>
            <a:chExt cx="1645105" cy="7173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7517" y="4756637"/>
              <a:ext cx="1645105" cy="7173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4101" y="1119916"/>
            <a:ext cx="1998415" cy="454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5496" y="1552035"/>
            <a:ext cx="1943407" cy="3544452"/>
            <a:chOff x="325496" y="1552035"/>
            <a:chExt cx="1943407" cy="35444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496" y="1552035"/>
              <a:ext cx="1943407" cy="35444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5152" y="1781901"/>
            <a:ext cx="2736235" cy="1181716"/>
            <a:chOff x="4265152" y="1781901"/>
            <a:chExt cx="2736235" cy="1181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5152" y="1781901"/>
              <a:ext cx="2736235" cy="11817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7" y="5477491"/>
            <a:ext cx="3131594" cy="989738"/>
            <a:chOff x="7407517" y="5477491"/>
            <a:chExt cx="3131594" cy="9897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7517" y="5477491"/>
              <a:ext cx="3131594" cy="9897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8209" y="1763798"/>
            <a:ext cx="2558679" cy="648432"/>
            <a:chOff x="7328209" y="1763798"/>
            <a:chExt cx="2558679" cy="6484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8209" y="1763798"/>
              <a:ext cx="2558679" cy="6484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13" y="2786070"/>
            <a:ext cx="2771850" cy="721247"/>
            <a:chOff x="6513" y="2786070"/>
            <a:chExt cx="2771850" cy="721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3" y="2786070"/>
              <a:ext cx="2771850" cy="721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2709" y="4513032"/>
            <a:ext cx="6314110" cy="2482539"/>
            <a:chOff x="292709" y="4513032"/>
            <a:chExt cx="6314110" cy="24825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709" y="4513032"/>
              <a:ext cx="6314110" cy="24825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9081" y="2116528"/>
            <a:ext cx="2119130" cy="512461"/>
            <a:chOff x="229081" y="2116528"/>
            <a:chExt cx="2119130" cy="5124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081" y="2116528"/>
              <a:ext cx="2119130" cy="5124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227" y="2705621"/>
            <a:ext cx="238978" cy="85714"/>
            <a:chOff x="1010227" y="2705621"/>
            <a:chExt cx="23897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10227" y="2705621"/>
              <a:ext cx="23897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339" y="2935771"/>
            <a:ext cx="2674024" cy="611447"/>
            <a:chOff x="104339" y="2935771"/>
            <a:chExt cx="2674024" cy="6114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339" y="2935771"/>
              <a:ext cx="2674024" cy="6114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5152" y="1722284"/>
            <a:ext cx="2736235" cy="1300950"/>
            <a:chOff x="4265152" y="1722284"/>
            <a:chExt cx="2736235" cy="13009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5152" y="1722284"/>
              <a:ext cx="2736235" cy="1300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788489" y="4091161"/>
            <a:ext cx="2104054" cy="85714"/>
            <a:chOff x="4788489" y="4091161"/>
            <a:chExt cx="2104054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4788489" y="4091161"/>
              <a:ext cx="2104054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21257" y="4434684"/>
            <a:ext cx="1384323" cy="85714"/>
            <a:chOff x="521257" y="4434684"/>
            <a:chExt cx="1384323" cy="8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521257" y="4434684"/>
              <a:ext cx="1384323" cy="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427606" y="2379979"/>
            <a:ext cx="1838229" cy="85714"/>
            <a:chOff x="2427606" y="2379979"/>
            <a:chExt cx="1838229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27606" y="2379979"/>
              <a:ext cx="1838229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407517" y="2505214"/>
            <a:ext cx="3131594" cy="814853"/>
            <a:chOff x="7407517" y="2505214"/>
            <a:chExt cx="3131594" cy="81485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07517" y="2505214"/>
              <a:ext cx="3131594" cy="81485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503356" y="3891560"/>
            <a:ext cx="854202" cy="85714"/>
            <a:chOff x="8503356" y="3891560"/>
            <a:chExt cx="854202" cy="8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8503356" y="3891560"/>
              <a:ext cx="854202" cy="8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407517" y="4360442"/>
            <a:ext cx="3131594" cy="2332021"/>
            <a:chOff x="7407517" y="4360442"/>
            <a:chExt cx="3131594" cy="233202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07517" y="4360442"/>
              <a:ext cx="3131594" cy="23320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328209" y="1722284"/>
            <a:ext cx="3367029" cy="1762373"/>
            <a:chOff x="7328209" y="1722284"/>
            <a:chExt cx="3367029" cy="176237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28209" y="1722284"/>
              <a:ext cx="3367029" cy="176237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09318" y="6867953"/>
            <a:ext cx="2537617" cy="27771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432205" y="6879381"/>
            <a:ext cx="229697" cy="232381"/>
            <a:chOff x="7432205" y="6879381"/>
            <a:chExt cx="229697" cy="23238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2205" y="6879381"/>
              <a:ext cx="229697" cy="23238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87402" y="887077"/>
            <a:ext cx="2249053" cy="46602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2323" y="7053825"/>
            <a:ext cx="5231139" cy="32737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448861" y="7087000"/>
            <a:ext cx="229697" cy="232381"/>
            <a:chOff x="448861" y="7087000"/>
            <a:chExt cx="229697" cy="23238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8861" y="7087000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301358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861" y="1531608"/>
            <a:ext cx="8320471" cy="2886164"/>
            <a:chOff x="448861" y="1531608"/>
            <a:chExt cx="8320471" cy="2886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861" y="1531608"/>
              <a:ext cx="8320471" cy="2886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923" y="2241757"/>
            <a:ext cx="1171746" cy="1084168"/>
            <a:chOff x="577923" y="2241757"/>
            <a:chExt cx="1171746" cy="10841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23" y="2241757"/>
              <a:ext cx="1171746" cy="10841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539" y="4070745"/>
            <a:ext cx="6552054" cy="2342359"/>
            <a:chOff x="836539" y="4070745"/>
            <a:chExt cx="6552054" cy="23423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539" y="4070745"/>
              <a:ext cx="6552054" cy="2342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452" y="4070745"/>
            <a:ext cx="6707937" cy="1998475"/>
            <a:chOff x="818452" y="4070745"/>
            <a:chExt cx="6707937" cy="1998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8452" y="4070745"/>
              <a:ext cx="6707937" cy="19984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5001" y="3604963"/>
            <a:ext cx="643788" cy="85714"/>
            <a:chOff x="785001" y="3604963"/>
            <a:chExt cx="643788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785001" y="3604963"/>
              <a:ext cx="643788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28521" y="5241924"/>
            <a:ext cx="3618130" cy="1654591"/>
            <a:chOff x="6928521" y="5241924"/>
            <a:chExt cx="3618130" cy="16545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8521" y="5241924"/>
              <a:ext cx="3618130" cy="16545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3659" y="6627577"/>
            <a:ext cx="5699444" cy="56580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9245" y="6660748"/>
            <a:ext cx="229697" cy="232381"/>
            <a:chOff x="509245" y="6660748"/>
            <a:chExt cx="229697" cy="2323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245" y="6660748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403520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713272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0615" y="1918342"/>
            <a:ext cx="8948269" cy="3187821"/>
            <a:chOff x="330615" y="1918342"/>
            <a:chExt cx="8948269" cy="31878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615" y="1918342"/>
              <a:ext cx="8948269" cy="31878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6081" y="5512538"/>
            <a:ext cx="3431433" cy="1711661"/>
            <a:chOff x="2586081" y="5512538"/>
            <a:chExt cx="3431433" cy="17116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081" y="5512538"/>
              <a:ext cx="3431433" cy="171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76032" y="2428084"/>
            <a:ext cx="1352393" cy="1352869"/>
            <a:chOff x="4876032" y="2428084"/>
            <a:chExt cx="1352393" cy="13528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032" y="2428084"/>
              <a:ext cx="1352393" cy="135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93333" y="2428084"/>
            <a:ext cx="1522779" cy="1382523"/>
            <a:chOff x="7393333" y="2428084"/>
            <a:chExt cx="1522779" cy="13825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333" y="2428084"/>
              <a:ext cx="1522779" cy="13825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61447" y="5393491"/>
            <a:ext cx="1029183" cy="85714"/>
            <a:chOff x="5061447" y="5393491"/>
            <a:chExt cx="1029183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061447" y="5393491"/>
              <a:ext cx="1029183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52565" y="2332846"/>
            <a:ext cx="1663547" cy="1486202"/>
            <a:chOff x="7252565" y="2332846"/>
            <a:chExt cx="1663547" cy="14862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2565" y="2332846"/>
              <a:ext cx="1663547" cy="148620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3455" y="4015734"/>
            <a:ext cx="1603850" cy="3383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52565" y="4050439"/>
            <a:ext cx="232558" cy="235276"/>
            <a:chOff x="7252565" y="4050439"/>
            <a:chExt cx="232558" cy="2352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2565" y="4050439"/>
              <a:ext cx="232558" cy="2352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42139" y="3137280"/>
            <a:ext cx="1009855" cy="85714"/>
            <a:chOff x="6242139" y="3137280"/>
            <a:chExt cx="1009855" cy="8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42139" y="3137280"/>
              <a:ext cx="1009855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0640" y="3211221"/>
            <a:ext cx="2213907" cy="7626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92758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8144" y="2313055"/>
            <a:ext cx="1496674" cy="1245712"/>
            <a:chOff x="824388" y="2336904"/>
            <a:chExt cx="1496674" cy="12457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88" y="2336904"/>
              <a:ext cx="1496674" cy="1245712"/>
            </a:xfrm>
            <a:prstGeom prst="rect">
              <a:avLst/>
            </a:prstGeom>
          </p:spPr>
        </p:pic>
      </p:grpSp>
      <p:pic>
        <p:nvPicPr>
          <p:cNvPr id="5" name="Object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87101" y="2867025"/>
            <a:ext cx="1435543" cy="3690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77567" y="2313055"/>
            <a:ext cx="1496674" cy="1245712"/>
            <a:chOff x="5483811" y="2336904"/>
            <a:chExt cx="1496674" cy="12457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811" y="2336904"/>
              <a:ext cx="1496674" cy="1245712"/>
            </a:xfrm>
            <a:prstGeom prst="rect">
              <a:avLst/>
            </a:prstGeom>
          </p:spPr>
        </p:pic>
      </p:grpSp>
      <p:pic>
        <p:nvPicPr>
          <p:cNvPr id="9" name="Object 8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687" y="2867025"/>
            <a:ext cx="1210467" cy="3881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18144" y="4349992"/>
            <a:ext cx="1496674" cy="1245712"/>
            <a:chOff x="824388" y="4373841"/>
            <a:chExt cx="1496674" cy="12457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88" y="4373841"/>
              <a:ext cx="1496674" cy="1245712"/>
            </a:xfrm>
            <a:prstGeom prst="rect">
              <a:avLst/>
            </a:prstGeom>
          </p:spPr>
        </p:pic>
      </p:grpSp>
      <p:pic>
        <p:nvPicPr>
          <p:cNvPr id="13" name="Object 12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5257" y="4903958"/>
            <a:ext cx="1266972" cy="3785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77567" y="4349992"/>
            <a:ext cx="1496674" cy="1245712"/>
            <a:chOff x="5483811" y="4373841"/>
            <a:chExt cx="1496674" cy="1245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811" y="4373841"/>
              <a:ext cx="1496674" cy="1245712"/>
            </a:xfrm>
            <a:prstGeom prst="rect">
              <a:avLst/>
            </a:prstGeom>
          </p:spPr>
        </p:pic>
      </p:grpSp>
      <p:pic>
        <p:nvPicPr>
          <p:cNvPr id="17" name="Object 16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8557" y="4907828"/>
            <a:ext cx="1412597" cy="326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635" y="2955895"/>
            <a:ext cx="1925951" cy="2780433"/>
            <a:chOff x="954635" y="2955895"/>
            <a:chExt cx="1925951" cy="2780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635" y="2955895"/>
              <a:ext cx="1925951" cy="2780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734" y="1653372"/>
            <a:ext cx="267802" cy="242401"/>
            <a:chOff x="820734" y="1653372"/>
            <a:chExt cx="267802" cy="2424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734" y="1653372"/>
              <a:ext cx="267802" cy="2424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8324" y="2418770"/>
            <a:ext cx="267802" cy="242401"/>
            <a:chOff x="2628324" y="2418770"/>
            <a:chExt cx="267802" cy="2424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324" y="2418770"/>
              <a:ext cx="267802" cy="2424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987" y="1827203"/>
            <a:ext cx="1215060" cy="737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410" y="355336"/>
            <a:ext cx="506549" cy="299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4915" y="1590615"/>
            <a:ext cx="2747644" cy="4336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24462" y="2088939"/>
            <a:ext cx="4261388" cy="9079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3057" y="1598234"/>
            <a:ext cx="312333" cy="338697"/>
            <a:chOff x="4393057" y="1598234"/>
            <a:chExt cx="312333" cy="338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3057" y="1598234"/>
              <a:ext cx="312333" cy="3386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61582" y="3275629"/>
            <a:ext cx="4526215" cy="3860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41210" y="3741768"/>
            <a:ext cx="5479778" cy="11291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02581" y="3273720"/>
            <a:ext cx="312333" cy="338697"/>
            <a:chOff x="4402581" y="3273720"/>
            <a:chExt cx="312333" cy="3386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3273720"/>
              <a:ext cx="312333" cy="3386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78006" y="5285504"/>
            <a:ext cx="4722873" cy="3860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02581" y="5274070"/>
            <a:ext cx="312333" cy="338697"/>
            <a:chOff x="4402581" y="5274070"/>
            <a:chExt cx="312333" cy="33869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5274070"/>
              <a:ext cx="312333" cy="33869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04434" y="5780827"/>
            <a:ext cx="5814778" cy="5609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0779" y="2344709"/>
            <a:ext cx="5027573" cy="1636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2072" y="3983556"/>
            <a:ext cx="5131094" cy="397556"/>
            <a:chOff x="2782072" y="3983556"/>
            <a:chExt cx="5131094" cy="3975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072" y="3983556"/>
              <a:ext cx="5131094" cy="3975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166" y="3598198"/>
            <a:ext cx="579052" cy="642678"/>
            <a:chOff x="7913166" y="3598198"/>
            <a:chExt cx="579052" cy="6426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166" y="3598198"/>
              <a:ext cx="579052" cy="642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04947"/>
            <a:ext cx="2255765" cy="7388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272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3"/>
            <a:ext cx="2059492" cy="182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1260"/>
            <a:ext cx="506549" cy="296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7741" y="3734074"/>
            <a:ext cx="4059493" cy="2930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152" y="387862"/>
            <a:ext cx="418537" cy="3261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639" y="2273782"/>
            <a:ext cx="1051139" cy="358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82129" y="2103524"/>
            <a:ext cx="370355" cy="2092010"/>
            <a:chOff x="5782129" y="2103524"/>
            <a:chExt cx="370355" cy="20920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2129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20658" y="2103524"/>
            <a:ext cx="370355" cy="2092010"/>
            <a:chOff x="10020658" y="2103524"/>
            <a:chExt cx="370355" cy="2092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0658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82129" y="4458888"/>
            <a:ext cx="370355" cy="2131128"/>
            <a:chOff x="5782129" y="4458888"/>
            <a:chExt cx="370355" cy="21311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2129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20658" y="4458888"/>
            <a:ext cx="370355" cy="2131128"/>
            <a:chOff x="10020658" y="4458888"/>
            <a:chExt cx="370355" cy="21311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0658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848" y="1296736"/>
            <a:ext cx="312632" cy="282979"/>
            <a:chOff x="183848" y="1296736"/>
            <a:chExt cx="312632" cy="2829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848" y="1296736"/>
              <a:ext cx="312632" cy="2829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86004" y="6223704"/>
            <a:ext cx="312632" cy="282979"/>
            <a:chOff x="4986004" y="6223704"/>
            <a:chExt cx="312632" cy="28297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4986004" y="6223704"/>
              <a:ext cx="312632" cy="2829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5639" y="5036458"/>
            <a:ext cx="2711502" cy="28348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39639" y="4630620"/>
            <a:ext cx="1051139" cy="35856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8861" y="2749356"/>
            <a:ext cx="4537143" cy="3106642"/>
            <a:chOff x="448861" y="2749356"/>
            <a:chExt cx="4537143" cy="31066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8861" y="2749356"/>
              <a:ext cx="4537143" cy="31066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0642" y="1883543"/>
            <a:ext cx="4840300" cy="59772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28496" y="5594925"/>
            <a:ext cx="1051139" cy="35856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45639" y="6046563"/>
            <a:ext cx="401445" cy="35998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232972" y="2701401"/>
            <a:ext cx="4021359" cy="86174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087279" y="2743942"/>
            <a:ext cx="130411" cy="130409"/>
            <a:chOff x="6087279" y="2743942"/>
            <a:chExt cx="130411" cy="1304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7279" y="2743942"/>
              <a:ext cx="130411" cy="1304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87279" y="3801462"/>
            <a:ext cx="130411" cy="130409"/>
            <a:chOff x="6087279" y="3801462"/>
            <a:chExt cx="130411" cy="13040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87279" y="3801462"/>
              <a:ext cx="130411" cy="130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11219"/>
            <a:ext cx="2655803" cy="7302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5"/>
            <a:ext cx="2256854" cy="1820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1260"/>
            <a:ext cx="1377854" cy="305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251" y="2806349"/>
            <a:ext cx="2827739" cy="3669116"/>
            <a:chOff x="700251" y="2806349"/>
            <a:chExt cx="2827739" cy="3669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251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3750" y="2806349"/>
            <a:ext cx="2827739" cy="3669116"/>
            <a:chOff x="3933750" y="2806349"/>
            <a:chExt cx="2827739" cy="3669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3750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05933" y="2806349"/>
            <a:ext cx="2827739" cy="3669116"/>
            <a:chOff x="7205933" y="2806349"/>
            <a:chExt cx="2827739" cy="3669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933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5784" y="1313019"/>
            <a:ext cx="1496674" cy="1245712"/>
            <a:chOff x="1365784" y="1313019"/>
            <a:chExt cx="1496674" cy="12457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784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5839" y="1916572"/>
            <a:ext cx="1185141" cy="2456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99282" y="1313019"/>
            <a:ext cx="1496674" cy="1245712"/>
            <a:chOff x="4599282" y="1313019"/>
            <a:chExt cx="1496674" cy="12457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9282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5163" y="1903239"/>
            <a:ext cx="1514340" cy="2955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71466" y="1313019"/>
            <a:ext cx="1496674" cy="1245712"/>
            <a:chOff x="7871466" y="1313019"/>
            <a:chExt cx="1496674" cy="12457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66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20544" y="1888001"/>
            <a:ext cx="1218473" cy="3540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73768" y="3032615"/>
            <a:ext cx="1747702" cy="1747702"/>
            <a:chOff x="4473768" y="3032615"/>
            <a:chExt cx="1747702" cy="174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3768" y="3032615"/>
              <a:ext cx="1747702" cy="17477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02022" y="4640907"/>
            <a:ext cx="1840156" cy="1380117"/>
            <a:chOff x="4502022" y="4640907"/>
            <a:chExt cx="1840156" cy="13801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2022" y="4640907"/>
              <a:ext cx="1840156" cy="13801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0620" y="3159800"/>
            <a:ext cx="2572405" cy="2753378"/>
            <a:chOff x="7320620" y="3159800"/>
            <a:chExt cx="2572405" cy="275337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0620" y="3159800"/>
              <a:ext cx="2572405" cy="27533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1005" y="3236322"/>
            <a:ext cx="2680475" cy="2828218"/>
            <a:chOff x="781005" y="3236322"/>
            <a:chExt cx="2680475" cy="282821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05" y="3236322"/>
              <a:ext cx="2680475" cy="2828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251" y="3640476"/>
            <a:ext cx="8649193" cy="1808036"/>
            <a:chOff x="700251" y="3640476"/>
            <a:chExt cx="8649193" cy="180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251" y="3640476"/>
              <a:ext cx="8649193" cy="180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887" y="351260"/>
            <a:ext cx="858740" cy="2964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9299" y="1496599"/>
            <a:ext cx="8649193" cy="1632865"/>
            <a:chOff x="719299" y="1496599"/>
            <a:chExt cx="8649193" cy="16328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99" y="1496599"/>
              <a:ext cx="8649193" cy="16328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661" y="882420"/>
            <a:ext cx="2577146" cy="1057143"/>
            <a:chOff x="223661" y="882420"/>
            <a:chExt cx="2577146" cy="105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3661" y="901437"/>
              <a:ext cx="1638098" cy="1018896"/>
              <a:chOff x="223661" y="901437"/>
              <a:chExt cx="1638098" cy="10188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3661" y="901437"/>
                <a:ext cx="1638098" cy="10188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5569" y="882420"/>
              <a:ext cx="1091724" cy="1056930"/>
              <a:chOff x="1705569" y="882420"/>
              <a:chExt cx="1091724" cy="105693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05569" y="882420"/>
                <a:ext cx="1091724" cy="105693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73661" y="2789437"/>
            <a:ext cx="1673507" cy="1673507"/>
            <a:chOff x="173661" y="2789437"/>
            <a:chExt cx="1673507" cy="16735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661" y="2789437"/>
              <a:ext cx="1673507" cy="16735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299" y="5784955"/>
            <a:ext cx="8649193" cy="1582638"/>
            <a:chOff x="719299" y="5784955"/>
            <a:chExt cx="8649193" cy="15826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99" y="5784955"/>
              <a:ext cx="8649193" cy="15826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183" y="5372321"/>
            <a:ext cx="2488722" cy="921957"/>
            <a:chOff x="273183" y="5372321"/>
            <a:chExt cx="2488722" cy="9219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183" y="5372321"/>
              <a:ext cx="2488722" cy="92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415" y="2163575"/>
            <a:ext cx="130411" cy="130409"/>
            <a:chOff x="1010415" y="2163575"/>
            <a:chExt cx="130411" cy="1304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163575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0415" y="2659028"/>
            <a:ext cx="130411" cy="130409"/>
            <a:chOff x="1010415" y="2659028"/>
            <a:chExt cx="130411" cy="130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659028"/>
              <a:ext cx="130411" cy="13040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3667" y="2572296"/>
            <a:ext cx="3428093" cy="3542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4160" y="2068780"/>
            <a:ext cx="5712931" cy="3224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10415" y="4283454"/>
            <a:ext cx="130411" cy="130409"/>
            <a:chOff x="1010415" y="4283454"/>
            <a:chExt cx="130411" cy="1304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283454"/>
              <a:ext cx="130411" cy="13040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3686" y="4188658"/>
            <a:ext cx="4237807" cy="32240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10415" y="4643304"/>
            <a:ext cx="130411" cy="130409"/>
            <a:chOff x="1010415" y="4643304"/>
            <a:chExt cx="130411" cy="1304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643304"/>
              <a:ext cx="130411" cy="1304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4572" y="4540448"/>
            <a:ext cx="3203969" cy="34145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1563" y="4921401"/>
            <a:ext cx="5252388" cy="3414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10415" y="5006670"/>
            <a:ext cx="130411" cy="130409"/>
            <a:chOff x="1010415" y="500667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500667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0415" y="6284753"/>
            <a:ext cx="130411" cy="130409"/>
            <a:chOff x="1010415" y="6284753"/>
            <a:chExt cx="130411" cy="1304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284753"/>
              <a:ext cx="130411" cy="13040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3620" y="6191420"/>
            <a:ext cx="5880826" cy="32081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10415" y="6701256"/>
            <a:ext cx="130411" cy="130409"/>
            <a:chOff x="1010415" y="6701256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701256"/>
              <a:ext cx="130411" cy="13040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2886" y="6596344"/>
            <a:ext cx="7762350" cy="5695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5336"/>
            <a:ext cx="858740" cy="288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611" y="2555480"/>
            <a:ext cx="10326016" cy="2797597"/>
            <a:chOff x="184611" y="2555480"/>
            <a:chExt cx="10326016" cy="27975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611" y="2555480"/>
              <a:ext cx="10326016" cy="2797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197359" cy="373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74" y="998617"/>
            <a:ext cx="10152194" cy="5395563"/>
            <a:chOff x="52474" y="998617"/>
            <a:chExt cx="10152194" cy="5395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4" y="998617"/>
              <a:ext cx="10152194" cy="5395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337" y="7013286"/>
            <a:ext cx="269803" cy="272955"/>
            <a:chOff x="1191337" y="7013286"/>
            <a:chExt cx="269803" cy="2729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7013286"/>
              <a:ext cx="269803" cy="2729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84448" y="6239896"/>
            <a:ext cx="7098864" cy="3652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5039" y="6963763"/>
            <a:ext cx="7297244" cy="3652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1337" y="6298942"/>
            <a:ext cx="269803" cy="272955"/>
            <a:chOff x="1191337" y="6298942"/>
            <a:chExt cx="269803" cy="272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6298942"/>
              <a:ext cx="269803" cy="272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사용자 지정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준용</cp:lastModifiedBy>
  <cp:revision>3</cp:revision>
  <dcterms:created xsi:type="dcterms:W3CDTF">2023-02-22T16:43:58Z</dcterms:created>
  <dcterms:modified xsi:type="dcterms:W3CDTF">2023-02-22T09:20:04Z</dcterms:modified>
</cp:coreProperties>
</file>