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4" r:id="rId1"/>
  </p:sldMasterIdLst>
  <p:notesMasterIdLst>
    <p:notesMasterId r:id="rId26"/>
  </p:notesMasterIdLst>
  <p:sldIdLst>
    <p:sldId id="256" r:id="rId2"/>
    <p:sldId id="330" r:id="rId3"/>
    <p:sldId id="542" r:id="rId4"/>
    <p:sldId id="420" r:id="rId5"/>
    <p:sldId id="500" r:id="rId6"/>
    <p:sldId id="501" r:id="rId7"/>
    <p:sldId id="502" r:id="rId8"/>
    <p:sldId id="503" r:id="rId9"/>
    <p:sldId id="544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551" r:id="rId19"/>
    <p:sldId id="545" r:id="rId20"/>
    <p:sldId id="546" r:id="rId21"/>
    <p:sldId id="547" r:id="rId22"/>
    <p:sldId id="548" r:id="rId23"/>
    <p:sldId id="549" r:id="rId24"/>
    <p:sldId id="550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90" autoAdjust="0"/>
    <p:restoredTop sz="94660"/>
  </p:normalViewPr>
  <p:slideViewPr>
    <p:cSldViewPr>
      <p:cViewPr varScale="1">
        <p:scale>
          <a:sx n="100" d="100"/>
          <a:sy n="100" d="100"/>
        </p:scale>
        <p:origin x="72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79FBD-3183-4611-BB3C-2548B8991953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19F21-93F6-4805-B68F-A74160CF0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80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068960"/>
            <a:ext cx="6709792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476672"/>
            <a:ext cx="9144000" cy="23042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2750086"/>
            <a:ext cx="9144000" cy="174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484784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36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40768"/>
            <a:ext cx="4038600" cy="504056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340768"/>
            <a:ext cx="4038600" cy="504056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400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 userDrawn="1"/>
        </p:nvSpPr>
        <p:spPr>
          <a:xfrm>
            <a:off x="806896" y="6524"/>
            <a:ext cx="8229600" cy="418058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fontAlgn="base" latinLnBrk="1"/>
            <a:r>
              <a:rPr lang="en-US" altLang="ko-KR" sz="1600" b="0" kern="1200" dirty="0" smtClean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rPr>
              <a:t>JSP </a:t>
            </a:r>
            <a:r>
              <a:rPr lang="ko-KR" altLang="en-US" sz="1600" b="0" kern="1200" dirty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rPr>
              <a:t>게시판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0" y="332656"/>
            <a:ext cx="9144000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8660"/>
            <a:ext cx="8229600" cy="50405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69360"/>
            <a:ext cx="9144000" cy="1913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1" kern="1200">
          <a:solidFill>
            <a:schemeClr val="tx2"/>
          </a:solidFill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1800" kern="1200" baseline="0">
          <a:solidFill>
            <a:schemeClr val="tx2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ea"/>
          <a:ea typeface="+mn-ea"/>
          <a:cs typeface="+mn-cs"/>
        </a:defRPr>
      </a:lvl2pPr>
      <a:lvl3pPr marL="12001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 typeface="Arial" pitchFamily="34" charset="0"/>
        <a:buChar char="•"/>
        <a:defRPr sz="1400" kern="1200" baseline="0">
          <a:solidFill>
            <a:schemeClr val="tx2"/>
          </a:solidFill>
          <a:latin typeface="+mn-ea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맑은 고딕" pitchFamily="50" charset="-127"/>
        <a:buChar char="–"/>
        <a:defRPr sz="1400" kern="1200" baseline="0">
          <a:solidFill>
            <a:schemeClr val="tx2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JSP 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27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4. HTML</a:t>
            </a:r>
            <a:r>
              <a:rPr lang="ko-KR" altLang="en-US" dirty="0"/>
              <a:t> 템플릿 준비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1196752"/>
            <a:ext cx="73338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17:         a:link    {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text-decoration:none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color:blue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18:         a:visited {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text-decoration:none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color:gray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19:         a:hover   {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text-decoration:none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color:red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20:     &lt;/style&gt;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21: &lt;/head&gt;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22: &lt;body&gt;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23: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24: &lt;table&gt;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25: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26: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class="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    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번호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27: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class="title"  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제목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28: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class="writer" 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작성자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29: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class="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regtime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"&gt;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작성일시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30: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            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조회수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31: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32: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33:         &lt;td&gt;3&lt;/td&gt;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34:         &lt;td style="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text-align:left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35:             &lt;a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href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view.jsp?num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=3"&gt;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제목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3&lt;/a&gt;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36:         &lt;/td&gt;</a:t>
            </a:r>
          </a:p>
        </p:txBody>
      </p:sp>
    </p:spTree>
    <p:extLst>
      <p:ext uri="{BB962C8B-B14F-4D97-AF65-F5344CB8AC3E}">
        <p14:creationId xmlns:p14="http://schemas.microsoft.com/office/powerpoint/2010/main" val="355095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4. HTML</a:t>
            </a:r>
            <a:r>
              <a:rPr lang="ko-KR" altLang="en-US" dirty="0"/>
              <a:t> 템플릿 준비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1196752"/>
            <a:ext cx="73338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37:         &lt;td&gt;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홍길동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38:         &lt;td&gt;2020-02-06 17:31:25&lt;/td&gt;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39:         &lt;td&gt;12&lt;/td&gt;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40: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41: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42:         &lt;td&gt;2&lt;/td&gt;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43:         &lt;td style="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text-align:left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44:             &lt;a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href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view.jsp?num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=3"&gt;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제목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2&lt;/a&gt;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45:         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46:         &lt;td&gt;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장길산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47:         &lt;td&gt;2020-02-06 14:32:25&lt;/td&gt;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48:         &lt;td&gt;31&lt;/td&gt;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49: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50: &lt;/table&gt;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51: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52: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53: &lt;input type="button" value="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글쓰기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location.href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='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write.jsp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'"&gt;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54: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55: &lt;/body&gt;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56: &lt;/html&gt;</a:t>
            </a:r>
          </a:p>
        </p:txBody>
      </p:sp>
      <p:pic>
        <p:nvPicPr>
          <p:cNvPr id="8193" name="_x408161304" descr="EMB0000a4ec21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25" y="4221088"/>
            <a:ext cx="4625975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435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4. HTML</a:t>
            </a:r>
            <a:r>
              <a:rPr lang="ko-KR" altLang="en-US" dirty="0"/>
              <a:t> 템플릿 준비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1196752"/>
            <a:ext cx="7333828" cy="4211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9-4]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글쓰기 화면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write.jsp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1: &lt;%@ page language="java"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contentType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="text/html; charset=UTF-8"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2: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pageEncoding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="UTF-8"%&gt;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3: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4: &lt;!DOCTYPE 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5: &lt;html&gt;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6: &lt;head&gt;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7:     &lt;meta charset="UTF-8"&gt;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8:     &lt;style&gt;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9:         table { width:680px;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text-align:center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10: 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{ width:100px;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background-color:cyan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11:         input[type=text],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textarea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{ width:100%;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12:     &lt;/style&gt;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13: &lt;/head&gt;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14: &lt;body&gt;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15: </a:t>
            </a:r>
          </a:p>
        </p:txBody>
      </p:sp>
    </p:spTree>
    <p:extLst>
      <p:ext uri="{BB962C8B-B14F-4D97-AF65-F5344CB8AC3E}">
        <p14:creationId xmlns:p14="http://schemas.microsoft.com/office/powerpoint/2010/main" val="2851304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4. HTML</a:t>
            </a:r>
            <a:r>
              <a:rPr lang="ko-KR" altLang="en-US" dirty="0"/>
              <a:t> 템플릿 준비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1196752"/>
            <a:ext cx="7333828" cy="5504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16: &lt;form method="post" action="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insert.jsp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17:     &lt;table&gt;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18: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19:    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제목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20:             &lt;td&gt;&lt;input type="text" name="title"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maxlength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="80"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21:                        value=""&gt;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22:             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23:    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24: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25:    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작성자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26:             &lt;td&gt;&lt;input type="text" name="writer"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maxlength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="20"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27:                        value=""&gt;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28:             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29:    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30: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31:    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내용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32:             &lt;td&gt;&lt;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textarea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name="content" rows="10"&gt;&lt;/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textarea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33:             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34:    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35:     &lt;/table&gt;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36: </a:t>
            </a:r>
          </a:p>
        </p:txBody>
      </p:sp>
    </p:spTree>
    <p:extLst>
      <p:ext uri="{BB962C8B-B14F-4D97-AF65-F5344CB8AC3E}">
        <p14:creationId xmlns:p14="http://schemas.microsoft.com/office/powerpoint/2010/main" val="3958803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4. HTML</a:t>
            </a:r>
            <a:r>
              <a:rPr lang="ko-KR" altLang="en-US" dirty="0"/>
              <a:t> 템플릿 준비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1196752"/>
            <a:ext cx="7333828" cy="1885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37: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38:     &lt;input type="submit" value="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저장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39:     &lt;input type="button" value="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취소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history.back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40: &lt;/form&gt;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41: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42: &lt;/body&gt;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43: &lt;/html&gt;</a:t>
            </a:r>
          </a:p>
        </p:txBody>
      </p:sp>
      <p:pic>
        <p:nvPicPr>
          <p:cNvPr id="5121" name="_x408161448" descr="EMB0000a4ec21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861048"/>
            <a:ext cx="5771519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272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4. HTML</a:t>
            </a:r>
            <a:r>
              <a:rPr lang="ko-KR" altLang="en-US" dirty="0"/>
              <a:t> 템플릿 준비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1196752"/>
            <a:ext cx="7333828" cy="4211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9-5]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내용 보기 화면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view.jsp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1: &lt;%@ page language="java"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contentType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="text/html; charset=UTF-8"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2: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pageEncoding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="UTF-8"%&gt;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3: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4: &lt;!DOCTYPE 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5: &lt;html&gt;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6: &lt;head&gt;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7:     &lt;meta charset="UTF-8"&gt;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8:     &lt;style&gt;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9:         table { width:680px;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text-align:center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10: 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{ width:100px;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background-color:cyan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11:         td    {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text-align:left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border:1px solid gray;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12:     &lt;/style&gt;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13: &lt;/head&gt;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14: &lt;body&gt;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15: </a:t>
            </a:r>
          </a:p>
        </p:txBody>
      </p:sp>
    </p:spTree>
    <p:extLst>
      <p:ext uri="{BB962C8B-B14F-4D97-AF65-F5344CB8AC3E}">
        <p14:creationId xmlns:p14="http://schemas.microsoft.com/office/powerpoint/2010/main" val="239138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4. HTML</a:t>
            </a:r>
            <a:r>
              <a:rPr lang="ko-KR" altLang="en-US" dirty="0"/>
              <a:t> 템플릿 준비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906179"/>
            <a:ext cx="7333828" cy="5763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16: &lt;table&gt;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17: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18: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제목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19:         &lt;td&gt;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제목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2&lt;/td&gt;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20: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21: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22: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작성자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23:         &lt;td&gt;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장길산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24: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25: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26: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작성일시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27:         &lt;td&gt;2020-02-06 14:32:25&lt;/td&gt;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28: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29: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30: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조회수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31:         &lt;td&gt;31&lt;/td&gt;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32: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33: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34: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내용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35:         &lt;td&gt;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글의 내용입니다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36: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37: &lt;/table&gt;</a:t>
            </a:r>
          </a:p>
        </p:txBody>
      </p:sp>
    </p:spTree>
    <p:extLst>
      <p:ext uri="{BB962C8B-B14F-4D97-AF65-F5344CB8AC3E}">
        <p14:creationId xmlns:p14="http://schemas.microsoft.com/office/powerpoint/2010/main" val="923806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4. HTML</a:t>
            </a:r>
            <a:r>
              <a:rPr lang="ko-KR" altLang="en-US" dirty="0"/>
              <a:t> 템플릿 준비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1196752"/>
            <a:ext cx="7333828" cy="2660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38: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39: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40: &lt;input type="button" value="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목록보기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location.href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='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list.jsp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'"&gt;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41: &lt;input type="button" value="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수정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42: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location.href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='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write.jsp?num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=2'"&gt;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43: &lt;input type="button" value="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삭제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44: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location.href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='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delete.jsp?num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=2'"&gt;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45: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46: &lt;/body&gt;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47: 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156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[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] </a:t>
            </a:r>
            <a:r>
              <a:rPr lang="ko-KR" altLang="en-US" dirty="0" smtClean="0"/>
              <a:t>데이터를 </a:t>
            </a:r>
            <a:r>
              <a:rPr lang="ko-KR" altLang="en-US" dirty="0"/>
              <a:t>조회하는 쿼리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쿼리의 종류에 따른 데이터베이스 접근 </a:t>
            </a:r>
            <a:r>
              <a:rPr lang="ko-KR" altLang="en-US" dirty="0" smtClean="0"/>
              <a:t>코드의 </a:t>
            </a:r>
            <a:r>
              <a:rPr lang="ko-KR" altLang="en-US" dirty="0"/>
              <a:t>형태</a:t>
            </a:r>
            <a:r>
              <a:rPr lang="en-US" altLang="ko-KR" dirty="0"/>
              <a:t>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 fontAlgn="base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&lt;%@ page import="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java.sql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.*" %&gt;   </a:t>
            </a:r>
          </a:p>
          <a:p>
            <a:pPr fontAlgn="base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23529" y="2433098"/>
          <a:ext cx="8640958" cy="3220212"/>
        </p:xfrm>
        <a:graphic>
          <a:graphicData uri="http://schemas.openxmlformats.org/drawingml/2006/table">
            <a:tbl>
              <a:tblPr/>
              <a:tblGrid>
                <a:gridCol w="1224790">
                  <a:extLst>
                    <a:ext uri="{9D8B030D-6E8A-4147-A177-3AD203B41FA5}">
                      <a16:colId xmlns:a16="http://schemas.microsoft.com/office/drawing/2014/main" val="875634243"/>
                    </a:ext>
                  </a:extLst>
                </a:gridCol>
                <a:gridCol w="1583521">
                  <a:extLst>
                    <a:ext uri="{9D8B030D-6E8A-4147-A177-3AD203B41FA5}">
                      <a16:colId xmlns:a16="http://schemas.microsoft.com/office/drawing/2014/main" val="3461975354"/>
                    </a:ext>
                  </a:extLst>
                </a:gridCol>
                <a:gridCol w="5832647">
                  <a:extLst>
                    <a:ext uri="{9D8B030D-6E8A-4147-A177-3AD203B41FA5}">
                      <a16:colId xmlns:a16="http://schemas.microsoft.com/office/drawing/2014/main" val="1794084178"/>
                    </a:ext>
                  </a:extLst>
                </a:gridCol>
              </a:tblGrid>
              <a:tr h="257937">
                <a:tc gridSpan="2"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형식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984112"/>
                  </a:ext>
                </a:extLst>
              </a:tr>
              <a:tr h="623697">
                <a:tc gridSpan="2"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DB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접속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Connection conn =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DriverManager.getConnection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27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"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jdbc:mariadb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://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서버주소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포트번호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사용할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DB", "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사용자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ID", "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비밀번호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");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36620"/>
                  </a:ext>
                </a:extLst>
              </a:tr>
              <a:tr h="257937">
                <a:tc gridSpan="2"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쿼리 문장 객체 준비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Statement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stmt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conn.createStatement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646343"/>
                  </a:ext>
                </a:extLst>
              </a:tr>
              <a:tr h="440817">
                <a:tc rowSpan="2"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쿼리 실행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select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외의 쿼리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stmt.executeUpdate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쿼리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);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705388"/>
                  </a:ext>
                </a:extLst>
              </a:tr>
              <a:tr h="9894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select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쿼리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ResultSet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rs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stmt.executeQuery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쿼리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);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27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while (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rs.next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()) {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27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//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rs.getInt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필드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27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//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rs.getString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필드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27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630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532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5. </a:t>
            </a:r>
            <a:r>
              <a:rPr lang="ko-KR" altLang="en-US" dirty="0" err="1"/>
              <a:t>게시글</a:t>
            </a:r>
            <a:r>
              <a:rPr lang="ko-KR" altLang="en-US" dirty="0"/>
              <a:t> 리스트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8695AD-3A3A-41D4-8892-91D9E74A1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템플릿 중 </a:t>
            </a:r>
            <a:r>
              <a:rPr lang="en-US" altLang="ko-KR" dirty="0" err="1" smtClean="0"/>
              <a:t>list.jsp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게시판 테이블에서 모든 레코드를 읽어 출력</a:t>
            </a:r>
            <a:endParaRPr lang="en-US" altLang="ko-KR" dirty="0" smtClean="0"/>
          </a:p>
          <a:p>
            <a:pPr lvl="1"/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8E8155-A0AE-46EB-B60E-BA1ACA7A3B8D}"/>
              </a:ext>
            </a:extLst>
          </p:cNvPr>
          <p:cNvSpPr/>
          <p:nvPr/>
        </p:nvSpPr>
        <p:spPr>
          <a:xfrm>
            <a:off x="53752" y="2060848"/>
            <a:ext cx="9036496" cy="333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35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Class.forName</a:t>
            </a:r>
            <a:r>
              <a:rPr lang="en-US" altLang="ko-KR" sz="135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35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org.mariadb.jdbc.Driver</a:t>
            </a:r>
            <a:r>
              <a:rPr lang="en-US" altLang="ko-KR" sz="135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35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try (</a:t>
            </a:r>
          </a:p>
          <a:p>
            <a:pPr fontAlgn="base">
              <a:lnSpc>
                <a:spcPct val="120000"/>
              </a:lnSpc>
            </a:pPr>
            <a:r>
              <a:rPr lang="en-US" altLang="ko-KR" sz="135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</a:t>
            </a:r>
            <a:r>
              <a:rPr lang="en-US" altLang="ko-KR" sz="135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Connection conn = </a:t>
            </a:r>
            <a:r>
              <a:rPr lang="en-US" altLang="ko-KR" sz="135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DriverManager.getConnection</a:t>
            </a:r>
            <a:r>
              <a:rPr lang="en-US" altLang="ko-KR" sz="1350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35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jdbc:mariadb</a:t>
            </a:r>
            <a:r>
              <a:rPr lang="en-US" altLang="ko-KR" sz="135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://localhost:3308/</a:t>
            </a:r>
            <a:r>
              <a:rPr lang="en-US" altLang="ko-KR" sz="135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jspdb</a:t>
            </a:r>
            <a:r>
              <a:rPr lang="en-US" altLang="ko-KR" sz="135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", "</a:t>
            </a:r>
            <a:r>
              <a:rPr lang="en-US" altLang="ko-KR" sz="135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jsp</a:t>
            </a:r>
            <a:r>
              <a:rPr lang="en-US" altLang="ko-KR" sz="135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", "1234");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35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Statement </a:t>
            </a:r>
            <a:r>
              <a:rPr lang="en-US" altLang="ko-KR" sz="135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stmt</a:t>
            </a:r>
            <a:r>
              <a:rPr lang="en-US" altLang="ko-KR" sz="135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sz="135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conn.createStatement</a:t>
            </a:r>
            <a:r>
              <a:rPr lang="en-US" altLang="ko-KR" sz="135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350" dirty="0" smtClean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</a:t>
            </a:r>
            <a:r>
              <a:rPr lang="en-US" altLang="ko-KR" sz="1350" dirty="0" err="1" smtClean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ResultSet</a:t>
            </a:r>
            <a:r>
              <a:rPr lang="en-US" altLang="ko-KR" sz="1350" dirty="0" smtClean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35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</a:t>
            </a:r>
            <a:r>
              <a:rPr lang="en-US" altLang="ko-KR" sz="135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sz="135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stmt.executeQuery</a:t>
            </a:r>
            <a:r>
              <a:rPr lang="en-US" altLang="ko-KR" sz="1350" dirty="0" smtClean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35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select * from board order by num desc");      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35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35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while (</a:t>
            </a:r>
            <a:r>
              <a:rPr lang="en-US" altLang="ko-KR" sz="135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rs.next</a:t>
            </a:r>
            <a:r>
              <a:rPr lang="en-US" altLang="ko-KR" sz="135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35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    // </a:t>
            </a:r>
            <a:r>
              <a:rPr lang="ko-KR" altLang="en-US" sz="135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레코드 데이터 읽기</a:t>
            </a:r>
            <a:endParaRPr lang="en-US" altLang="ko-KR" sz="1350" dirty="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35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    // </a:t>
            </a:r>
            <a:r>
              <a:rPr lang="ko-KR" altLang="en-US" sz="135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35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 </a:t>
            </a:r>
            <a:r>
              <a:rPr lang="en-US" altLang="ko-KR" sz="135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rs.getString</a:t>
            </a:r>
            <a:r>
              <a:rPr lang="en-US" altLang="ko-KR" sz="135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ko-KR" altLang="en-US" sz="135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문자열</a:t>
            </a:r>
            <a:r>
              <a:rPr lang="en-US" altLang="ko-KR" sz="135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_</a:t>
            </a:r>
            <a:r>
              <a:rPr lang="ko-KR" altLang="en-US" sz="135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필드명</a:t>
            </a:r>
            <a:r>
              <a:rPr lang="en-US" altLang="ko-KR" sz="135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"), </a:t>
            </a:r>
            <a:r>
              <a:rPr lang="en-US" altLang="ko-KR" sz="135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rs.getInt</a:t>
            </a:r>
            <a:r>
              <a:rPr lang="en-US" altLang="ko-KR" sz="135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ko-KR" altLang="en-US" sz="135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정수</a:t>
            </a:r>
            <a:r>
              <a:rPr lang="en-US" altLang="ko-KR" sz="135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_</a:t>
            </a:r>
            <a:r>
              <a:rPr lang="ko-KR" altLang="en-US" sz="135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필드명</a:t>
            </a:r>
            <a:r>
              <a:rPr lang="en-US" altLang="ko-KR" sz="135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</a:t>
            </a:r>
            <a:endParaRPr lang="ko-KR" altLang="en-US" sz="1350" dirty="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35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</a:t>
            </a:r>
            <a:r>
              <a:rPr lang="en-US" altLang="ko-KR" sz="135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350" dirty="0" smtClean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} </a:t>
            </a:r>
            <a:r>
              <a:rPr lang="en-US" altLang="ko-KR" sz="135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catch(Exception e)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350" dirty="0" smtClean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</a:t>
            </a:r>
            <a:r>
              <a:rPr lang="en-US" altLang="ko-KR" sz="135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e.printStackTrace</a:t>
            </a:r>
            <a:r>
              <a:rPr lang="en-US" altLang="ko-KR" sz="135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350" dirty="0" smtClean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}</a:t>
            </a:r>
            <a:endParaRPr lang="en-US" altLang="ko-KR" sz="1350" dirty="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01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ko-KR" altLang="en-US" dirty="0" smtClean="0"/>
              <a:t>시간에 </a:t>
            </a:r>
            <a:r>
              <a:rPr lang="ko-KR" altLang="en-US" dirty="0"/>
              <a:t>공부할 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게시판 작성</a:t>
            </a:r>
            <a:endParaRPr lang="en-US" altLang="ko-KR" dirty="0"/>
          </a:p>
          <a:p>
            <a:pPr lvl="1" fontAlgn="base"/>
            <a:r>
              <a:rPr lang="ko-KR" altLang="en-US" dirty="0" err="1"/>
              <a:t>페이지네이션</a:t>
            </a:r>
            <a:r>
              <a:rPr lang="ko-KR" altLang="en-US" dirty="0"/>
              <a:t> 없는 간단한 버전을 먼저 만들고</a:t>
            </a:r>
            <a:r>
              <a:rPr lang="en-US" altLang="ko-KR" dirty="0"/>
              <a:t>, </a:t>
            </a:r>
            <a:r>
              <a:rPr lang="ko-KR" altLang="en-US" dirty="0"/>
              <a:t>이어서 </a:t>
            </a:r>
            <a:r>
              <a:rPr lang="ko-KR" altLang="en-US" dirty="0" err="1"/>
              <a:t>페이지네이션</a:t>
            </a:r>
            <a:r>
              <a:rPr lang="ko-KR" altLang="en-US" dirty="0"/>
              <a:t> 기능을 추가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학습내용</a:t>
            </a:r>
          </a:p>
          <a:p>
            <a:pPr lvl="1"/>
            <a:r>
              <a:rPr lang="ko-KR" altLang="en-US" dirty="0"/>
              <a:t>개발 환경 설치 </a:t>
            </a:r>
            <a:r>
              <a:rPr lang="en-US" altLang="ko-KR" dirty="0"/>
              <a:t>: </a:t>
            </a:r>
            <a:r>
              <a:rPr lang="ko-KR" altLang="en-US" dirty="0" smtClean="0"/>
              <a:t>이미 설치한 경우 </a:t>
            </a:r>
            <a:r>
              <a:rPr lang="en-US" altLang="ko-KR" dirty="0" smtClean="0"/>
              <a:t>skip</a:t>
            </a:r>
            <a:endParaRPr lang="en-US" altLang="ko-KR" dirty="0"/>
          </a:p>
          <a:p>
            <a:pPr lvl="1"/>
            <a:r>
              <a:rPr lang="ko-KR" altLang="en-US" dirty="0"/>
              <a:t>게시판 프로그램 구성</a:t>
            </a:r>
            <a:endParaRPr lang="en-US" altLang="ko-KR" dirty="0"/>
          </a:p>
          <a:p>
            <a:pPr lvl="1"/>
            <a:r>
              <a:rPr lang="ko-KR" altLang="en-US" dirty="0"/>
              <a:t>준비 작업 </a:t>
            </a:r>
            <a:r>
              <a:rPr lang="en-US" altLang="ko-KR" dirty="0"/>
              <a:t>: DB </a:t>
            </a:r>
            <a:r>
              <a:rPr lang="ko-KR" altLang="en-US" dirty="0"/>
              <a:t>준비</a:t>
            </a:r>
            <a:r>
              <a:rPr lang="en-US" altLang="ko-KR" dirty="0"/>
              <a:t>, HTML </a:t>
            </a:r>
            <a:r>
              <a:rPr lang="ko-KR" altLang="en-US" dirty="0"/>
              <a:t>템플릿 준비</a:t>
            </a:r>
            <a:endParaRPr lang="en-US" altLang="ko-KR" sz="1400" dirty="0"/>
          </a:p>
          <a:p>
            <a:pPr lvl="1"/>
            <a:r>
              <a:rPr lang="ko-KR" altLang="en-US" dirty="0"/>
              <a:t>게시판 만들기 </a:t>
            </a:r>
            <a:r>
              <a:rPr lang="en-US" altLang="ko-KR" dirty="0"/>
              <a:t>: 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r>
              <a:rPr lang="en-US" altLang="ko-KR" dirty="0"/>
              <a:t>, </a:t>
            </a:r>
            <a:r>
              <a:rPr lang="ko-KR" altLang="en-US" dirty="0"/>
              <a:t>새 글쓰기</a:t>
            </a:r>
            <a:r>
              <a:rPr lang="en-US" altLang="ko-KR" dirty="0"/>
              <a:t>, </a:t>
            </a:r>
            <a:r>
              <a:rPr lang="ko-KR" altLang="en-US" dirty="0"/>
              <a:t>글 내용 보기</a:t>
            </a:r>
            <a:r>
              <a:rPr lang="en-US" altLang="ko-KR" dirty="0"/>
              <a:t>, </a:t>
            </a:r>
            <a:r>
              <a:rPr lang="ko-KR" altLang="en-US" dirty="0"/>
              <a:t>글 수정</a:t>
            </a:r>
            <a:r>
              <a:rPr lang="en-US" altLang="ko-KR" dirty="0"/>
              <a:t>, </a:t>
            </a:r>
            <a:r>
              <a:rPr lang="ko-KR" altLang="en-US" dirty="0"/>
              <a:t>글 삭제</a:t>
            </a:r>
            <a:endParaRPr lang="en-US" altLang="ko-KR" sz="3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184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6. </a:t>
            </a:r>
            <a:r>
              <a:rPr lang="ko-KR" altLang="en-US" dirty="0"/>
              <a:t>새 글쓰기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9E8BC-8C7C-4419-9C8F-FE1BA4670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일단 </a:t>
            </a:r>
            <a:r>
              <a:rPr lang="en-US" altLang="ko-KR" dirty="0" err="1" smtClean="0"/>
              <a:t>write.</a:t>
            </a:r>
            <a:r>
              <a:rPr lang="en-US" altLang="ko-KR" dirty="0" err="1" smtClean="0"/>
              <a:t>js</a:t>
            </a:r>
            <a:r>
              <a:rPr lang="en-US" altLang="ko-KR" dirty="0" err="1" smtClean="0"/>
              <a:t>p</a:t>
            </a:r>
            <a:r>
              <a:rPr lang="ko-KR" altLang="en-US" dirty="0" smtClean="0"/>
              <a:t>는 그대로 두고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insert.jsp</a:t>
            </a:r>
            <a:r>
              <a:rPr lang="ko-KR" altLang="en-US" dirty="0" smtClean="0"/>
              <a:t>를 새로 만들어 기능 완성</a:t>
            </a:r>
            <a:endParaRPr lang="en-US" altLang="ko-KR" dirty="0" smtClean="0"/>
          </a:p>
          <a:p>
            <a:pPr lvl="8"/>
            <a:endParaRPr lang="en-US" altLang="ko-KR" sz="300" dirty="0"/>
          </a:p>
          <a:p>
            <a:pPr lvl="1"/>
            <a:r>
              <a:rPr lang="en-US" altLang="ko-KR" dirty="0" err="1" smtClean="0"/>
              <a:t>write.jsp</a:t>
            </a:r>
            <a:r>
              <a:rPr lang="ko-KR" altLang="en-US" dirty="0" smtClean="0"/>
              <a:t>에서 입력된 내용을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insert.jsp</a:t>
            </a:r>
            <a:r>
              <a:rPr lang="ko-KR" altLang="en-US" dirty="0" smtClean="0"/>
              <a:t>가 전달받아 이 내용을 게시판 테이블에 </a:t>
            </a:r>
            <a:r>
              <a:rPr lang="en-US" altLang="ko-KR" dirty="0" smtClean="0"/>
              <a:t>insert</a:t>
            </a:r>
            <a:endParaRPr lang="en-US" altLang="ko-KR" dirty="0"/>
          </a:p>
          <a:p>
            <a:pPr lvl="1"/>
            <a:r>
              <a:rPr lang="ko-KR" altLang="en-US" dirty="0"/>
              <a:t>끝나면 </a:t>
            </a:r>
            <a:r>
              <a:rPr lang="en-US" altLang="ko-KR" dirty="0" err="1" smtClean="0"/>
              <a:t>list.jsp</a:t>
            </a:r>
            <a:r>
              <a:rPr lang="ko-KR" altLang="en-US" dirty="0"/>
              <a:t>로 </a:t>
            </a:r>
            <a:r>
              <a:rPr lang="ko-KR" altLang="en-US" dirty="0" smtClean="0"/>
              <a:t>돌아감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중 전달되지 않은 내용이 있으면 오류 출력 후 이전화면으로 </a:t>
            </a:r>
            <a:r>
              <a:rPr lang="en-US" altLang="ko-KR" dirty="0" smtClean="0">
                <a:sym typeface="Wingdings" panose="05000000000000000000" pitchFamily="2" charset="2"/>
              </a:rPr>
              <a:t>JS</a:t>
            </a:r>
            <a:endParaRPr lang="en-US" altLang="ko-KR" dirty="0" smtClean="0"/>
          </a:p>
          <a:p>
            <a:endParaRPr lang="en-US" altLang="ko-KR" sz="300" dirty="0" smtClean="0"/>
          </a:p>
          <a:p>
            <a:r>
              <a:rPr lang="ko-KR" altLang="en-US" dirty="0" smtClean="0"/>
              <a:t>전달된 값을 읽는 방법</a:t>
            </a:r>
            <a:endParaRPr lang="en-US" altLang="ko-KR" dirty="0" smtClean="0"/>
          </a:p>
          <a:p>
            <a:pPr lvl="1" fontAlgn="base"/>
            <a:r>
              <a:rPr lang="en-US" altLang="ko-KR" sz="1400" dirty="0" err="1"/>
              <a:t>request.getParameter</a:t>
            </a:r>
            <a:r>
              <a:rPr lang="en-US" altLang="ko-KR" sz="1400" dirty="0"/>
              <a:t>("</a:t>
            </a:r>
            <a:r>
              <a:rPr lang="ko-KR" altLang="en-US" sz="1400" dirty="0"/>
              <a:t>입력</a:t>
            </a:r>
            <a:r>
              <a:rPr lang="en-US" altLang="ko-KR" sz="1400" dirty="0"/>
              <a:t>_</a:t>
            </a:r>
            <a:r>
              <a:rPr lang="ko-KR" altLang="en-US" sz="1400" dirty="0"/>
              <a:t>태그의</a:t>
            </a:r>
            <a:r>
              <a:rPr lang="en-US" altLang="ko-KR" sz="1400" dirty="0"/>
              <a:t>_name_</a:t>
            </a:r>
            <a:r>
              <a:rPr lang="ko-KR" altLang="en-US" sz="1400" dirty="0"/>
              <a:t>속성</a:t>
            </a:r>
            <a:r>
              <a:rPr lang="en-US" altLang="ko-KR" sz="1400" dirty="0"/>
              <a:t>")</a:t>
            </a:r>
            <a:endParaRPr lang="ko-KR" altLang="en-US" sz="1400" dirty="0"/>
          </a:p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오늘 날짜와 현재 시간 구하기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글 </a:t>
            </a:r>
            <a:r>
              <a:rPr lang="ko-KR" altLang="en-US" dirty="0"/>
              <a:t>작성 시간 저장 시 </a:t>
            </a:r>
            <a:r>
              <a:rPr lang="ko-KR" altLang="en-US" dirty="0" smtClean="0"/>
              <a:t>필요</a:t>
            </a:r>
            <a:r>
              <a:rPr lang="en-US" altLang="ko-KR" dirty="0" smtClean="0"/>
              <a:t>)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다른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페이지로 이동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marL="457200" lvl="1" indent="0" fontAlgn="base">
              <a:lnSpc>
                <a:spcPct val="120000"/>
              </a:lnSpc>
              <a:buNone/>
            </a:pP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response.sendRedirect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list.jsp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");</a:t>
            </a:r>
          </a:p>
          <a:p>
            <a:pPr marL="457200" lvl="1" indent="0" fontAlgn="base">
              <a:lnSpc>
                <a:spcPct val="120000"/>
              </a:lnSpc>
              <a:buNone/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return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4A6A11-F484-4F3A-A54E-EE17CB652B2C}"/>
              </a:ext>
            </a:extLst>
          </p:cNvPr>
          <p:cNvSpPr/>
          <p:nvPr/>
        </p:nvSpPr>
        <p:spPr>
          <a:xfrm>
            <a:off x="899592" y="4725144"/>
            <a:ext cx="6048672" cy="521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String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curTime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LocalDate.now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 + " " +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            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LocalTime.now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toString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().substring(0, 8);</a:t>
            </a:r>
          </a:p>
        </p:txBody>
      </p:sp>
    </p:spTree>
    <p:extLst>
      <p:ext uri="{BB962C8B-B14F-4D97-AF65-F5344CB8AC3E}">
        <p14:creationId xmlns:p14="http://schemas.microsoft.com/office/powerpoint/2010/main" val="1200479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7. </a:t>
            </a:r>
            <a:r>
              <a:rPr lang="ko-KR" altLang="en-US" dirty="0"/>
              <a:t>글 내용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E3DB8-5E58-43A5-A7B5-7A4D9906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view.jsp</a:t>
            </a:r>
            <a:r>
              <a:rPr lang="ko-KR" altLang="en-US" dirty="0"/>
              <a:t>를 수정</a:t>
            </a:r>
            <a:endParaRPr lang="en-US" altLang="ko-KR" dirty="0"/>
          </a:p>
          <a:p>
            <a:pPr lvl="1"/>
            <a:r>
              <a:rPr lang="ko-KR" altLang="en-US" dirty="0" smtClean="0"/>
              <a:t>게시판 테이블에서 지정된 글 데이터 하나를 읽어 화면에 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출력하기 전에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글 </a:t>
            </a:r>
            <a:r>
              <a:rPr lang="ko-KR" altLang="en-US" dirty="0"/>
              <a:t>제목과 내용이 웹 페이지에 올바르게 출력되도록 공백과 줄 바꿈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69E19A-D31A-49AB-9134-D5FFA01547EB}"/>
              </a:ext>
            </a:extLst>
          </p:cNvPr>
          <p:cNvSpPr/>
          <p:nvPr/>
        </p:nvSpPr>
        <p:spPr>
          <a:xfrm>
            <a:off x="827584" y="3825044"/>
            <a:ext cx="6624736" cy="6093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title =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title.replace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 ", "&amp;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nbsp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;")%&gt;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content =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content.replace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 ", "&amp;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nbsp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;").replace("\n", "&lt;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&gt;")%&gt;</a:t>
            </a:r>
          </a:p>
        </p:txBody>
      </p:sp>
    </p:spTree>
    <p:extLst>
      <p:ext uri="{BB962C8B-B14F-4D97-AF65-F5344CB8AC3E}">
        <p14:creationId xmlns:p14="http://schemas.microsoft.com/office/powerpoint/2010/main" val="1205037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8. </a:t>
            </a:r>
            <a:r>
              <a:rPr lang="ko-KR" altLang="en-US" dirty="0"/>
              <a:t>글 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888" y="876784"/>
            <a:ext cx="8229600" cy="5688632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 smtClean="0"/>
              <a:t>write.jsp</a:t>
            </a:r>
            <a:r>
              <a:rPr lang="ko-KR" altLang="en-US" dirty="0"/>
              <a:t>를 수정하여 글 작성</a:t>
            </a:r>
            <a:r>
              <a:rPr lang="en-US" altLang="ko-KR" dirty="0"/>
              <a:t>/</a:t>
            </a:r>
            <a:r>
              <a:rPr lang="ko-KR" altLang="en-US" dirty="0"/>
              <a:t>수정에 모두 사용할 수 있도록 함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lvl="8" fontAlgn="base"/>
            <a:endParaRPr lang="en-US" altLang="ko-KR" sz="300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err="1" smtClean="0"/>
              <a:t>update.jsp</a:t>
            </a:r>
            <a:r>
              <a:rPr lang="en-US" altLang="ko-KR" dirty="0" smtClean="0"/>
              <a:t> </a:t>
            </a:r>
            <a:r>
              <a:rPr lang="ko-KR" altLang="en-US" dirty="0"/>
              <a:t>새로 만듦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sym typeface="Wingdings" panose="05000000000000000000" pitchFamily="2" charset="2"/>
              </a:rPr>
              <a:t>insert.jsp</a:t>
            </a:r>
            <a:r>
              <a:rPr lang="ko-KR" altLang="en-US" sz="1600" dirty="0">
                <a:sym typeface="Wingdings" panose="05000000000000000000" pitchFamily="2" charset="2"/>
              </a:rPr>
              <a:t>를 복사하여 만들고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필요한 부분만 수정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 fontAlgn="base"/>
            <a:r>
              <a:rPr lang="ko-KR" altLang="en-US" dirty="0" smtClean="0"/>
              <a:t>실행할 쿼리를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끝나면 </a:t>
            </a:r>
            <a:r>
              <a:rPr lang="en-US" altLang="ko-KR" dirty="0" err="1" smtClean="0"/>
              <a:t>view.jsp?num</a:t>
            </a:r>
            <a:r>
              <a:rPr lang="en-US" altLang="ko-KR" dirty="0" smtClean="0"/>
              <a:t>= </a:t>
            </a:r>
            <a:r>
              <a:rPr lang="ko-KR" altLang="en-US" dirty="0" smtClean="0"/>
              <a:t>으로 돌아감</a:t>
            </a:r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755576" y="1497561"/>
            <a:ext cx="6840760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새 글쓰기 모드를 가정하고 </a:t>
            </a:r>
            <a:r>
              <a:rPr lang="ko-KR" altLang="en-US" sz="1400" u="sng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변수 초기값</a:t>
            </a:r>
            <a:r>
              <a:rPr lang="ko-KR" altLang="en-US" sz="14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설정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if (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번호가 주어졌으면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</a:t>
            </a:r>
            <a:r>
              <a:rPr lang="ko-KR" altLang="en-US" sz="1400" u="sng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글번호</a:t>
            </a:r>
            <a:r>
              <a:rPr lang="ko-KR" altLang="en-US" sz="1400" u="sng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u="sng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ko-KR" altLang="en-US" sz="1400" u="sng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인 레코드를 읽고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, </a:t>
            </a:r>
            <a:r>
              <a:rPr lang="ko-KR" altLang="en-US" sz="1400" u="sng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작성자</a:t>
            </a:r>
            <a:r>
              <a:rPr lang="en-US" altLang="ko-KR" sz="1400" u="sng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, </a:t>
            </a:r>
            <a:r>
              <a:rPr lang="ko-KR" altLang="en-US" sz="1400" u="sng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제목</a:t>
            </a:r>
            <a:r>
              <a:rPr lang="en-US" altLang="ko-KR" sz="1400" u="sng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, </a:t>
            </a:r>
            <a:r>
              <a:rPr lang="ko-KR" altLang="en-US" sz="1400" u="sng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내용</a:t>
            </a:r>
            <a:r>
              <a:rPr lang="en-US" altLang="ko-KR" sz="1400" u="sng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, form</a:t>
            </a:r>
            <a:r>
              <a:rPr lang="ko-KR" altLang="en-US" sz="1400" u="sng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의 </a:t>
            </a:r>
            <a:r>
              <a:rPr lang="en-US" altLang="ko-KR" sz="1400" u="sng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action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을 설정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}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설정된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변수 값을 입력란의 초기값으로 설정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</p:txBody>
      </p:sp>
      <p:sp>
        <p:nvSpPr>
          <p:cNvPr id="6" name="설명선: 선 5">
            <a:extLst>
              <a:ext uri="{FF2B5EF4-FFF2-40B4-BE49-F238E27FC236}">
                <a16:creationId xmlns:a16="http://schemas.microsoft.com/office/drawing/2014/main" id="{156D54DB-B3A9-4A4F-8C97-AA9648266EC8}"/>
              </a:ext>
            </a:extLst>
          </p:cNvPr>
          <p:cNvSpPr/>
          <p:nvPr/>
        </p:nvSpPr>
        <p:spPr>
          <a:xfrm>
            <a:off x="6253534" y="2927269"/>
            <a:ext cx="2685603" cy="576064"/>
          </a:xfrm>
          <a:prstGeom prst="borderCallout1">
            <a:avLst>
              <a:gd name="adj1" fmla="val 452"/>
              <a:gd name="adj2" fmla="val 36172"/>
              <a:gd name="adj3" fmla="val -119160"/>
              <a:gd name="adj4" fmla="val -1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/>
              <a:t>새글쓰기</a:t>
            </a:r>
            <a:r>
              <a:rPr lang="ko-KR" altLang="en-US" sz="1400" dirty="0"/>
              <a:t> 모드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insert.jsp</a:t>
            </a:r>
            <a:endParaRPr lang="en-US" altLang="ko-KR" sz="1400" dirty="0"/>
          </a:p>
          <a:p>
            <a:r>
              <a:rPr lang="ko-KR" altLang="en-US" sz="1400" dirty="0"/>
              <a:t>수정모드 </a:t>
            </a:r>
            <a:r>
              <a:rPr lang="en-US" altLang="ko-KR" sz="1400" dirty="0"/>
              <a:t>: </a:t>
            </a:r>
            <a:r>
              <a:rPr lang="en-US" altLang="ko-KR" sz="1400" dirty="0" err="1" smtClean="0"/>
              <a:t>update.jsp?num</a:t>
            </a:r>
            <a:r>
              <a:rPr lang="en-US" altLang="ko-KR" sz="1400" dirty="0" smtClean="0"/>
              <a:t>=</a:t>
            </a:r>
            <a:endParaRPr lang="ko-KR" altLang="en-US" sz="14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779912" y="1772816"/>
            <a:ext cx="50405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324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 </a:t>
            </a:r>
            <a:r>
              <a:rPr lang="ko-KR" altLang="en-US" dirty="0"/>
              <a:t>글 삭제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delete.jsp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/>
            <a:r>
              <a:rPr lang="en-US" altLang="ko-KR" sz="1400" dirty="0" err="1" smtClean="0">
                <a:sym typeface="Wingdings" panose="05000000000000000000" pitchFamily="2" charset="2"/>
              </a:rPr>
              <a:t>insert.jsp</a:t>
            </a:r>
            <a:r>
              <a:rPr lang="ko-KR" altLang="en-US" sz="1400" dirty="0">
                <a:sym typeface="Wingdings" panose="05000000000000000000" pitchFamily="2" charset="2"/>
              </a:rPr>
              <a:t>를 복사하여 만들고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1400" dirty="0" smtClean="0">
                <a:sym typeface="Wingdings" panose="05000000000000000000" pitchFamily="2" charset="2"/>
              </a:rPr>
              <a:t>필요 없는 부분은 삭제 </a:t>
            </a:r>
            <a:r>
              <a:rPr lang="en-US" altLang="ko-KR" sz="1400" dirty="0" smtClean="0">
                <a:sym typeface="Wingdings" panose="05000000000000000000" pitchFamily="2" charset="2"/>
              </a:rPr>
              <a:t>: </a:t>
            </a:r>
            <a:r>
              <a:rPr lang="ko-KR" altLang="en-US" sz="1400" dirty="0" smtClean="0">
                <a:sym typeface="Wingdings" panose="05000000000000000000" pitchFamily="2" charset="2"/>
              </a:rPr>
              <a:t>전달된 글 제목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작성자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글 내용 체크하여 에러 출력하는 부분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1400" dirty="0" smtClean="0">
                <a:sym typeface="Wingdings" panose="05000000000000000000" pitchFamily="2" charset="2"/>
              </a:rPr>
              <a:t>실행할 쿼리를 </a:t>
            </a:r>
            <a:r>
              <a:rPr lang="en-US" altLang="ko-KR" sz="1400" dirty="0" smtClean="0">
                <a:sym typeface="Wingdings" panose="05000000000000000000" pitchFamily="2" charset="2"/>
              </a:rPr>
              <a:t>delete</a:t>
            </a:r>
            <a:r>
              <a:rPr lang="ko-KR" altLang="en-US" sz="1400" dirty="0" smtClean="0">
                <a:sym typeface="Wingdings" panose="05000000000000000000" pitchFamily="2" charset="2"/>
              </a:rPr>
              <a:t>로 수정</a:t>
            </a:r>
            <a:endParaRPr lang="en-US" altLang="ko-KR" sz="14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705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903538" y="32591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54360" y="1124744"/>
            <a:ext cx="8435280" cy="5544616"/>
          </a:xfrm>
        </p:spPr>
        <p:txBody>
          <a:bodyPr>
            <a:normAutofit/>
          </a:bodyPr>
          <a:lstStyle/>
          <a:p>
            <a:pPr fontAlgn="base">
              <a:spcAft>
                <a:spcPts val="1800"/>
              </a:spcAft>
              <a:buFont typeface="+mj-lt"/>
              <a:buAutoNum type="arabicPeriod"/>
            </a:pPr>
            <a:r>
              <a:rPr lang="ko-KR" altLang="en-US" sz="1400" dirty="0"/>
              <a:t>완성된</a:t>
            </a:r>
            <a:r>
              <a:rPr lang="en-US" altLang="ko-KR" sz="1400" dirty="0"/>
              <a:t> </a:t>
            </a:r>
            <a:r>
              <a:rPr lang="ko-KR" altLang="en-US" sz="1400" dirty="0"/>
              <a:t>게시판에</a:t>
            </a:r>
            <a:r>
              <a:rPr lang="en-US" altLang="ko-KR" sz="1400" dirty="0"/>
              <a:t> </a:t>
            </a:r>
            <a:r>
              <a:rPr lang="ko-KR" altLang="en-US" sz="1400" dirty="0" err="1"/>
              <a:t>페이지네이션</a:t>
            </a:r>
            <a:r>
              <a:rPr lang="ko-KR" altLang="en-US" sz="1400" dirty="0"/>
              <a:t> 기능을 추가해 보시오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200" dirty="0" err="1"/>
              <a:t>게시글은</a:t>
            </a:r>
            <a:r>
              <a:rPr lang="ko-KR" altLang="en-US" sz="1200" dirty="0"/>
              <a:t> 페이지로 나뉘어져 출력되어야 함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하단에는 </a:t>
            </a:r>
            <a:r>
              <a:rPr lang="en-US" altLang="ko-KR" sz="1200" dirty="0"/>
              <a:t>Pagination Control</a:t>
            </a:r>
            <a:r>
              <a:rPr lang="ko-KR" altLang="en-US" sz="1200" dirty="0"/>
              <a:t>이 있어야 함</a:t>
            </a:r>
            <a:endParaRPr lang="en-US" altLang="ko-KR" sz="1200" dirty="0"/>
          </a:p>
          <a:p>
            <a:pPr marL="0" indent="0" algn="ctr">
              <a:buNone/>
            </a:pPr>
            <a:r>
              <a:rPr lang="en-US" altLang="ko-KR" sz="1100" dirty="0"/>
              <a:t>&lt;  11  12  13  14  15  &gt;</a:t>
            </a:r>
          </a:p>
          <a:p>
            <a:pPr fontAlgn="base">
              <a:spcAft>
                <a:spcPts val="1800"/>
              </a:spcAft>
              <a:buFont typeface="+mj-lt"/>
              <a:buAutoNum type="arabicPeriod"/>
            </a:pPr>
            <a:endParaRPr lang="en-US" altLang="ko-KR" sz="1400" dirty="0"/>
          </a:p>
          <a:p>
            <a:pPr fontAlgn="base">
              <a:spcAft>
                <a:spcPts val="1800"/>
              </a:spcAft>
              <a:buFont typeface="+mj-lt"/>
              <a:buAutoNum type="arabicPeriod"/>
            </a:pPr>
            <a:endParaRPr lang="en-US" altLang="ko-KR" sz="1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187624" y="2132856"/>
            <a:ext cx="6264696" cy="3024336"/>
            <a:chOff x="386034" y="1223070"/>
            <a:chExt cx="8074398" cy="3934122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2060848"/>
              <a:ext cx="5962650" cy="229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직선 연결선 9"/>
            <p:cNvCxnSpPr/>
            <p:nvPr/>
          </p:nvCxnSpPr>
          <p:spPr>
            <a:xfrm>
              <a:off x="7164288" y="2492896"/>
              <a:ext cx="3368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7501136" y="2492896"/>
              <a:ext cx="4589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7155110" y="3429000"/>
              <a:ext cx="346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7173466" y="3558138"/>
              <a:ext cx="3368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7505725" y="3558138"/>
              <a:ext cx="4589" cy="5325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7161272" y="4090734"/>
              <a:ext cx="346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47499" y="2457041"/>
              <a:ext cx="360040" cy="1770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0</a:t>
              </a:r>
            </a:p>
            <a:p>
              <a:r>
                <a:rPr lang="en-US" altLang="ko-KR" sz="1100" dirty="0"/>
                <a:t>1</a:t>
              </a:r>
            </a:p>
            <a:p>
              <a:r>
                <a:rPr lang="en-US" altLang="ko-KR" sz="1100" dirty="0"/>
                <a:t>2</a:t>
              </a:r>
            </a:p>
            <a:p>
              <a:r>
                <a:rPr lang="en-US" altLang="ko-KR" sz="1100" dirty="0"/>
                <a:t>3</a:t>
              </a:r>
            </a:p>
            <a:p>
              <a:r>
                <a:rPr lang="en-US" altLang="ko-KR" sz="1100" dirty="0"/>
                <a:t>4</a:t>
              </a:r>
            </a:p>
            <a:p>
              <a:r>
                <a:rPr lang="en-US" altLang="ko-KR" sz="1100" dirty="0"/>
                <a:t>5</a:t>
              </a:r>
            </a:p>
            <a:p>
              <a:r>
                <a:rPr lang="en-US" altLang="ko-KR" sz="1100" dirty="0"/>
                <a:t>6</a:t>
              </a:r>
            </a:p>
            <a:p>
              <a:r>
                <a:rPr lang="en-US" altLang="ko-KR" sz="1100" dirty="0"/>
                <a:t>7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6034" y="2172673"/>
              <a:ext cx="1161630" cy="320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레코드 번호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96336" y="2807059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Page 1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96336" y="3682661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Page 2</a:t>
              </a:r>
              <a:endParaRPr lang="ko-KR" altLang="en-US" sz="1400" dirty="0"/>
            </a:p>
          </p:txBody>
        </p:sp>
        <p:sp>
          <p:nvSpPr>
            <p:cNvPr id="20" name="설명선 2 19"/>
            <p:cNvSpPr/>
            <p:nvPr/>
          </p:nvSpPr>
          <p:spPr>
            <a:xfrm>
              <a:off x="2087841" y="1223070"/>
              <a:ext cx="5073432" cy="576063"/>
            </a:xfrm>
            <a:prstGeom prst="borderCallout2">
              <a:avLst>
                <a:gd name="adj1" fmla="val 52481"/>
                <a:gd name="adj2" fmla="val 99804"/>
                <a:gd name="adj3" fmla="val 54465"/>
                <a:gd name="adj4" fmla="val 116272"/>
                <a:gd name="adj5" fmla="val 279168"/>
                <a:gd name="adj6" fmla="val 116064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/>
                <a:t>http://localhost/list.php </a:t>
              </a:r>
              <a:r>
                <a:rPr lang="ko-KR" altLang="en-US" sz="1400" dirty="0"/>
                <a:t>또는 </a:t>
              </a:r>
              <a:endParaRPr lang="en-US" altLang="ko-KR" sz="1400" dirty="0"/>
            </a:p>
            <a:p>
              <a:r>
                <a:rPr lang="en-US" altLang="ko-KR" sz="1400" dirty="0"/>
                <a:t>http://localhost/list.php?page=1 </a:t>
              </a:r>
              <a:r>
                <a:rPr lang="ko-KR" altLang="en-US" sz="1400" dirty="0"/>
                <a:t>로 보이는 페이지 </a:t>
              </a:r>
            </a:p>
          </p:txBody>
        </p:sp>
        <p:sp>
          <p:nvSpPr>
            <p:cNvPr id="21" name="설명선 2 20"/>
            <p:cNvSpPr/>
            <p:nvPr/>
          </p:nvSpPr>
          <p:spPr>
            <a:xfrm>
              <a:off x="2087841" y="4581129"/>
              <a:ext cx="5085626" cy="576063"/>
            </a:xfrm>
            <a:prstGeom prst="borderCallout2">
              <a:avLst>
                <a:gd name="adj1" fmla="val 52481"/>
                <a:gd name="adj2" fmla="val 99804"/>
                <a:gd name="adj3" fmla="val 54465"/>
                <a:gd name="adj4" fmla="val 116272"/>
                <a:gd name="adj5" fmla="val -105758"/>
                <a:gd name="adj6" fmla="val 116064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/>
                <a:t>http://localhost/list.php?page=2 </a:t>
              </a:r>
              <a:r>
                <a:rPr lang="ko-KR" altLang="en-US" sz="1400" dirty="0"/>
                <a:t>로 보이는 페이지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817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0. </a:t>
            </a:r>
            <a:r>
              <a:rPr lang="ko-KR" altLang="en-US" dirty="0"/>
              <a:t>개발</a:t>
            </a:r>
            <a:r>
              <a:rPr lang="en-US" altLang="ko-KR" dirty="0"/>
              <a:t> </a:t>
            </a:r>
            <a:r>
              <a:rPr lang="ko-KR" altLang="en-US" dirty="0"/>
              <a:t>환경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altLang="ko-KR" dirty="0" smtClean="0"/>
              <a:t>E-class </a:t>
            </a:r>
            <a:r>
              <a:rPr lang="ko-KR" altLang="en-US" dirty="0" err="1" smtClean="0"/>
              <a:t>학습방에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참고할 </a:t>
            </a:r>
            <a:r>
              <a:rPr lang="en-US" altLang="ko-KR" dirty="0" smtClean="0"/>
              <a:t>PPT</a:t>
            </a:r>
            <a:r>
              <a:rPr lang="ko-KR" altLang="en-US" dirty="0" smtClean="0"/>
              <a:t>들을 같이 올려 </a:t>
            </a:r>
            <a:r>
              <a:rPr lang="ko-KR" altLang="en-US" dirty="0" smtClean="0"/>
              <a:t>두었음</a:t>
            </a:r>
            <a:endParaRPr lang="en-US" altLang="ko-KR" dirty="0"/>
          </a:p>
          <a:p>
            <a:pPr lvl="1" fontAlgn="base"/>
            <a:r>
              <a:rPr lang="en-US" altLang="ko-KR" dirty="0" smtClean="0"/>
              <a:t>Tomcat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(1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</a:t>
            </a:r>
          </a:p>
          <a:p>
            <a:pPr lvl="2" fontAlgn="base"/>
            <a:r>
              <a:rPr lang="en-US" altLang="ko-KR" dirty="0" smtClean="0"/>
              <a:t>Tomcat 9 </a:t>
            </a:r>
            <a:r>
              <a:rPr lang="ko-KR" altLang="en-US" dirty="0" smtClean="0"/>
              <a:t>버전을 다운로드 받아 압축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해제만 하면 됨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Eclipse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</a:t>
            </a:r>
          </a:p>
          <a:p>
            <a:pPr lvl="2" fontAlgn="base"/>
            <a:r>
              <a:rPr lang="en-US" altLang="ko-KR" dirty="0" smtClean="0"/>
              <a:t>2020-12 </a:t>
            </a:r>
            <a:r>
              <a:rPr lang="ko-KR" altLang="en-US" dirty="0" smtClean="0"/>
              <a:t>버전을 다운로드 받아 압축 파일 해제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실행 전</a:t>
            </a:r>
            <a:r>
              <a:rPr lang="en-US" altLang="ko-KR" dirty="0" smtClean="0"/>
              <a:t> eclipse.ini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홈 폴더 변경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실행 후 </a:t>
            </a:r>
            <a:r>
              <a:rPr lang="en-US" altLang="ko-KR" dirty="0" smtClean="0"/>
              <a:t>UTF-8 </a:t>
            </a:r>
            <a:r>
              <a:rPr lang="ko-KR" altLang="en-US" dirty="0" smtClean="0"/>
              <a:t>설정</a:t>
            </a:r>
            <a:endParaRPr lang="en-US" altLang="ko-KR" dirty="0"/>
          </a:p>
          <a:p>
            <a:pPr lvl="1" fontAlgn="base"/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설치 파일을 다운로드 받아 실행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설치 중 중요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서버의 </a:t>
            </a:r>
            <a:r>
              <a:rPr lang="ko-KR" altLang="en-US" dirty="0" err="1" smtClean="0"/>
              <a:t>문자셋</a:t>
            </a:r>
            <a:r>
              <a:rPr lang="ko-KR" altLang="en-US" dirty="0" smtClean="0"/>
              <a:t> </a:t>
            </a:r>
            <a:r>
              <a:rPr lang="en-US" altLang="ko-KR" dirty="0" smtClean="0"/>
              <a:t>UTF-8 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서비스명</a:t>
            </a:r>
            <a:r>
              <a:rPr lang="ko-KR" altLang="en-US" dirty="0" smtClean="0"/>
              <a:t>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포트번호 </a:t>
            </a:r>
            <a:r>
              <a:rPr lang="en-US" altLang="ko-KR" dirty="0" smtClean="0"/>
              <a:t>3308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일반 사용자 계정 생성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Java </a:t>
            </a:r>
            <a:r>
              <a:rPr lang="en-US" altLang="ko-KR" dirty="0" smtClean="0"/>
              <a:t>Connector</a:t>
            </a:r>
            <a:r>
              <a:rPr lang="ko-KR" altLang="en-US" dirty="0" smtClean="0"/>
              <a:t>도 다운로드 받아 준비해 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579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게시판 프로그램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게시판 프로그램 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025" name="_x328169048" descr="EMB0000a4ec21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32856"/>
            <a:ext cx="6944839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53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게시판 프로그램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게시판 프로그램 화면 흐름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049" name="_x325957696" descr="EMB0000a4ec21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8303612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5796136" y="3501008"/>
            <a:ext cx="64807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004048" y="5877272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827584" y="5949280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1560" y="6191435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C00000"/>
                </a:solidFill>
              </a:rPr>
              <a:t>insert.jsp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63366" y="6155431"/>
            <a:ext cx="972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C00000"/>
                </a:solidFill>
              </a:rPr>
              <a:t>update.jsp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0192" y="3723833"/>
            <a:ext cx="917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C00000"/>
                </a:solidFill>
              </a:rPr>
              <a:t>delete.jsp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1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게시판 프로그램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게시판을 구성하는 </a:t>
            </a:r>
            <a:r>
              <a:rPr lang="en-US" altLang="ko-KR" dirty="0"/>
              <a:t>JSP  </a:t>
            </a:r>
            <a:r>
              <a:rPr lang="ko-KR" altLang="en-US" dirty="0"/>
              <a:t>파일들과</a:t>
            </a:r>
            <a:r>
              <a:rPr lang="en-US" altLang="ko-KR" dirty="0"/>
              <a:t> </a:t>
            </a:r>
            <a:r>
              <a:rPr lang="ko-KR" altLang="en-US" dirty="0"/>
              <a:t>각각의 역할</a:t>
            </a:r>
            <a:endParaRPr lang="en-US" altLang="ko-KR" dirty="0"/>
          </a:p>
          <a:p>
            <a:pPr lvl="1" fontAlgn="base"/>
            <a:r>
              <a:rPr lang="en-US" altLang="ko-KR" dirty="0"/>
              <a:t>board </a:t>
            </a:r>
            <a:r>
              <a:rPr lang="ko-KR" altLang="en-US" dirty="0"/>
              <a:t>폴더를 따로 만들어 작업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747243"/>
              </p:ext>
            </p:extLst>
          </p:nvPr>
        </p:nvGraphicFramePr>
        <p:xfrm>
          <a:off x="1061085" y="2348880"/>
          <a:ext cx="7021830" cy="2640330"/>
        </p:xfrm>
        <a:graphic>
          <a:graphicData uri="http://schemas.openxmlformats.org/drawingml/2006/table">
            <a:tbl>
              <a:tblPr/>
              <a:tblGrid>
                <a:gridCol w="1494691">
                  <a:extLst>
                    <a:ext uri="{9D8B030D-6E8A-4147-A177-3AD203B41FA5}">
                      <a16:colId xmlns:a16="http://schemas.microsoft.com/office/drawing/2014/main" val="61003732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043378553"/>
                    </a:ext>
                  </a:extLst>
                </a:gridCol>
                <a:gridCol w="4230995">
                  <a:extLst>
                    <a:ext uri="{9D8B030D-6E8A-4147-A177-3AD203B41FA5}">
                      <a16:colId xmlns:a16="http://schemas.microsoft.com/office/drawing/2014/main" val="1014843781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역할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955024"/>
                  </a:ext>
                </a:extLst>
              </a:tr>
              <a:tr h="234696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직접 화면에 출력하는 프로그램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등록된 글들의 리스트를 보여줌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870974"/>
                  </a:ext>
                </a:extLst>
              </a:tr>
              <a:tr h="234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하나의 글 내용을 보여줌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571737"/>
                  </a:ext>
                </a:extLst>
              </a:tr>
              <a:tr h="234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write.jsp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글쓰기 또는 수정 양식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540430"/>
                  </a:ext>
                </a:extLst>
              </a:tr>
              <a:tr h="234696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독자적인 화면 출력이 없는 프로그램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insert.jsp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write.jsp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입력된 글을 데이터베이스에 추가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651211"/>
                  </a:ext>
                </a:extLst>
              </a:tr>
              <a:tr h="234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update.jsp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write.jsp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입력된 글을 데이터베이스에 업데이트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999693"/>
                  </a:ext>
                </a:extLst>
              </a:tr>
              <a:tr h="234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delete.jsp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하나의 글을 데이터베이스에서 삭제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197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22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2. DB</a:t>
            </a:r>
            <a:r>
              <a:rPr lang="ko-KR" altLang="en-US" dirty="0"/>
              <a:t>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테이블 및 샘플 데이터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1675963"/>
            <a:ext cx="7333828" cy="4987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9-2]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게시판 테이블 및 샘플 데이터 생성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board.sql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1: create table board (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2: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auto_increment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primary key,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3:     writer  varchar(20),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4:     title   varchar(60),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5:     content text,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6: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regtime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varchar(20),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7:     hits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int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8: 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9: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10: insert into board values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11:     (1,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홍길동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',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1',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글의 내용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1', '2017-07-30 10:10:11', 0),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12:     (2,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이순신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',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2',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글의 내용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2', '2017-07-30 10:10:12', 0),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13:     (3,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강감찬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',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3',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글의 내용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3', '2017-07-30 10:10:13', 0),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14:     (4,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김수로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',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4',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글의 내용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4', '2017-07-30 10:10:14', 0),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15:     (5,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장길산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',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5',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글의 내용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5', '2017-07-30 10:10:15', 0),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16:     (6,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김수로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',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6',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글의 내용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6', '2017-07-30 10:10:16', 0),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17:     (7,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홍길동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',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7',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글의 내용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7', '2017-07-30 10:10:17', 0),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18:     (8,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이순신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',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8',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글의 내용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8', '2017-07-30 10:10:18', 0);</a:t>
            </a:r>
          </a:p>
        </p:txBody>
      </p:sp>
    </p:spTree>
    <p:extLst>
      <p:ext uri="{BB962C8B-B14F-4D97-AF65-F5344CB8AC3E}">
        <p14:creationId xmlns:p14="http://schemas.microsoft.com/office/powerpoint/2010/main" val="198047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새 프로젝트 생성 </a:t>
            </a:r>
            <a:r>
              <a:rPr lang="en-US" altLang="ko-KR" dirty="0" smtClean="0"/>
              <a:t>: Dynamic Web Project</a:t>
            </a:r>
          </a:p>
          <a:p>
            <a:pPr fontAlgn="base"/>
            <a:r>
              <a:rPr lang="en-US" altLang="ko-KR" dirty="0" smtClean="0"/>
              <a:t>Java Connector</a:t>
            </a:r>
            <a:r>
              <a:rPr lang="ko-KR" altLang="en-US" dirty="0" smtClean="0"/>
              <a:t>를 프로젝트에 포함시킴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21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en-US" altLang="ko-KR" dirty="0"/>
              <a:t>HTML</a:t>
            </a:r>
            <a:r>
              <a:rPr lang="ko-KR" altLang="en-US" dirty="0"/>
              <a:t> 템플릿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HTML </a:t>
            </a:r>
            <a:r>
              <a:rPr lang="ko-KR" altLang="en-US" dirty="0"/>
              <a:t>템플릿 </a:t>
            </a:r>
            <a:r>
              <a:rPr lang="en-US" altLang="ko-KR" dirty="0"/>
              <a:t>3</a:t>
            </a:r>
            <a:r>
              <a:rPr lang="ko-KR" altLang="en-US" dirty="0"/>
              <a:t>개 준비 </a:t>
            </a:r>
            <a:r>
              <a:rPr lang="en-US" altLang="ko-KR" dirty="0"/>
              <a:t>: 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r>
              <a:rPr lang="en-US" altLang="ko-KR" dirty="0"/>
              <a:t>, </a:t>
            </a:r>
            <a:r>
              <a:rPr lang="ko-KR" altLang="en-US" dirty="0"/>
              <a:t>글 내용 보기</a:t>
            </a:r>
            <a:r>
              <a:rPr lang="en-US" altLang="ko-KR" dirty="0"/>
              <a:t>, </a:t>
            </a:r>
            <a:r>
              <a:rPr lang="ko-KR" altLang="en-US" dirty="0"/>
              <a:t>글쓰기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1675963"/>
            <a:ext cx="7333828" cy="447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9-3] 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게시글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리스트 화면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list.jsp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1: &lt;%@ page language="java"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contentType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="text/html; charset=UTF-8"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2: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pageEncoding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="UTF-8"%&gt;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3: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4: &lt;!DOCTYPE 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5: &lt;html&gt;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6: &lt;head&gt;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7:     &lt;meta charset="UTF-8"&gt;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8:     &lt;style&gt;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9:         table     { width:680px;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text-align:center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10: 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    {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background-color:cyan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11:    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12:         .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  { width: 80px;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13:         .title    { width:230px;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14:         .writer   { width:100px;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15:         .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regtime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{ width:180px;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16: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04205045"/>
      </p:ext>
    </p:extLst>
  </p:cSld>
  <p:clrMapOvr>
    <a:masterClrMapping/>
  </p:clrMapOvr>
</p:sld>
</file>

<file path=ppt/theme/theme1.xml><?xml version="1.0" encoding="utf-8"?>
<a:theme xmlns:a="http://schemas.openxmlformats.org/drawingml/2006/main" name="매크로">
  <a:themeElements>
    <a:clrScheme name="매크로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매크로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매크로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매크로</Template>
  <TotalTime>3797</TotalTime>
  <Words>2322</Words>
  <Application>Microsoft Office PowerPoint</Application>
  <PresentationFormat>화면 슬라이드 쇼(4:3)</PresentationFormat>
  <Paragraphs>366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D2Coding</vt:lpstr>
      <vt:lpstr>굴림</vt:lpstr>
      <vt:lpstr>맑은 고딕</vt:lpstr>
      <vt:lpstr>함초롬바탕</vt:lpstr>
      <vt:lpstr>Arial</vt:lpstr>
      <vt:lpstr>Calibri</vt:lpstr>
      <vt:lpstr>Consolas</vt:lpstr>
      <vt:lpstr>Wingdings</vt:lpstr>
      <vt:lpstr>매크로</vt:lpstr>
      <vt:lpstr>JSP</vt:lpstr>
      <vt:lpstr>이번 시간에 공부할 것</vt:lpstr>
      <vt:lpstr>0. 개발 환경 설치</vt:lpstr>
      <vt:lpstr>1. 게시판 프로그램 구성</vt:lpstr>
      <vt:lpstr>1. 게시판 프로그램 구성</vt:lpstr>
      <vt:lpstr>1. 게시판 프로그램 구성</vt:lpstr>
      <vt:lpstr>2. DB 준비</vt:lpstr>
      <vt:lpstr>3. 프로젝트 생성</vt:lpstr>
      <vt:lpstr>4. HTML 템플릿 준비</vt:lpstr>
      <vt:lpstr>4. HTML 템플릿 준비</vt:lpstr>
      <vt:lpstr>4. HTML 템플릿 준비</vt:lpstr>
      <vt:lpstr>4. HTML 템플릿 준비</vt:lpstr>
      <vt:lpstr>4. HTML 템플릿 준비</vt:lpstr>
      <vt:lpstr>4. HTML 템플릿 준비</vt:lpstr>
      <vt:lpstr>4. HTML 템플릿 준비</vt:lpstr>
      <vt:lpstr>4. HTML 템플릿 준비</vt:lpstr>
      <vt:lpstr>4. HTML 템플릿 준비</vt:lpstr>
      <vt:lpstr>[참고] 데이터를 조회하는 쿼리 실행</vt:lpstr>
      <vt:lpstr>5. 게시글 리스트 </vt:lpstr>
      <vt:lpstr>6. 새 글쓰기</vt:lpstr>
      <vt:lpstr>7. 글 내용 보기</vt:lpstr>
      <vt:lpstr>8. 글 수정</vt:lpstr>
      <vt:lpstr>9. 글 삭제</vt:lpstr>
      <vt:lpstr>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PHP프로그래밍</dc:title>
  <dc:creator>Office</dc:creator>
  <cp:lastModifiedBy>Laptop</cp:lastModifiedBy>
  <cp:revision>347</cp:revision>
  <dcterms:created xsi:type="dcterms:W3CDTF">2012-02-28T06:11:53Z</dcterms:created>
  <dcterms:modified xsi:type="dcterms:W3CDTF">2021-09-08T09:31:15Z</dcterms:modified>
</cp:coreProperties>
</file>