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용" initials="이준" lastIdx="1" clrIdx="0">
    <p:extLst>
      <p:ext uri="{19B8F6BF-5375-455C-9EA6-DF929625EA0E}">
        <p15:presenceInfo xmlns:p15="http://schemas.microsoft.com/office/powerpoint/2012/main" userId="5d4989a1036f2a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48797-4516-45C5-B966-18808AED5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1BB12A-70AB-4408-967F-58B18B8AC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F3E53-46A3-463F-90B3-1C7C0C00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63C5E-D1F6-4486-B235-4A71E5F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BA408-87A8-4C8F-AF4F-C3372488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8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B232-9765-4B11-A827-719E60A7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D955F-85F2-4E3A-96D3-945077A51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00280-995C-4041-B0E2-C7307A9F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F96FB-8C76-47EA-8EDD-DD36A9B6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A6DA5-6CA9-4E7A-844B-BE2DB1E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A5F39F-8C43-4EAC-A6DE-AAB0BFD48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D2606D-CB21-46CB-82FF-EAC32F717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61B19-DA84-4D80-B9AB-A9487E9B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89BF1-832F-4684-8FC5-758AA182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5C2F3-4C2C-47E9-9CF0-73553E4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4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A3C33-92ED-44DB-8968-ECEA23D3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38025-9F96-4508-8600-697492CB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DBE39-6095-4A83-8A55-75B18C03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E4E14-34EE-488C-AFE5-8FF3A88E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98C95-887A-4B1A-B1D9-64433E28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1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4134-7D1A-4ADA-A8AA-7935A568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366F8-7E31-4CC2-B026-4556095F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C0410-2908-408D-841C-61698838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7BE26-E85C-4D5C-82B4-84FFEB8E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5949C-3D3F-4AFF-8FF1-2A806B00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28BA-854D-42BF-BC29-3D6DE862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C0F41-C2F1-43E9-A051-FEF091B4C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86D21-6C82-4773-8D67-064B4F59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22346-E00F-444A-B6B7-0F104BE2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9AEE5C-AFEC-4E8D-8808-64F4161A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A6272-970F-4F29-AF8C-7A21EABD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6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65B2-2D70-4C81-B871-7338D789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B8BC9-437A-41AB-9879-0388EDE0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0262B-2BE2-4AE6-ACD3-35A1086BB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2EF4DD-C372-4C50-B1B8-8B530F798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823CBF-BC31-4263-9F37-03B246504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C72075-0421-4380-8B44-6DC44D88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E79ADF-8011-4161-9BA0-9A20E15C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B0D56E-2E2C-4810-B096-86D6DB9D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6181-1520-4ECF-8FDF-4CB5E21F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270196-6E36-464B-993F-834EF851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F0D82-7428-45DB-A9D6-0B0F8ABF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8CDC1-70DD-4964-8F8E-44C2BB86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1F45CB-B892-4FE4-95AE-7B2900D9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7DB54-C24E-454F-9A64-8869EC7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003E4-DDB6-4383-BE5E-AD767486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0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7445D-0941-43B1-AD3C-8537DB48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C6D94-A998-4FC6-85C4-42913327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689CD-E355-412A-9B20-394EB617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2122E-FAF6-4A9F-B054-48B20891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D78B9-7F13-49E1-AD43-7C43215E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3804F-3C9E-4226-9218-F23445E9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6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888B-BD2C-4162-B89C-391D7C1B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0C1CDB-7420-48F6-ABBA-8712C8C99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CFD84-489D-47AE-B0F6-55458DE72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DF2CE-16A2-443A-B53F-FE88210C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A7BA2-66DE-4D49-AFEC-CF7FF1F7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4B454-D695-4BAF-A209-102E4C1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181636-9DAC-4268-A9A5-EDA7F7A6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DA4E8-C05C-4207-8386-FEA10809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C1C00-46DF-4A8C-B7BE-A5D3C7D4F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9058-4483-4A47-8C10-4D41A5D06E4C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2FAC2-D1F9-4F8B-90C6-389D0303E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3F061-EF1E-4A56-8FF2-4DD29EBB6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4661-2304-4C0D-8F33-124432B63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38B538-419C-427B-8B8A-8D21C77D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18" y="290902"/>
            <a:ext cx="9652364" cy="6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6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3BA3B6-169E-4215-B186-F14358F0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949135"/>
            <a:ext cx="62293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0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CF4473-AC86-4416-A254-DD5B8CA1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762000"/>
            <a:ext cx="9820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988792-B812-471A-B14E-05E77590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12" y="301982"/>
            <a:ext cx="7044776" cy="62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0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D67A4B-B388-4050-9112-9E2D78CA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924050"/>
            <a:ext cx="11249025" cy="300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6C5C83-3F44-4D10-91A2-B1E2AD4C68F5}"/>
              </a:ext>
            </a:extLst>
          </p:cNvPr>
          <p:cNvSpPr txBox="1"/>
          <p:nvPr/>
        </p:nvSpPr>
        <p:spPr>
          <a:xfrm>
            <a:off x="471486" y="1359017"/>
            <a:ext cx="1759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 페이지 </a:t>
            </a:r>
            <a:r>
              <a:rPr lang="en-US" altLang="ko-KR" sz="1600" b="1" dirty="0"/>
              <a:t>- 1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3139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268DD7-04A0-4895-A7FC-4BEADBE9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924050"/>
            <a:ext cx="11410950" cy="300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E51D26-1BF8-4EB5-9566-DCFDA2E331E3}"/>
              </a:ext>
            </a:extLst>
          </p:cNvPr>
          <p:cNvSpPr txBox="1"/>
          <p:nvPr/>
        </p:nvSpPr>
        <p:spPr>
          <a:xfrm>
            <a:off x="471486" y="1359017"/>
            <a:ext cx="1676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 페이지 </a:t>
            </a:r>
            <a:r>
              <a:rPr lang="en-US" altLang="ko-KR" sz="1600" b="1" dirty="0"/>
              <a:t>- 2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8778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준용</dc:creator>
  <cp:lastModifiedBy>이 준용</cp:lastModifiedBy>
  <cp:revision>1</cp:revision>
  <dcterms:created xsi:type="dcterms:W3CDTF">2022-12-28T10:13:19Z</dcterms:created>
  <dcterms:modified xsi:type="dcterms:W3CDTF">2022-12-28T10:15:33Z</dcterms:modified>
</cp:coreProperties>
</file>