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2" r:id="rId5"/>
    <p:sldId id="264" r:id="rId6"/>
    <p:sldId id="263" r:id="rId7"/>
    <p:sldId id="268" r:id="rId8"/>
    <p:sldId id="269" r:id="rId9"/>
    <p:sldId id="256" r:id="rId10"/>
    <p:sldId id="270" r:id="rId11"/>
    <p:sldId id="272" r:id="rId12"/>
    <p:sldId id="271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9CD4E-29AA-42DB-8EB2-7BFF72598340}" v="46" dt="2021-08-30T10:55:28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gawa yasuji" userId="9c60ab7a56159664" providerId="LiveId" clId="{4E27BC44-A032-4D60-A761-8D00C7F7E83C}"/>
    <pc:docChg chg="addSld modSld">
      <pc:chgData name="sagawa yasuji" userId="9c60ab7a56159664" providerId="LiveId" clId="{4E27BC44-A032-4D60-A761-8D00C7F7E83C}" dt="2021-08-27T11:47:09.248" v="79"/>
      <pc:docMkLst>
        <pc:docMk/>
      </pc:docMkLst>
      <pc:sldChg chg="modSp mod">
        <pc:chgData name="sagawa yasuji" userId="9c60ab7a56159664" providerId="LiveId" clId="{4E27BC44-A032-4D60-A761-8D00C7F7E83C}" dt="2021-08-27T11:11:41.914" v="0" actId="400"/>
        <pc:sldMkLst>
          <pc:docMk/>
          <pc:sldMk cId="2578601075" sldId="261"/>
        </pc:sldMkLst>
        <pc:spChg chg="mod">
          <ac:chgData name="sagawa yasuji" userId="9c60ab7a56159664" providerId="LiveId" clId="{4E27BC44-A032-4D60-A761-8D00C7F7E83C}" dt="2021-08-27T11:11:41.914" v="0" actId="400"/>
          <ac:spMkLst>
            <pc:docMk/>
            <pc:sldMk cId="2578601075" sldId="261"/>
            <ac:spMk id="2" creationId="{EAEE2D83-CE69-4248-AE98-0AD243E94374}"/>
          </ac:spMkLst>
        </pc:spChg>
      </pc:sldChg>
      <pc:sldChg chg="modSp add mod">
        <pc:chgData name="sagawa yasuji" userId="9c60ab7a56159664" providerId="LiveId" clId="{4E27BC44-A032-4D60-A761-8D00C7F7E83C}" dt="2021-08-27T11:47:09.248" v="79"/>
        <pc:sldMkLst>
          <pc:docMk/>
          <pc:sldMk cId="4100719419" sldId="262"/>
        </pc:sldMkLst>
        <pc:spChg chg="mod">
          <ac:chgData name="sagawa yasuji" userId="9c60ab7a56159664" providerId="LiveId" clId="{4E27BC44-A032-4D60-A761-8D00C7F7E83C}" dt="2021-08-27T11:47:09.248" v="79"/>
          <ac:spMkLst>
            <pc:docMk/>
            <pc:sldMk cId="4100719419" sldId="262"/>
            <ac:spMk id="4" creationId="{93D39ADD-B103-4071-B1A0-367AD903A11E}"/>
          </ac:spMkLst>
        </pc:spChg>
      </pc:sldChg>
      <pc:sldChg chg="addSp modSp new mod">
        <pc:chgData name="sagawa yasuji" userId="9c60ab7a56159664" providerId="LiveId" clId="{4E27BC44-A032-4D60-A761-8D00C7F7E83C}" dt="2021-08-27T11:18:20.791" v="9" actId="1076"/>
        <pc:sldMkLst>
          <pc:docMk/>
          <pc:sldMk cId="1293838682" sldId="263"/>
        </pc:sldMkLst>
        <pc:picChg chg="add mod">
          <ac:chgData name="sagawa yasuji" userId="9c60ab7a56159664" providerId="LiveId" clId="{4E27BC44-A032-4D60-A761-8D00C7F7E83C}" dt="2021-08-27T11:18:19.570" v="8" actId="1076"/>
          <ac:picMkLst>
            <pc:docMk/>
            <pc:sldMk cId="1293838682" sldId="263"/>
            <ac:picMk id="3" creationId="{EF9B4A3C-5A19-46E8-B305-F2DAAD5CBD0A}"/>
          </ac:picMkLst>
        </pc:picChg>
        <pc:picChg chg="add mod">
          <ac:chgData name="sagawa yasuji" userId="9c60ab7a56159664" providerId="LiveId" clId="{4E27BC44-A032-4D60-A761-8D00C7F7E83C}" dt="2021-08-27T11:18:20.791" v="9" actId="1076"/>
          <ac:picMkLst>
            <pc:docMk/>
            <pc:sldMk cId="1293838682" sldId="263"/>
            <ac:picMk id="5" creationId="{89822126-1A38-48A0-BE97-0B7C5CEC3031}"/>
          </ac:picMkLst>
        </pc:picChg>
      </pc:sldChg>
      <pc:sldChg chg="add">
        <pc:chgData name="sagawa yasuji" userId="9c60ab7a56159664" providerId="LiveId" clId="{4E27BC44-A032-4D60-A761-8D00C7F7E83C}" dt="2021-08-27T11:37:51.639" v="10"/>
        <pc:sldMkLst>
          <pc:docMk/>
          <pc:sldMk cId="2041101978" sldId="264"/>
        </pc:sldMkLst>
      </pc:sldChg>
    </pc:docChg>
  </pc:docChgLst>
  <pc:docChgLst>
    <pc:chgData name="sagawa yasuji" userId="9c60ab7a56159664" providerId="LiveId" clId="{24A9CD4E-29AA-42DB-8EB2-7BFF72598340}"/>
    <pc:docChg chg="addSld modSld">
      <pc:chgData name="sagawa yasuji" userId="9c60ab7a56159664" providerId="LiveId" clId="{24A9CD4E-29AA-42DB-8EB2-7BFF72598340}" dt="2021-08-30T10:59:16.006" v="827" actId="113"/>
      <pc:docMkLst>
        <pc:docMk/>
      </pc:docMkLst>
      <pc:sldChg chg="modSp add mod">
        <pc:chgData name="sagawa yasuji" userId="9c60ab7a56159664" providerId="LiveId" clId="{24A9CD4E-29AA-42DB-8EB2-7BFF72598340}" dt="2021-08-30T10:30:01.083" v="21" actId="113"/>
        <pc:sldMkLst>
          <pc:docMk/>
          <pc:sldMk cId="2071467174" sldId="256"/>
        </pc:sldMkLst>
        <pc:spChg chg="mod">
          <ac:chgData name="sagawa yasuji" userId="9c60ab7a56159664" providerId="LiveId" clId="{24A9CD4E-29AA-42DB-8EB2-7BFF72598340}" dt="2021-08-30T10:30:01.083" v="21" actId="113"/>
          <ac:spMkLst>
            <pc:docMk/>
            <pc:sldMk cId="2071467174" sldId="256"/>
            <ac:spMk id="2" creationId="{359F2D91-935B-44D0-8AA0-31A7ACFF3296}"/>
          </ac:spMkLst>
        </pc:spChg>
      </pc:sldChg>
      <pc:sldChg chg="add">
        <pc:chgData name="sagawa yasuji" userId="9c60ab7a56159664" providerId="LiveId" clId="{24A9CD4E-29AA-42DB-8EB2-7BFF72598340}" dt="2021-08-30T10:14:11.830" v="0"/>
        <pc:sldMkLst>
          <pc:docMk/>
          <pc:sldMk cId="478577242" sldId="268"/>
        </pc:sldMkLst>
      </pc:sldChg>
      <pc:sldChg chg="modSp add mod">
        <pc:chgData name="sagawa yasuji" userId="9c60ab7a56159664" providerId="LiveId" clId="{24A9CD4E-29AA-42DB-8EB2-7BFF72598340}" dt="2021-08-30T10:21:41.648" v="19" actId="1076"/>
        <pc:sldMkLst>
          <pc:docMk/>
          <pc:sldMk cId="2265888642" sldId="269"/>
        </pc:sldMkLst>
        <pc:picChg chg="mod">
          <ac:chgData name="sagawa yasuji" userId="9c60ab7a56159664" providerId="LiveId" clId="{24A9CD4E-29AA-42DB-8EB2-7BFF72598340}" dt="2021-08-30T10:20:01.160" v="13" actId="1076"/>
          <ac:picMkLst>
            <pc:docMk/>
            <pc:sldMk cId="2265888642" sldId="269"/>
            <ac:picMk id="2" creationId="{8BF4DE76-ADD2-49E0-BA45-68D7FF4039AF}"/>
          </ac:picMkLst>
        </pc:picChg>
        <pc:picChg chg="mod">
          <ac:chgData name="sagawa yasuji" userId="9c60ab7a56159664" providerId="LiveId" clId="{24A9CD4E-29AA-42DB-8EB2-7BFF72598340}" dt="2021-08-30T10:21:41.648" v="19" actId="1076"/>
          <ac:picMkLst>
            <pc:docMk/>
            <pc:sldMk cId="2265888642" sldId="269"/>
            <ac:picMk id="3" creationId="{A2662590-62E4-4680-98D6-5621AA65E90D}"/>
          </ac:picMkLst>
        </pc:picChg>
      </pc:sldChg>
      <pc:sldChg chg="addSp modSp new mod">
        <pc:chgData name="sagawa yasuji" userId="9c60ab7a56159664" providerId="LiveId" clId="{24A9CD4E-29AA-42DB-8EB2-7BFF72598340}" dt="2021-08-30T10:50:14.294" v="734" actId="207"/>
        <pc:sldMkLst>
          <pc:docMk/>
          <pc:sldMk cId="2413551905" sldId="270"/>
        </pc:sldMkLst>
        <pc:spChg chg="add mod">
          <ac:chgData name="sagawa yasuji" userId="9c60ab7a56159664" providerId="LiveId" clId="{24A9CD4E-29AA-42DB-8EB2-7BFF72598340}" dt="2021-08-30T10:46:53.830" v="731"/>
          <ac:spMkLst>
            <pc:docMk/>
            <pc:sldMk cId="2413551905" sldId="270"/>
            <ac:spMk id="2" creationId="{E847265E-8A2C-45B0-8B54-AA2993FB16E3}"/>
          </ac:spMkLst>
        </pc:spChg>
        <pc:spChg chg="add mod">
          <ac:chgData name="sagawa yasuji" userId="9c60ab7a56159664" providerId="LiveId" clId="{24A9CD4E-29AA-42DB-8EB2-7BFF72598340}" dt="2021-08-30T10:50:14.294" v="734" actId="207"/>
          <ac:spMkLst>
            <pc:docMk/>
            <pc:sldMk cId="2413551905" sldId="270"/>
            <ac:spMk id="3" creationId="{A5B0000B-FE83-433C-820F-C6707046032C}"/>
          </ac:spMkLst>
        </pc:spChg>
      </pc:sldChg>
      <pc:sldChg chg="addSp modSp new mod">
        <pc:chgData name="sagawa yasuji" userId="9c60ab7a56159664" providerId="LiveId" clId="{24A9CD4E-29AA-42DB-8EB2-7BFF72598340}" dt="2021-08-30T10:55:31.183" v="818" actId="14100"/>
        <pc:sldMkLst>
          <pc:docMk/>
          <pc:sldMk cId="1867608620" sldId="271"/>
        </pc:sldMkLst>
        <pc:spChg chg="add mod">
          <ac:chgData name="sagawa yasuji" userId="9c60ab7a56159664" providerId="LiveId" clId="{24A9CD4E-29AA-42DB-8EB2-7BFF72598340}" dt="2021-08-30T10:55:31.183" v="818" actId="14100"/>
          <ac:spMkLst>
            <pc:docMk/>
            <pc:sldMk cId="1867608620" sldId="271"/>
            <ac:spMk id="6" creationId="{D614A4FD-C34E-48BA-AB91-DBFC2CA9A695}"/>
          </ac:spMkLst>
        </pc:spChg>
        <pc:picChg chg="add mod">
          <ac:chgData name="sagawa yasuji" userId="9c60ab7a56159664" providerId="LiveId" clId="{24A9CD4E-29AA-42DB-8EB2-7BFF72598340}" dt="2021-08-30T10:55:04.208" v="752" actId="1076"/>
          <ac:picMkLst>
            <pc:docMk/>
            <pc:sldMk cId="1867608620" sldId="271"/>
            <ac:picMk id="3" creationId="{D96F07E3-DB25-4DE9-921F-4BD031C00FBA}"/>
          </ac:picMkLst>
        </pc:picChg>
        <pc:picChg chg="add mod">
          <ac:chgData name="sagawa yasuji" userId="9c60ab7a56159664" providerId="LiveId" clId="{24A9CD4E-29AA-42DB-8EB2-7BFF72598340}" dt="2021-08-30T10:55:05.488" v="753" actId="1076"/>
          <ac:picMkLst>
            <pc:docMk/>
            <pc:sldMk cId="1867608620" sldId="271"/>
            <ac:picMk id="5" creationId="{FDB71697-D4AC-4021-8D43-F097A70EF2F4}"/>
          </ac:picMkLst>
        </pc:picChg>
      </pc:sldChg>
      <pc:sldChg chg="addSp modSp new mod">
        <pc:chgData name="sagawa yasuji" userId="9c60ab7a56159664" providerId="LiveId" clId="{24A9CD4E-29AA-42DB-8EB2-7BFF72598340}" dt="2021-08-30T10:54:01.742" v="743" actId="1076"/>
        <pc:sldMkLst>
          <pc:docMk/>
          <pc:sldMk cId="1882240100" sldId="272"/>
        </pc:sldMkLst>
        <pc:picChg chg="add mod">
          <ac:chgData name="sagawa yasuji" userId="9c60ab7a56159664" providerId="LiveId" clId="{24A9CD4E-29AA-42DB-8EB2-7BFF72598340}" dt="2021-08-30T10:54:01.742" v="743" actId="1076"/>
          <ac:picMkLst>
            <pc:docMk/>
            <pc:sldMk cId="1882240100" sldId="272"/>
            <ac:picMk id="3" creationId="{565E4C55-74BF-4BF6-8B83-045E2148EB29}"/>
          </ac:picMkLst>
        </pc:picChg>
      </pc:sldChg>
      <pc:sldChg chg="addSp modSp new mod">
        <pc:chgData name="sagawa yasuji" userId="9c60ab7a56159664" providerId="LiveId" clId="{24A9CD4E-29AA-42DB-8EB2-7BFF72598340}" dt="2021-08-30T10:59:16.006" v="827" actId="113"/>
        <pc:sldMkLst>
          <pc:docMk/>
          <pc:sldMk cId="1059970206" sldId="273"/>
        </pc:sldMkLst>
        <pc:spChg chg="add mod">
          <ac:chgData name="sagawa yasuji" userId="9c60ab7a56159664" providerId="LiveId" clId="{24A9CD4E-29AA-42DB-8EB2-7BFF72598340}" dt="2021-08-30T10:59:16.006" v="827" actId="113"/>
          <ac:spMkLst>
            <pc:docMk/>
            <pc:sldMk cId="1059970206" sldId="273"/>
            <ac:spMk id="3" creationId="{497D4529-1E99-4F47-9F3B-885BA908F2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3ACC-40FB-498A-B5BA-C87AE79601A3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AB79-05CC-42AE-AED0-779EBEF85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47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3ACC-40FB-498A-B5BA-C87AE79601A3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AB79-05CC-42AE-AED0-779EBEF85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88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3ACC-40FB-498A-B5BA-C87AE79601A3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AB79-05CC-42AE-AED0-779EBEF85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72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3ACC-40FB-498A-B5BA-C87AE79601A3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AB79-05CC-42AE-AED0-779EBEF85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63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3ACC-40FB-498A-B5BA-C87AE79601A3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AB79-05CC-42AE-AED0-779EBEF85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6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3ACC-40FB-498A-B5BA-C87AE79601A3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AB79-05CC-42AE-AED0-779EBEF85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96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3ACC-40FB-498A-B5BA-C87AE79601A3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AB79-05CC-42AE-AED0-779EBEF85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6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3ACC-40FB-498A-B5BA-C87AE79601A3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AB79-05CC-42AE-AED0-779EBEF85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92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3ACC-40FB-498A-B5BA-C87AE79601A3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AB79-05CC-42AE-AED0-779EBEF85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48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3ACC-40FB-498A-B5BA-C87AE79601A3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AB79-05CC-42AE-AED0-779EBEF85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32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3ACC-40FB-498A-B5BA-C87AE79601A3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AB79-05CC-42AE-AED0-779EBEF85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70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3ACC-40FB-498A-B5BA-C87AE79601A3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0AB79-05CC-42AE-AED0-779EBEF85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66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5exam.jp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1F7A843-24D5-49E5-8562-B2C8DE7BB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90" y="678835"/>
            <a:ext cx="7489276" cy="468893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867973E-D00D-4C2C-B670-E7031AFA3475}"/>
              </a:ext>
            </a:extLst>
          </p:cNvPr>
          <p:cNvSpPr txBox="1"/>
          <p:nvPr/>
        </p:nvSpPr>
        <p:spPr>
          <a:xfrm>
            <a:off x="255616" y="217170"/>
            <a:ext cx="783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自己アピールとしてどんな業種にも求められること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428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847265E-8A2C-45B0-8B54-AA2993FB16E3}"/>
              </a:ext>
            </a:extLst>
          </p:cNvPr>
          <p:cNvSpPr txBox="1"/>
          <p:nvPr/>
        </p:nvSpPr>
        <p:spPr>
          <a:xfrm>
            <a:off x="137160" y="80010"/>
            <a:ext cx="886968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/>
              <a:t>取得資格</a:t>
            </a:r>
            <a:endParaRPr lang="en-US" altLang="ja-JP" sz="3600" b="1" dirty="0"/>
          </a:p>
          <a:p>
            <a:r>
              <a:rPr lang="en-US" sz="3600" dirty="0"/>
              <a:t>	</a:t>
            </a:r>
          </a:p>
          <a:p>
            <a:r>
              <a:rPr lang="en-US" altLang="ja-JP" sz="3600" dirty="0"/>
              <a:t>  WEB</a:t>
            </a:r>
            <a:r>
              <a:rPr lang="ja-JP" altLang="en-US" sz="3600" dirty="0"/>
              <a:t>クリエイター認定試験 エキスパート</a:t>
            </a:r>
            <a:endParaRPr lang="en-US" altLang="ja-JP" sz="3600" dirty="0"/>
          </a:p>
          <a:p>
            <a:r>
              <a:rPr lang="en-US" sz="3600" dirty="0"/>
              <a:t>  </a:t>
            </a:r>
            <a:r>
              <a:rPr lang="en-US" altLang="ja-JP" sz="3600" dirty="0"/>
              <a:t>PHP</a:t>
            </a:r>
            <a:r>
              <a:rPr lang="ja-JP" altLang="en-US" sz="3600" dirty="0"/>
              <a:t>技術者認定試験 </a:t>
            </a:r>
            <a:r>
              <a:rPr lang="en-US" altLang="ja-JP" sz="3600" dirty="0"/>
              <a:t>(</a:t>
            </a:r>
            <a:r>
              <a:rPr lang="ja-JP" altLang="en-US" sz="3200" dirty="0"/>
              <a:t>秋田パソコンスクール</a:t>
            </a:r>
            <a:r>
              <a:rPr lang="en-US" altLang="ja-JP" sz="3600" dirty="0"/>
              <a:t>)</a:t>
            </a:r>
          </a:p>
          <a:p>
            <a:r>
              <a:rPr lang="en-US" sz="3600" dirty="0"/>
              <a:t>  </a:t>
            </a:r>
            <a:r>
              <a:rPr lang="ja-JP" altLang="en-US" sz="3600" dirty="0"/>
              <a:t>ウェブデザイン検定 </a:t>
            </a:r>
            <a:r>
              <a:rPr lang="en-US" altLang="ja-JP" sz="3600" dirty="0"/>
              <a:t>3</a:t>
            </a:r>
            <a:r>
              <a:rPr lang="ja-JP" altLang="en-US" sz="3600" dirty="0"/>
              <a:t>級 </a:t>
            </a:r>
            <a:r>
              <a:rPr lang="en-US" altLang="ja-JP" sz="3600" dirty="0"/>
              <a:t>(</a:t>
            </a:r>
            <a:r>
              <a:rPr lang="ja-JP" altLang="en-US" sz="3600" dirty="0"/>
              <a:t>仙台</a:t>
            </a:r>
            <a:r>
              <a:rPr lang="en-US" altLang="ja-JP" sz="3600" dirty="0"/>
              <a:t>)</a:t>
            </a:r>
          </a:p>
          <a:p>
            <a:r>
              <a:rPr lang="en-US" altLang="ja-JP" sz="3600" dirty="0"/>
              <a:t>  </a:t>
            </a:r>
            <a:r>
              <a:rPr lang="en-US" altLang="ja-JP" sz="3600" b="0" i="0" u="sng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  <a:t>HTML5</a:t>
            </a:r>
            <a:r>
              <a:rPr lang="ja-JP" altLang="en-US" sz="3600" b="0" i="0" u="sng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  <a:t>プロフェッショナル 認定</a:t>
            </a:r>
          </a:p>
          <a:p>
            <a:r>
              <a:rPr lang="en-US" sz="3600" dirty="0"/>
              <a:t>   </a:t>
            </a:r>
            <a:r>
              <a:rPr lang="en-US" altLang="ja-JP" sz="3600" dirty="0"/>
              <a:t>MOS</a:t>
            </a:r>
            <a:r>
              <a:rPr lang="ja-JP" altLang="en-US" sz="3600" dirty="0"/>
              <a:t>試験 エクセル</a:t>
            </a:r>
            <a:r>
              <a:rPr lang="en-US" sz="3600" dirty="0"/>
              <a:t>   </a:t>
            </a:r>
          </a:p>
          <a:p>
            <a:r>
              <a:rPr lang="en-US" sz="3600" dirty="0"/>
              <a:t>   </a:t>
            </a:r>
            <a:r>
              <a:rPr lang="ja-JP" altLang="en-US" sz="3600" dirty="0"/>
              <a:t>基本情報技術者試験 </a:t>
            </a:r>
            <a:r>
              <a:rPr lang="en-US" altLang="ja-JP" sz="3600" dirty="0"/>
              <a:t>(</a:t>
            </a:r>
            <a:r>
              <a:rPr lang="ja-JP" altLang="en-US" sz="3600" dirty="0"/>
              <a:t>経産省</a:t>
            </a:r>
            <a:r>
              <a:rPr lang="en-US" altLang="ja-JP" sz="3600" dirty="0"/>
              <a:t>IPA)</a:t>
            </a:r>
            <a:endParaRPr lang="en-US" sz="3600" dirty="0"/>
          </a:p>
          <a:p>
            <a:r>
              <a:rPr lang="en-US" sz="3600" dirty="0"/>
              <a:t>  </a:t>
            </a:r>
          </a:p>
          <a:p>
            <a:r>
              <a:rPr lang="ja-JP" altLang="en-US" sz="2800" dirty="0"/>
              <a:t>就職活動は資格が物を言う</a:t>
            </a:r>
            <a:endParaRPr lang="en-US" altLang="ja-JP" sz="2800" dirty="0"/>
          </a:p>
          <a:p>
            <a:r>
              <a:rPr lang="en-US" sz="2800" dirty="0"/>
              <a:t>   </a:t>
            </a:r>
            <a:r>
              <a:rPr lang="ja-JP" altLang="en-US" sz="2800" dirty="0"/>
              <a:t>難易度よりは数が多いほうがいい</a:t>
            </a:r>
            <a:endParaRPr lang="en-US" altLang="ja-JP" sz="2800" dirty="0"/>
          </a:p>
          <a:p>
            <a:r>
              <a:rPr lang="en-US" sz="2800" dirty="0"/>
              <a:t>   </a:t>
            </a:r>
            <a:r>
              <a:rPr lang="ja-JP" altLang="en-US" sz="2800" dirty="0"/>
              <a:t>直接業務に関係なくていい</a:t>
            </a:r>
            <a:endParaRPr lang="en-US" sz="28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5B0000B-FE83-433C-820F-C6707046032C}"/>
              </a:ext>
            </a:extLst>
          </p:cNvPr>
          <p:cNvSpPr/>
          <p:nvPr/>
        </p:nvSpPr>
        <p:spPr>
          <a:xfrm>
            <a:off x="262890" y="948690"/>
            <a:ext cx="8663940" cy="256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51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65E4C55-74BF-4BF6-8B83-045E2148E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" y="938212"/>
            <a:ext cx="66675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40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96F07E3-DB25-4DE9-921F-4BD031C00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-91440"/>
            <a:ext cx="5383530" cy="130999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DB71697-D4AC-4021-8D43-F097A70EF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675752"/>
            <a:ext cx="6172200" cy="395697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614A4FD-C34E-48BA-AB91-DBFC2CA9A695}"/>
              </a:ext>
            </a:extLst>
          </p:cNvPr>
          <p:cNvSpPr txBox="1"/>
          <p:nvPr/>
        </p:nvSpPr>
        <p:spPr>
          <a:xfrm>
            <a:off x="228600" y="925830"/>
            <a:ext cx="8275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OneDrive</a:t>
            </a:r>
            <a:r>
              <a:rPr lang="ja-JP" altLang="en-US" sz="3600" dirty="0"/>
              <a:t>に置いたので</a:t>
            </a:r>
            <a:r>
              <a:rPr lang="en-US" altLang="ja-JP" sz="3600" dirty="0"/>
              <a:t>DL</a:t>
            </a:r>
            <a:r>
              <a:rPr lang="ja-JP" altLang="en-US" sz="3600" dirty="0"/>
              <a:t>してください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7608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7D4529-1E99-4F47-9F3B-885BA908F2A9}"/>
              </a:ext>
            </a:extLst>
          </p:cNvPr>
          <p:cNvSpPr txBox="1"/>
          <p:nvPr/>
        </p:nvSpPr>
        <p:spPr>
          <a:xfrm>
            <a:off x="251460" y="514350"/>
            <a:ext cx="842391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b="1" dirty="0"/>
              <a:t>様式</a:t>
            </a:r>
            <a:r>
              <a:rPr lang="en-US" altLang="ja-JP" sz="2800" b="1" dirty="0"/>
              <a:t>2 </a:t>
            </a:r>
          </a:p>
          <a:p>
            <a:endParaRPr lang="en-US" altLang="ja-JP" sz="2800" dirty="0"/>
          </a:p>
          <a:p>
            <a:r>
              <a:rPr lang="ja-JP" altLang="en-US" sz="2800" dirty="0"/>
              <a:t>職務経歴シートに記入してください</a:t>
            </a:r>
          </a:p>
          <a:p>
            <a:r>
              <a:rPr lang="ja-JP" altLang="en-US" sz="2800" dirty="0"/>
              <a:t>	職務経歴書を書くときのネタ帳</a:t>
            </a:r>
          </a:p>
          <a:p>
            <a:endParaRPr lang="ja-JP" altLang="en-US" sz="2800" dirty="0"/>
          </a:p>
          <a:p>
            <a:r>
              <a:rPr lang="ja-JP" altLang="en-US" sz="2800" dirty="0"/>
              <a:t>その仕事で何が身について、どんな成果をあげたかを書く。</a:t>
            </a:r>
          </a:p>
          <a:p>
            <a:r>
              <a:rPr lang="en-US" altLang="ja-JP" sz="2800" dirty="0"/>
              <a:t>(</a:t>
            </a:r>
            <a:r>
              <a:rPr lang="ja-JP" altLang="en-US" sz="2800" dirty="0"/>
              <a:t>記憶にある成果から探せばいい</a:t>
            </a:r>
            <a:r>
              <a:rPr lang="en-US" altLang="ja-JP" sz="2800" dirty="0"/>
              <a:t>)</a:t>
            </a:r>
          </a:p>
          <a:p>
            <a:endParaRPr lang="en-US" altLang="ja-JP" sz="2800" dirty="0"/>
          </a:p>
          <a:p>
            <a:r>
              <a:rPr lang="ja-JP" altLang="en-US" sz="2800" dirty="0"/>
              <a:t>特殊な業務なら</a:t>
            </a:r>
            <a:r>
              <a:rPr lang="en-US" altLang="ja-JP" sz="2800" dirty="0"/>
              <a:t>,</a:t>
            </a:r>
            <a:r>
              <a:rPr lang="ja-JP" altLang="en-US" sz="2800" dirty="0"/>
              <a:t>他業種でも通用するようにあまり具体的に書かないほうがいい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997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4744E31-7B44-4DAF-AC6D-8E9163B1D9DE}"/>
              </a:ext>
            </a:extLst>
          </p:cNvPr>
          <p:cNvSpPr txBox="1"/>
          <p:nvPr/>
        </p:nvSpPr>
        <p:spPr>
          <a:xfrm>
            <a:off x="182880" y="322217"/>
            <a:ext cx="88566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1.</a:t>
            </a:r>
            <a:r>
              <a:rPr kumimoji="1" lang="ja-JP" altLang="en-US" sz="2800" dirty="0"/>
              <a:t>他の応募者と比べて自分のほうが優れていると思うところは</a:t>
            </a:r>
            <a:endParaRPr kumimoji="1" lang="en-US" altLang="ja-JP" sz="2800" dirty="0"/>
          </a:p>
          <a:p>
            <a:endParaRPr kumimoji="1" lang="en-US" altLang="ja-JP" sz="28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C0D1B93-6F2C-4660-A159-24FFC518C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3119885"/>
            <a:ext cx="8447332" cy="242030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226DEA1-12FB-4E46-9CB2-8E85B1231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2430797"/>
            <a:ext cx="6011985" cy="58840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09EF61-E08F-4B7E-BB43-1002BF69B9FA}"/>
              </a:ext>
            </a:extLst>
          </p:cNvPr>
          <p:cNvSpPr txBox="1"/>
          <p:nvPr/>
        </p:nvSpPr>
        <p:spPr>
          <a:xfrm>
            <a:off x="753035" y="5056094"/>
            <a:ext cx="7078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ここに書いて下さい</a:t>
            </a:r>
          </a:p>
        </p:txBody>
      </p:sp>
    </p:spTree>
    <p:extLst>
      <p:ext uri="{BB962C8B-B14F-4D97-AF65-F5344CB8AC3E}">
        <p14:creationId xmlns:p14="http://schemas.microsoft.com/office/powerpoint/2010/main" val="242425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EE2D83-CE69-4248-AE98-0AD243E94374}"/>
              </a:ext>
            </a:extLst>
          </p:cNvPr>
          <p:cNvSpPr/>
          <p:nvPr/>
        </p:nvSpPr>
        <p:spPr>
          <a:xfrm>
            <a:off x="483704" y="877381"/>
            <a:ext cx="77591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わからないところは隣近所にもきいてください､聞かれたら</a:t>
            </a:r>
          </a:p>
          <a:p>
            <a:endParaRPr lang="ja-JP" altLang="en-US" sz="2800" dirty="0"/>
          </a:p>
          <a:p>
            <a:r>
              <a:rPr lang="ja-JP" altLang="en-US" sz="2800" dirty="0"/>
              <a:t>登板表は日直が休んだら一式飛ばす､掃除､机がやすんだらやらない｡</a:t>
            </a:r>
          </a:p>
          <a:p>
            <a:endParaRPr lang="ja-JP" altLang="en-US" sz="2800" dirty="0"/>
          </a:p>
          <a:p>
            <a:r>
              <a:rPr lang="ja-JP" altLang="en-US" sz="2800" dirty="0"/>
              <a:t>チャイムがなったら自動的に終わり</a:t>
            </a:r>
          </a:p>
          <a:p>
            <a:endParaRPr lang="ja-JP" altLang="en-US" sz="2800" dirty="0"/>
          </a:p>
          <a:p>
            <a:r>
              <a:rPr lang="ja-JP" altLang="en-US" sz="2800" strike="sngStrike" dirty="0"/>
              <a:t>PCはサインオフして帰る</a:t>
            </a:r>
          </a:p>
        </p:txBody>
      </p:sp>
    </p:spTree>
    <p:extLst>
      <p:ext uri="{BB962C8B-B14F-4D97-AF65-F5344CB8AC3E}">
        <p14:creationId xmlns:p14="http://schemas.microsoft.com/office/powerpoint/2010/main" val="257860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D39ADD-B103-4071-B1A0-367AD903A11E}"/>
              </a:ext>
            </a:extLst>
          </p:cNvPr>
          <p:cNvSpPr txBox="1"/>
          <p:nvPr/>
        </p:nvSpPr>
        <p:spPr>
          <a:xfrm>
            <a:off x="105103" y="346840"/>
            <a:ext cx="893379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カリキュラムの説明</a:t>
            </a:r>
            <a:endParaRPr kumimoji="1" lang="en-US" altLang="ja-JP" sz="2400" b="1" dirty="0"/>
          </a:p>
          <a:p>
            <a:r>
              <a:rPr kumimoji="1" lang="ja-JP" altLang="en-US" sz="2000" dirty="0"/>
              <a:t>  プログラミング概論  </a:t>
            </a:r>
            <a:r>
              <a:rPr kumimoji="1" lang="en-US" altLang="ja-JP" sz="2000" dirty="0"/>
              <a:t>(</a:t>
            </a:r>
            <a:r>
              <a:rPr kumimoji="1" lang="ja-JP" altLang="en-US" sz="2000"/>
              <a:t>バックエンド</a:t>
            </a:r>
            <a:r>
              <a:rPr kumimoji="1" lang="en-US" altLang="ja-JP" sz="2000"/>
              <a:t>)</a:t>
            </a:r>
            <a:endParaRPr kumimoji="1" lang="en-US" altLang="ja-JP" sz="2000" dirty="0"/>
          </a:p>
          <a:p>
            <a:pPr marL="536575"/>
            <a:r>
              <a:rPr kumimoji="1" lang="en-US" altLang="ja-JP" sz="2000" dirty="0"/>
              <a:t>WEB</a:t>
            </a:r>
            <a:r>
              <a:rPr kumimoji="1" lang="ja-JP" altLang="en-US" sz="2000" dirty="0"/>
              <a:t>システム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サイト</a:t>
            </a:r>
            <a:r>
              <a:rPr kumimoji="1" lang="en-US" altLang="ja-JP" sz="2000" dirty="0"/>
              <a:t>) </a:t>
            </a:r>
            <a:r>
              <a:rPr kumimoji="1" lang="ja-JP" altLang="en-US" sz="2000" dirty="0"/>
              <a:t>を構成する言語</a:t>
            </a:r>
            <a:r>
              <a:rPr kumimoji="1" lang="en-US" altLang="ja-JP" sz="2000" dirty="0"/>
              <a:t>(PHP)</a:t>
            </a:r>
            <a:r>
              <a:rPr kumimoji="1" lang="ja-JP" altLang="en-US" sz="2000" dirty="0"/>
              <a:t>の書き方言語の役割</a:t>
            </a:r>
            <a:r>
              <a:rPr kumimoji="1" lang="en-US" altLang="ja-JP" sz="2000" dirty="0"/>
              <a:t>､</a:t>
            </a:r>
            <a:r>
              <a:rPr kumimoji="1" lang="ja-JP" altLang="en-US" sz="2000" dirty="0"/>
              <a:t>用途  言語の基本仕様</a:t>
            </a:r>
            <a:r>
              <a:rPr kumimoji="1" lang="en-US" altLang="ja-JP" sz="2000" dirty="0"/>
              <a:t>､</a:t>
            </a:r>
            <a:r>
              <a:rPr kumimoji="1" lang="ja-JP" altLang="en-US" sz="2000" dirty="0"/>
              <a:t>ルール</a:t>
            </a:r>
            <a:endParaRPr kumimoji="1" lang="en-US" altLang="ja-JP" sz="2000" dirty="0"/>
          </a:p>
          <a:p>
            <a:pPr marL="536575"/>
            <a:endParaRPr kumimoji="1" lang="en-US" altLang="ja-JP" sz="2000" dirty="0"/>
          </a:p>
          <a:p>
            <a:pPr marL="84138"/>
            <a:r>
              <a:rPr kumimoji="1" lang="en-US" altLang="ja-JP" sz="2000" dirty="0"/>
              <a:t>Web</a:t>
            </a:r>
            <a:r>
              <a:rPr kumimoji="1" lang="ja-JP" altLang="en-US" sz="2000" dirty="0"/>
              <a:t>制作基本実習   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フロントエンド</a:t>
            </a:r>
            <a:r>
              <a:rPr kumimoji="1" lang="en-US" altLang="ja-JP" sz="2000" dirty="0"/>
              <a:t>)</a:t>
            </a:r>
          </a:p>
          <a:p>
            <a:pPr marL="84138"/>
            <a:r>
              <a:rPr kumimoji="1" lang="en-US" altLang="ja-JP" sz="2000" dirty="0"/>
              <a:t>	</a:t>
            </a:r>
            <a:r>
              <a:rPr kumimoji="1" lang="ja-JP" altLang="en-US" sz="2000" dirty="0"/>
              <a:t>人が見ている部分のレイアウト</a:t>
            </a:r>
            <a:r>
              <a:rPr kumimoji="1" lang="en-US" altLang="ja-JP" sz="2000" dirty="0"/>
              <a:t>(CSS)､</a:t>
            </a:r>
          </a:p>
          <a:p>
            <a:pPr marL="84138"/>
            <a:r>
              <a:rPr kumimoji="1" lang="en-US" altLang="ja-JP" sz="2000" dirty="0"/>
              <a:t>	</a:t>
            </a:r>
            <a:r>
              <a:rPr kumimoji="1" lang="ja-JP" altLang="en-US" sz="2000" dirty="0"/>
              <a:t>文脈構成</a:t>
            </a:r>
            <a:r>
              <a:rPr kumimoji="1" lang="en-US" altLang="ja-JP" sz="2000" dirty="0"/>
              <a:t>(HTML) </a:t>
            </a:r>
          </a:p>
          <a:p>
            <a:pPr marL="84138"/>
            <a:r>
              <a:rPr kumimoji="1" lang="en-US" altLang="ja-JP" sz="2000" dirty="0"/>
              <a:t>		</a:t>
            </a:r>
            <a:r>
              <a:rPr kumimoji="1" lang="ja-JP" altLang="en-US" sz="2000" dirty="0"/>
              <a:t>構造型言語</a:t>
            </a:r>
            <a:endParaRPr kumimoji="1" lang="en-US" altLang="ja-JP" sz="2000" dirty="0"/>
          </a:p>
          <a:p>
            <a:pPr marL="84138"/>
            <a:endParaRPr kumimoji="1" lang="en-US" altLang="ja-JP" sz="2000" dirty="0"/>
          </a:p>
          <a:p>
            <a:r>
              <a:rPr lang="ja-JP" altLang="en-US" sz="2000" dirty="0"/>
              <a:t>Webサーバー構築</a:t>
            </a:r>
          </a:p>
          <a:p>
            <a:r>
              <a:rPr lang="ja-JP" altLang="en-US" sz="2000" dirty="0"/>
              <a:t>	Linux(リナックス)コマンドを使った操作の練習</a:t>
            </a:r>
          </a:p>
          <a:p>
            <a:r>
              <a:rPr lang="ja-JP" altLang="en-US" sz="2000" dirty="0"/>
              <a:t>	自宅環境にサーバを作る方法</a:t>
            </a:r>
          </a:p>
          <a:p>
            <a:endParaRPr lang="ja-JP" altLang="en-US" sz="2000" dirty="0"/>
          </a:p>
          <a:p>
            <a:r>
              <a:rPr lang="ja-JP" altLang="en-US" sz="2000" dirty="0"/>
              <a:t>Javascript概論</a:t>
            </a:r>
          </a:p>
          <a:p>
            <a:r>
              <a:rPr lang="ja-JP" altLang="en-US" sz="2000" dirty="0"/>
              <a:t>	ブラウザでユーザーの操作による	動きの制御</a:t>
            </a:r>
          </a:p>
          <a:p>
            <a:r>
              <a:rPr lang="ja-JP" altLang="en-US" sz="2000" dirty="0"/>
              <a:t>	スライダー､画像の拡大､送信フォーム､予約カレンダー</a:t>
            </a:r>
          </a:p>
          <a:p>
            <a:pPr marL="84138"/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10071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8AC468C-6778-45F5-8E90-1450469D67AF}"/>
              </a:ext>
            </a:extLst>
          </p:cNvPr>
          <p:cNvSpPr/>
          <p:nvPr/>
        </p:nvSpPr>
        <p:spPr>
          <a:xfrm>
            <a:off x="247650" y="335845"/>
            <a:ext cx="8648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データベース(DB) プログラミング</a:t>
            </a:r>
          </a:p>
          <a:p>
            <a:r>
              <a:rPr lang="ja-JP" altLang="en-US" dirty="0"/>
              <a:t>	データが入った表の集まりのこと	</a:t>
            </a:r>
          </a:p>
          <a:p>
            <a:r>
              <a:rPr lang="ja-JP" altLang="en-US" dirty="0"/>
              <a:t>	データの出し入れ､表の作り方､集計 </a:t>
            </a:r>
          </a:p>
          <a:p>
            <a:endParaRPr lang="ja-JP" altLang="en-US" dirty="0"/>
          </a:p>
          <a:p>
            <a:r>
              <a:rPr lang="ja-JP" altLang="en-US" dirty="0"/>
              <a:t>システム制作総合実習</a:t>
            </a:r>
          </a:p>
          <a:p>
            <a:r>
              <a:rPr lang="ja-JP" altLang="en-US" dirty="0"/>
              <a:t>	PHP､DB	､Javascript､CSS､HTML </a:t>
            </a:r>
          </a:p>
          <a:p>
            <a:r>
              <a:rPr lang="ja-JP" altLang="en-US" dirty="0"/>
              <a:t>	を使ったWebサイトを作る</a:t>
            </a:r>
          </a:p>
          <a:p>
            <a:endParaRPr lang="ja-JP" altLang="en-US" dirty="0"/>
          </a:p>
          <a:p>
            <a:r>
              <a:rPr lang="ja-JP" altLang="en-US" dirty="0"/>
              <a:t>画像編集</a:t>
            </a:r>
          </a:p>
          <a:p>
            <a:r>
              <a:rPr lang="ja-JP" altLang="en-US" dirty="0"/>
              <a:t>	WEBサイトで使う画像の加工</a:t>
            </a:r>
          </a:p>
          <a:p>
            <a:r>
              <a:rPr lang="ja-JP" altLang="en-US" dirty="0"/>
              <a:t>	</a:t>
            </a:r>
          </a:p>
          <a:p>
            <a:r>
              <a:rPr lang="ja-JP" altLang="en-US" dirty="0"/>
              <a:t>ブログ制作実習</a:t>
            </a:r>
          </a:p>
          <a:p>
            <a:r>
              <a:rPr lang="ja-JP" altLang="en-US" dirty="0"/>
              <a:t>	WordPress(ワードプレス=Webサイトを作るアプリ)</a:t>
            </a:r>
          </a:p>
          <a:p>
            <a:r>
              <a:rPr lang="ja-JP" altLang="en-US" dirty="0"/>
              <a:t>	を使ったWEB制作</a:t>
            </a:r>
          </a:p>
          <a:p>
            <a:r>
              <a:rPr lang="ja-JP" altLang="en-US" dirty="0"/>
              <a:t>	会社の公式サイト､ショップ､チャット､マーケットプレイス</a:t>
            </a:r>
          </a:p>
          <a:p>
            <a:r>
              <a:rPr lang="ja-JP" altLang="en-US" dirty="0"/>
              <a:t>	なんでもできる</a:t>
            </a:r>
          </a:p>
          <a:p>
            <a:endParaRPr lang="ja-JP" altLang="en-US" dirty="0"/>
          </a:p>
          <a:p>
            <a:r>
              <a:rPr lang="ja-JP" altLang="en-US" dirty="0"/>
              <a:t>オリジナルサイト制作</a:t>
            </a:r>
          </a:p>
          <a:p>
            <a:r>
              <a:rPr lang="ja-JP" altLang="en-US" dirty="0"/>
              <a:t>	各自ポートフォリオ(制作事例)を作る</a:t>
            </a:r>
          </a:p>
          <a:p>
            <a:r>
              <a:rPr lang="ja-JP" altLang="en-US" dirty="0"/>
              <a:t>	応募先に作ったサイトのURLを書いて送るため</a:t>
            </a:r>
          </a:p>
          <a:p>
            <a:endParaRPr lang="ja-JP" altLang="en-US" dirty="0"/>
          </a:p>
          <a:p>
            <a:r>
              <a:rPr lang="ja-JP" altLang="en-US" dirty="0"/>
              <a:t>WEBサイトの役割 = 営業活動</a:t>
            </a:r>
          </a:p>
        </p:txBody>
      </p:sp>
    </p:spTree>
    <p:extLst>
      <p:ext uri="{BB962C8B-B14F-4D97-AF65-F5344CB8AC3E}">
        <p14:creationId xmlns:p14="http://schemas.microsoft.com/office/powerpoint/2010/main" val="204110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F9B4A3C-5A19-46E8-B305-F2DAAD5CB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" y="1095375"/>
            <a:ext cx="4762500" cy="250507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9822126-1A38-48A0-BE97-0B7C5CEC3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65" y="363855"/>
            <a:ext cx="39719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3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025285-E1F0-4D24-9AE1-E94F350D4351}"/>
              </a:ext>
            </a:extLst>
          </p:cNvPr>
          <p:cNvSpPr txBox="1"/>
          <p:nvPr/>
        </p:nvSpPr>
        <p:spPr>
          <a:xfrm>
            <a:off x="371062" y="781879"/>
            <a:ext cx="8123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できることが増えれば応募先も増える</a:t>
            </a:r>
            <a:endParaRPr kumimoji="1" lang="en-US" altLang="ja-JP" sz="3600" b="1" dirty="0"/>
          </a:p>
          <a:p>
            <a:endParaRPr kumimoji="1" lang="en-US" altLang="ja-JP" sz="3600" b="1" dirty="0"/>
          </a:p>
          <a:p>
            <a:r>
              <a:rPr kumimoji="1" lang="ja-JP" altLang="en-US" sz="3600" b="1" dirty="0"/>
              <a:t>受かる確率も増える</a:t>
            </a:r>
          </a:p>
        </p:txBody>
      </p:sp>
    </p:spTree>
    <p:extLst>
      <p:ext uri="{BB962C8B-B14F-4D97-AF65-F5344CB8AC3E}">
        <p14:creationId xmlns:p14="http://schemas.microsoft.com/office/powerpoint/2010/main" val="47857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BF4DE76-ADD2-49E0-BA45-68D7FF403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62227"/>
            <a:ext cx="14739343" cy="932022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2662590-62E4-4680-98D6-5621AA65E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92" y="404228"/>
            <a:ext cx="17625112" cy="30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8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9F2D91-935B-44D0-8AA0-31A7ACFF3296}"/>
              </a:ext>
            </a:extLst>
          </p:cNvPr>
          <p:cNvSpPr txBox="1"/>
          <p:nvPr/>
        </p:nvSpPr>
        <p:spPr>
          <a:xfrm>
            <a:off x="324908" y="359636"/>
            <a:ext cx="81235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3</a:t>
            </a:r>
            <a:r>
              <a:rPr kumimoji="1" lang="ja-JP" altLang="en-US" sz="3600" dirty="0"/>
              <a:t>週間で一人前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kumimoji="1" lang="en-US" altLang="ja-JP" sz="3600" dirty="0"/>
              <a:t>3</a:t>
            </a:r>
            <a:r>
              <a:rPr kumimoji="1" lang="ja-JP" altLang="en-US" sz="3600" dirty="0"/>
              <a:t>ヶ月で一人前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kumimoji="1" lang="en-US" altLang="ja-JP" sz="3600" b="1" dirty="0"/>
              <a:t>1</a:t>
            </a:r>
            <a:r>
              <a:rPr kumimoji="1" lang="ja-JP" altLang="en-US" sz="3600" b="1" dirty="0"/>
              <a:t>年で一人前 </a:t>
            </a:r>
            <a:endParaRPr kumimoji="1" lang="en-US" altLang="ja-JP" sz="3600" b="1" dirty="0"/>
          </a:p>
          <a:p>
            <a:r>
              <a:rPr kumimoji="1" lang="en-US" altLang="ja-JP" sz="3600" dirty="0"/>
              <a:t> </a:t>
            </a:r>
          </a:p>
          <a:p>
            <a:endParaRPr kumimoji="1" lang="en-US" altLang="ja-JP" sz="3600" dirty="0"/>
          </a:p>
          <a:p>
            <a:r>
              <a:rPr kumimoji="1" lang="en-US" altLang="ja-JP" sz="3600" dirty="0"/>
              <a:t>3</a:t>
            </a:r>
            <a:r>
              <a:rPr kumimoji="1" lang="ja-JP" altLang="en-US" sz="3600" dirty="0"/>
              <a:t>年で一人前</a:t>
            </a:r>
          </a:p>
        </p:txBody>
      </p:sp>
    </p:spTree>
    <p:extLst>
      <p:ext uri="{BB962C8B-B14F-4D97-AF65-F5344CB8AC3E}">
        <p14:creationId xmlns:p14="http://schemas.microsoft.com/office/powerpoint/2010/main" val="207146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BE3E90D-328B-42FC-8F96-63B93591B02A}" vid="{F587FCB6-6EFF-43FA-A2A6-8386E2E4A1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nomal</Template>
  <TotalTime>117</TotalTime>
  <Words>466</Words>
  <Application>Microsoft Office PowerPoint</Application>
  <PresentationFormat>画面に合わせる (4:3)</PresentationFormat>
  <Paragraphs>83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sagawa yasuji</dc:creator>
  <cp:lastModifiedBy>sagawa yasuji</cp:lastModifiedBy>
  <cp:revision>1</cp:revision>
  <dcterms:created xsi:type="dcterms:W3CDTF">2021-08-27T10:35:30Z</dcterms:created>
  <dcterms:modified xsi:type="dcterms:W3CDTF">2021-08-30T10:59:39Z</dcterms:modified>
</cp:coreProperties>
</file>