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18"/>
  </p:notesMasterIdLst>
  <p:handoutMasterIdLst>
    <p:handoutMasterId r:id="rId19"/>
  </p:handoutMasterIdLst>
  <p:sldIdLst>
    <p:sldId id="263" r:id="rId5"/>
    <p:sldId id="265" r:id="rId6"/>
    <p:sldId id="274" r:id="rId7"/>
    <p:sldId id="275" r:id="rId8"/>
    <p:sldId id="266" r:id="rId9"/>
    <p:sldId id="276" r:id="rId10"/>
    <p:sldId id="267" r:id="rId11"/>
    <p:sldId id="281" r:id="rId12"/>
    <p:sldId id="277" r:id="rId13"/>
    <p:sldId id="282" r:id="rId14"/>
    <p:sldId id="278" r:id="rId15"/>
    <p:sldId id="279" r:id="rId16"/>
    <p:sldId id="280" r:id="rId17"/>
  </p:sldIdLst>
  <p:sldSz cx="9906000" cy="6858000" type="A4"/>
  <p:notesSz cx="6797675" cy="9926638"/>
  <p:custDataLst>
    <p:tags r:id="rId20"/>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3" orient="horz" pos="867" userDrawn="1">
          <p15:clr>
            <a:srgbClr val="A4A3A4"/>
          </p15:clr>
        </p15:guide>
        <p15:guide id="4" orient="horz" pos="1230" userDrawn="1">
          <p15:clr>
            <a:srgbClr val="A4A3A4"/>
          </p15:clr>
        </p15:guide>
        <p15:guide id="6" pos="5547" userDrawn="1">
          <p15:clr>
            <a:srgbClr val="A4A3A4"/>
          </p15:clr>
        </p15:guide>
        <p15:guide id="7" pos="5910" userDrawn="1">
          <p15:clr>
            <a:srgbClr val="A4A3A4"/>
          </p15:clr>
        </p15:guide>
        <p15:guide id="8" orient="horz" pos="2069" userDrawn="1">
          <p15:clr>
            <a:srgbClr val="A4A3A4"/>
          </p15:clr>
        </p15:guide>
        <p15:guide id="9" pos="2689" userDrawn="1">
          <p15:clr>
            <a:srgbClr val="A4A3A4"/>
          </p15:clr>
        </p15:guide>
        <p15:guide id="10" orient="horz" pos="1525" userDrawn="1">
          <p15:clr>
            <a:srgbClr val="A4A3A4"/>
          </p15:clr>
        </p15:guide>
        <p15:guide id="11" pos="3188" userDrawn="1">
          <p15:clr>
            <a:srgbClr val="A4A3A4"/>
          </p15:clr>
        </p15:guide>
        <p15:guide id="12" orient="horz" pos="1888" userDrawn="1">
          <p15:clr>
            <a:srgbClr val="A4A3A4"/>
          </p15:clr>
        </p15:guide>
        <p15:guide id="13" pos="4889" userDrawn="1">
          <p15:clr>
            <a:srgbClr val="A4A3A4"/>
          </p15:clr>
        </p15:guide>
        <p15:guide id="15" pos="1941" userDrawn="1">
          <p15:clr>
            <a:srgbClr val="A4A3A4"/>
          </p15:clr>
        </p15:guide>
        <p15:guide id="16" orient="horz" pos="3362" userDrawn="1">
          <p15:clr>
            <a:srgbClr val="A4A3A4"/>
          </p15:clr>
        </p15:guide>
        <p15:guide id="18" pos="8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DBFF"/>
    <a:srgbClr val="1DC4FF"/>
    <a:srgbClr val="4BD0FF"/>
    <a:srgbClr val="B9EDFF"/>
    <a:srgbClr val="F6B327"/>
    <a:srgbClr val="94E494"/>
    <a:srgbClr val="FFFF99"/>
    <a:srgbClr val="FFCC99"/>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F02C0-C334-4ABB-91E3-F817578B41A7}" v="108" dt="2021-08-03T23:45:08.1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3891" autoAdjust="0"/>
  </p:normalViewPr>
  <p:slideViewPr>
    <p:cSldViewPr snapToGrid="0" snapToObjects="1" showGuides="1">
      <p:cViewPr>
        <p:scale>
          <a:sx n="90" d="100"/>
          <a:sy n="90" d="100"/>
        </p:scale>
        <p:origin x="912" y="53"/>
      </p:cViewPr>
      <p:guideLst>
        <p:guide orient="horz" pos="346"/>
        <p:guide orient="horz" pos="867"/>
        <p:guide orient="horz" pos="1230"/>
        <p:guide pos="5547"/>
        <p:guide pos="5910"/>
        <p:guide orient="horz" pos="2069"/>
        <p:guide pos="2689"/>
        <p:guide orient="horz" pos="1525"/>
        <p:guide pos="3188"/>
        <p:guide orient="horz" pos="1888"/>
        <p:guide pos="4889"/>
        <p:guide pos="1941"/>
        <p:guide orient="horz" pos="3362"/>
        <p:guide pos="875"/>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snapToObjects="1">
      <p:cViewPr varScale="1">
        <p:scale>
          <a:sx n="60" d="100"/>
          <a:sy n="60" d="100"/>
        </p:scale>
        <p:origin x="327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 Uruén Just" userId="617d576e92584d1c" providerId="LiveId" clId="{C9AF02C0-C334-4ABB-91E3-F817578B41A7}"/>
    <pc:docChg chg="undo custSel addSld delSld modSld sldOrd modMainMaster">
      <pc:chgData name="Joan Uruén Just" userId="617d576e92584d1c" providerId="LiveId" clId="{C9AF02C0-C334-4ABB-91E3-F817578B41A7}" dt="2021-08-04T09:52:07.721" v="3716" actId="20577"/>
      <pc:docMkLst>
        <pc:docMk/>
      </pc:docMkLst>
      <pc:sldChg chg="addSp delSp modSp mod">
        <pc:chgData name="Joan Uruén Just" userId="617d576e92584d1c" providerId="LiveId" clId="{C9AF02C0-C334-4ABB-91E3-F817578B41A7}" dt="2021-08-03T18:19:38.030" v="3022" actId="1076"/>
        <pc:sldMkLst>
          <pc:docMk/>
          <pc:sldMk cId="4091001853" sldId="263"/>
        </pc:sldMkLst>
        <pc:spChg chg="mod">
          <ac:chgData name="Joan Uruén Just" userId="617d576e92584d1c" providerId="LiveId" clId="{C9AF02C0-C334-4ABB-91E3-F817578B41A7}" dt="2021-08-03T15:15:25.740" v="1807" actId="20577"/>
          <ac:spMkLst>
            <pc:docMk/>
            <pc:sldMk cId="4091001853" sldId="263"/>
            <ac:spMk id="4" creationId="{F9107BF3-8739-4F02-AC18-49A6E6E3CFEA}"/>
          </ac:spMkLst>
        </pc:spChg>
        <pc:spChg chg="add mod">
          <ac:chgData name="Joan Uruén Just" userId="617d576e92584d1c" providerId="LiveId" clId="{C9AF02C0-C334-4ABB-91E3-F817578B41A7}" dt="2021-08-03T16:54:47.227" v="2353" actId="14100"/>
          <ac:spMkLst>
            <pc:docMk/>
            <pc:sldMk cId="4091001853" sldId="263"/>
            <ac:spMk id="9" creationId="{15A2585A-2267-43B4-9FDE-DEF04DE6955A}"/>
          </ac:spMkLst>
        </pc:spChg>
        <pc:picChg chg="add del mod modCrop">
          <ac:chgData name="Joan Uruén Just" userId="617d576e92584d1c" providerId="LiveId" clId="{C9AF02C0-C334-4ABB-91E3-F817578B41A7}" dt="2021-08-03T15:14:22.462" v="1792" actId="478"/>
          <ac:picMkLst>
            <pc:docMk/>
            <pc:sldMk cId="4091001853" sldId="263"/>
            <ac:picMk id="6" creationId="{41C8D376-ADFC-47B0-90D2-7C43C9C0A802}"/>
          </ac:picMkLst>
        </pc:picChg>
        <pc:picChg chg="add mod modCrop">
          <ac:chgData name="Joan Uruén Just" userId="617d576e92584d1c" providerId="LiveId" clId="{C9AF02C0-C334-4ABB-91E3-F817578B41A7}" dt="2021-08-03T18:19:38.030" v="3022" actId="1076"/>
          <ac:picMkLst>
            <pc:docMk/>
            <pc:sldMk cId="4091001853" sldId="263"/>
            <ac:picMk id="8" creationId="{96C3588B-9195-4235-8BA0-75377C17FC3B}"/>
          </ac:picMkLst>
        </pc:picChg>
      </pc:sldChg>
      <pc:sldChg chg="modSp mod">
        <pc:chgData name="Joan Uruén Just" userId="617d576e92584d1c" providerId="LiveId" clId="{C9AF02C0-C334-4ABB-91E3-F817578B41A7}" dt="2021-08-03T15:15:48.117" v="1828" actId="20577"/>
        <pc:sldMkLst>
          <pc:docMk/>
          <pc:sldMk cId="3963114240" sldId="265"/>
        </pc:sldMkLst>
        <pc:spChg chg="mod">
          <ac:chgData name="Joan Uruén Just" userId="617d576e92584d1c" providerId="LiveId" clId="{C9AF02C0-C334-4ABB-91E3-F817578B41A7}" dt="2021-08-03T15:15:48.117" v="1828" actId="20577"/>
          <ac:spMkLst>
            <pc:docMk/>
            <pc:sldMk cId="3963114240" sldId="265"/>
            <ac:spMk id="7" creationId="{FA0E09C1-7C88-473F-98E6-82235FA18128}"/>
          </ac:spMkLst>
        </pc:spChg>
      </pc:sldChg>
      <pc:sldChg chg="modSp mod">
        <pc:chgData name="Joan Uruén Just" userId="617d576e92584d1c" providerId="LiveId" clId="{C9AF02C0-C334-4ABB-91E3-F817578B41A7}" dt="2021-08-03T15:17:33.696" v="1873" actId="20577"/>
        <pc:sldMkLst>
          <pc:docMk/>
          <pc:sldMk cId="1712463361" sldId="266"/>
        </pc:sldMkLst>
        <pc:spChg chg="mod">
          <ac:chgData name="Joan Uruén Just" userId="617d576e92584d1c" providerId="LiveId" clId="{C9AF02C0-C334-4ABB-91E3-F817578B41A7}" dt="2021-08-03T15:05:56.909" v="1671" actId="20577"/>
          <ac:spMkLst>
            <pc:docMk/>
            <pc:sldMk cId="1712463361" sldId="266"/>
            <ac:spMk id="7" creationId="{FA0E09C1-7C88-473F-98E6-82235FA18128}"/>
          </ac:spMkLst>
        </pc:spChg>
        <pc:spChg chg="mod">
          <ac:chgData name="Joan Uruén Just" userId="617d576e92584d1c" providerId="LiveId" clId="{C9AF02C0-C334-4ABB-91E3-F817578B41A7}" dt="2021-08-03T15:17:33.696" v="1873" actId="20577"/>
          <ac:spMkLst>
            <pc:docMk/>
            <pc:sldMk cId="1712463361" sldId="266"/>
            <ac:spMk id="9" creationId="{B47EB513-5A6E-4E27-8235-9DBB83BEB11D}"/>
          </ac:spMkLst>
        </pc:spChg>
      </pc:sldChg>
      <pc:sldChg chg="addSp modSp mod setBg">
        <pc:chgData name="Joan Uruén Just" userId="617d576e92584d1c" providerId="LiveId" clId="{C9AF02C0-C334-4ABB-91E3-F817578B41A7}" dt="2021-08-04T09:52:07.721" v="3716" actId="20577"/>
        <pc:sldMkLst>
          <pc:docMk/>
          <pc:sldMk cId="2953611766" sldId="267"/>
        </pc:sldMkLst>
        <pc:spChg chg="add mod">
          <ac:chgData name="Joan Uruén Just" userId="617d576e92584d1c" providerId="LiveId" clId="{C9AF02C0-C334-4ABB-91E3-F817578B41A7}" dt="2021-08-03T17:37:43.572" v="2848" actId="14100"/>
          <ac:spMkLst>
            <pc:docMk/>
            <pc:sldMk cId="2953611766" sldId="267"/>
            <ac:spMk id="2" creationId="{06F77CF9-225A-457F-982F-6D130CFC0681}"/>
          </ac:spMkLst>
        </pc:spChg>
        <pc:spChg chg="mod">
          <ac:chgData name="Joan Uruén Just" userId="617d576e92584d1c" providerId="LiveId" clId="{C9AF02C0-C334-4ABB-91E3-F817578B41A7}" dt="2021-08-03T18:41:07.271" v="3095" actId="20577"/>
          <ac:spMkLst>
            <pc:docMk/>
            <pc:sldMk cId="2953611766" sldId="267"/>
            <ac:spMk id="3" creationId="{5E8E0C89-FB43-4270-9461-313BE9E90010}"/>
          </ac:spMkLst>
        </pc:spChg>
        <pc:spChg chg="mod">
          <ac:chgData name="Joan Uruén Just" userId="617d576e92584d1c" providerId="LiveId" clId="{C9AF02C0-C334-4ABB-91E3-F817578B41A7}" dt="2021-08-03T17:37:11.280" v="2845" actId="1035"/>
          <ac:spMkLst>
            <pc:docMk/>
            <pc:sldMk cId="2953611766" sldId="267"/>
            <ac:spMk id="6" creationId="{4747A016-3E70-437F-BFEF-A672589C36F0}"/>
          </ac:spMkLst>
        </pc:spChg>
        <pc:spChg chg="add mod">
          <ac:chgData name="Joan Uruén Just" userId="617d576e92584d1c" providerId="LiveId" clId="{C9AF02C0-C334-4ABB-91E3-F817578B41A7}" dt="2021-08-03T17:11:04.060" v="2784" actId="571"/>
          <ac:spMkLst>
            <pc:docMk/>
            <pc:sldMk cId="2953611766" sldId="267"/>
            <ac:spMk id="39" creationId="{F2FFEEE9-FAAB-498A-978D-E3C04F608796}"/>
          </ac:spMkLst>
        </pc:spChg>
        <pc:spChg chg="add mod">
          <ac:chgData name="Joan Uruén Just" userId="617d576e92584d1c" providerId="LiveId" clId="{C9AF02C0-C334-4ABB-91E3-F817578B41A7}" dt="2021-08-03T17:37:43.572" v="2848" actId="14100"/>
          <ac:spMkLst>
            <pc:docMk/>
            <pc:sldMk cId="2953611766" sldId="267"/>
            <ac:spMk id="40" creationId="{FA6B79A8-D90C-413B-9FD0-C33635E33F37}"/>
          </ac:spMkLst>
        </pc:spChg>
        <pc:spChg chg="add mod">
          <ac:chgData name="Joan Uruén Just" userId="617d576e92584d1c" providerId="LiveId" clId="{C9AF02C0-C334-4ABB-91E3-F817578B41A7}" dt="2021-08-03T17:37:43.572" v="2848" actId="14100"/>
          <ac:spMkLst>
            <pc:docMk/>
            <pc:sldMk cId="2953611766" sldId="267"/>
            <ac:spMk id="42" creationId="{A600BDF5-71E2-4D07-AF75-F9555139AB9F}"/>
          </ac:spMkLst>
        </pc:spChg>
        <pc:spChg chg="add mod">
          <ac:chgData name="Joan Uruén Just" userId="617d576e92584d1c" providerId="LiveId" clId="{C9AF02C0-C334-4ABB-91E3-F817578B41A7}" dt="2021-08-03T17:37:43.572" v="2848" actId="14100"/>
          <ac:spMkLst>
            <pc:docMk/>
            <pc:sldMk cId="2953611766" sldId="267"/>
            <ac:spMk id="44" creationId="{94E4EB86-0C46-4BBE-B95A-C8C0BD7F2A02}"/>
          </ac:spMkLst>
        </pc:spChg>
        <pc:spChg chg="add mod">
          <ac:chgData name="Joan Uruén Just" userId="617d576e92584d1c" providerId="LiveId" clId="{C9AF02C0-C334-4ABB-91E3-F817578B41A7}" dt="2021-08-03T17:37:43.572" v="2848" actId="14100"/>
          <ac:spMkLst>
            <pc:docMk/>
            <pc:sldMk cId="2953611766" sldId="267"/>
            <ac:spMk id="45" creationId="{08404136-2C20-45B1-8DB1-E73D499B44E9}"/>
          </ac:spMkLst>
        </pc:spChg>
        <pc:spChg chg="mod">
          <ac:chgData name="Joan Uruén Just" userId="617d576e92584d1c" providerId="LiveId" clId="{C9AF02C0-C334-4ABB-91E3-F817578B41A7}" dt="2021-08-03T17:37:11.280" v="2845" actId="1035"/>
          <ac:spMkLst>
            <pc:docMk/>
            <pc:sldMk cId="2953611766" sldId="267"/>
            <ac:spMk id="50" creationId="{DE37F675-C9C9-489E-80B9-7C51FC6B22CF}"/>
          </ac:spMkLst>
        </pc:spChg>
        <pc:spChg chg="mod">
          <ac:chgData name="Joan Uruén Just" userId="617d576e92584d1c" providerId="LiveId" clId="{C9AF02C0-C334-4ABB-91E3-F817578B41A7}" dt="2021-08-03T17:37:11.280" v="2845" actId="1035"/>
          <ac:spMkLst>
            <pc:docMk/>
            <pc:sldMk cId="2953611766" sldId="267"/>
            <ac:spMk id="60" creationId="{BB18C467-C58D-476A-8FFF-5789533CD7E8}"/>
          </ac:spMkLst>
        </pc:spChg>
        <pc:spChg chg="mod">
          <ac:chgData name="Joan Uruén Just" userId="617d576e92584d1c" providerId="LiveId" clId="{C9AF02C0-C334-4ABB-91E3-F817578B41A7}" dt="2021-08-03T17:37:28.217" v="2847" actId="20577"/>
          <ac:spMkLst>
            <pc:docMk/>
            <pc:sldMk cId="2953611766" sldId="267"/>
            <ac:spMk id="69" creationId="{89F46543-A8F3-4DB0-BD17-FB126106EEFD}"/>
          </ac:spMkLst>
        </pc:spChg>
        <pc:spChg chg="mod">
          <ac:chgData name="Joan Uruén Just" userId="617d576e92584d1c" providerId="LiveId" clId="{C9AF02C0-C334-4ABB-91E3-F817578B41A7}" dt="2021-08-04T09:52:07.721" v="3716" actId="20577"/>
          <ac:spMkLst>
            <pc:docMk/>
            <pc:sldMk cId="2953611766" sldId="267"/>
            <ac:spMk id="77" creationId="{B77F934D-6C42-44F9-8F2A-C447AEAF1C8B}"/>
          </ac:spMkLst>
        </pc:spChg>
      </pc:sldChg>
      <pc:sldChg chg="del">
        <pc:chgData name="Joan Uruén Just" userId="617d576e92584d1c" providerId="LiveId" clId="{C9AF02C0-C334-4ABB-91E3-F817578B41A7}" dt="2021-08-03T15:04:44.798" v="1636" actId="47"/>
        <pc:sldMkLst>
          <pc:docMk/>
          <pc:sldMk cId="2052647529" sldId="268"/>
        </pc:sldMkLst>
      </pc:sldChg>
      <pc:sldChg chg="del">
        <pc:chgData name="Joan Uruén Just" userId="617d576e92584d1c" providerId="LiveId" clId="{C9AF02C0-C334-4ABB-91E3-F817578B41A7}" dt="2021-08-03T15:04:48.607" v="1637" actId="47"/>
        <pc:sldMkLst>
          <pc:docMk/>
          <pc:sldMk cId="933478908" sldId="270"/>
        </pc:sldMkLst>
      </pc:sldChg>
      <pc:sldChg chg="del">
        <pc:chgData name="Joan Uruén Just" userId="617d576e92584d1c" providerId="LiveId" clId="{C9AF02C0-C334-4ABB-91E3-F817578B41A7}" dt="2021-08-03T15:02:20.756" v="1634" actId="47"/>
        <pc:sldMkLst>
          <pc:docMk/>
          <pc:sldMk cId="2377659528" sldId="272"/>
        </pc:sldMkLst>
      </pc:sldChg>
      <pc:sldChg chg="modSp mod">
        <pc:chgData name="Joan Uruén Just" userId="617d576e92584d1c" providerId="LiveId" clId="{C9AF02C0-C334-4ABB-91E3-F817578B41A7}" dt="2021-08-03T23:38:00.828" v="3233" actId="20577"/>
        <pc:sldMkLst>
          <pc:docMk/>
          <pc:sldMk cId="234802686" sldId="274"/>
        </pc:sldMkLst>
        <pc:spChg chg="mod">
          <ac:chgData name="Joan Uruén Just" userId="617d576e92584d1c" providerId="LiveId" clId="{C9AF02C0-C334-4ABB-91E3-F817578B41A7}" dt="2021-08-03T23:38:00.828" v="3233" actId="20577"/>
          <ac:spMkLst>
            <pc:docMk/>
            <pc:sldMk cId="234802686" sldId="274"/>
            <ac:spMk id="2" creationId="{2DAD2279-264F-4BBA-9858-E1CD05E660E2}"/>
          </ac:spMkLst>
        </pc:spChg>
      </pc:sldChg>
      <pc:sldChg chg="modSp mod">
        <pc:chgData name="Joan Uruén Just" userId="617d576e92584d1c" providerId="LiveId" clId="{C9AF02C0-C334-4ABB-91E3-F817578B41A7}" dt="2021-08-03T21:20:21.872" v="3119" actId="20577"/>
        <pc:sldMkLst>
          <pc:docMk/>
          <pc:sldMk cId="1781327334" sldId="275"/>
        </pc:sldMkLst>
        <pc:spChg chg="mod">
          <ac:chgData name="Joan Uruén Just" userId="617d576e92584d1c" providerId="LiveId" clId="{C9AF02C0-C334-4ABB-91E3-F817578B41A7}" dt="2021-08-03T21:20:04.991" v="3099" actId="20577"/>
          <ac:spMkLst>
            <pc:docMk/>
            <pc:sldMk cId="1781327334" sldId="275"/>
            <ac:spMk id="24" creationId="{B8BCD059-6151-4FD6-84FE-D9351332003F}"/>
          </ac:spMkLst>
        </pc:spChg>
        <pc:spChg chg="mod">
          <ac:chgData name="Joan Uruén Just" userId="617d576e92584d1c" providerId="LiveId" clId="{C9AF02C0-C334-4ABB-91E3-F817578B41A7}" dt="2021-08-03T21:20:12.484" v="3107" actId="20577"/>
          <ac:spMkLst>
            <pc:docMk/>
            <pc:sldMk cId="1781327334" sldId="275"/>
            <ac:spMk id="25" creationId="{23C01D65-7B8F-4399-8F5E-E277877EF806}"/>
          </ac:spMkLst>
        </pc:spChg>
        <pc:spChg chg="mod">
          <ac:chgData name="Joan Uruén Just" userId="617d576e92584d1c" providerId="LiveId" clId="{C9AF02C0-C334-4ABB-91E3-F817578B41A7}" dt="2021-08-03T21:20:16.958" v="3113" actId="20577"/>
          <ac:spMkLst>
            <pc:docMk/>
            <pc:sldMk cId="1781327334" sldId="275"/>
            <ac:spMk id="26" creationId="{21EF9820-B4C9-4D58-999D-963C34519173}"/>
          </ac:spMkLst>
        </pc:spChg>
        <pc:spChg chg="mod">
          <ac:chgData name="Joan Uruén Just" userId="617d576e92584d1c" providerId="LiveId" clId="{C9AF02C0-C334-4ABB-91E3-F817578B41A7}" dt="2021-08-03T21:20:21.872" v="3119" actId="20577"/>
          <ac:spMkLst>
            <pc:docMk/>
            <pc:sldMk cId="1781327334" sldId="275"/>
            <ac:spMk id="27" creationId="{D7688088-A877-47D3-A307-89DE5001EED1}"/>
          </ac:spMkLst>
        </pc:spChg>
      </pc:sldChg>
      <pc:sldChg chg="modSp mod">
        <pc:chgData name="Joan Uruén Just" userId="617d576e92584d1c" providerId="LiveId" clId="{C9AF02C0-C334-4ABB-91E3-F817578B41A7}" dt="2021-08-03T23:46:33.607" v="3427" actId="1076"/>
        <pc:sldMkLst>
          <pc:docMk/>
          <pc:sldMk cId="3140531922" sldId="276"/>
        </pc:sldMkLst>
        <pc:spChg chg="mod">
          <ac:chgData name="Joan Uruén Just" userId="617d576e92584d1c" providerId="LiveId" clId="{C9AF02C0-C334-4ABB-91E3-F817578B41A7}" dt="2021-08-03T23:46:30.750" v="3426" actId="1076"/>
          <ac:spMkLst>
            <pc:docMk/>
            <pc:sldMk cId="3140531922" sldId="276"/>
            <ac:spMk id="9" creationId="{F60C43B9-63C0-4F56-AC0F-65886B21912D}"/>
          </ac:spMkLst>
        </pc:spChg>
        <pc:spChg chg="mod">
          <ac:chgData name="Joan Uruén Just" userId="617d576e92584d1c" providerId="LiveId" clId="{C9AF02C0-C334-4ABB-91E3-F817578B41A7}" dt="2021-08-03T23:46:30.750" v="3426" actId="1076"/>
          <ac:spMkLst>
            <pc:docMk/>
            <pc:sldMk cId="3140531922" sldId="276"/>
            <ac:spMk id="11" creationId="{8F9A405E-D1DC-4D9A-B154-5758B51F579A}"/>
          </ac:spMkLst>
        </pc:spChg>
        <pc:spChg chg="mod">
          <ac:chgData name="Joan Uruén Just" userId="617d576e92584d1c" providerId="LiveId" clId="{C9AF02C0-C334-4ABB-91E3-F817578B41A7}" dt="2021-08-03T23:46:30.750" v="3426" actId="1076"/>
          <ac:spMkLst>
            <pc:docMk/>
            <pc:sldMk cId="3140531922" sldId="276"/>
            <ac:spMk id="13" creationId="{6449CE08-C24A-4ED7-B9EE-91CA4A18F365}"/>
          </ac:spMkLst>
        </pc:spChg>
        <pc:spChg chg="mod">
          <ac:chgData name="Joan Uruén Just" userId="617d576e92584d1c" providerId="LiveId" clId="{C9AF02C0-C334-4ABB-91E3-F817578B41A7}" dt="2021-08-03T23:46:30.750" v="3426" actId="1076"/>
          <ac:spMkLst>
            <pc:docMk/>
            <pc:sldMk cId="3140531922" sldId="276"/>
            <ac:spMk id="14" creationId="{5B54FA0C-B902-4143-BE31-D8C3A0566DD5}"/>
          </ac:spMkLst>
        </pc:spChg>
        <pc:spChg chg="mod">
          <ac:chgData name="Joan Uruén Just" userId="617d576e92584d1c" providerId="LiveId" clId="{C9AF02C0-C334-4ABB-91E3-F817578B41A7}" dt="2021-08-03T23:46:30.750" v="3426" actId="1076"/>
          <ac:spMkLst>
            <pc:docMk/>
            <pc:sldMk cId="3140531922" sldId="276"/>
            <ac:spMk id="33" creationId="{D8827845-A7C4-4B7A-AD5B-7FEB6A446EE9}"/>
          </ac:spMkLst>
        </pc:spChg>
        <pc:spChg chg="mod">
          <ac:chgData name="Joan Uruén Just" userId="617d576e92584d1c" providerId="LiveId" clId="{C9AF02C0-C334-4ABB-91E3-F817578B41A7}" dt="2021-08-03T23:46:30.750" v="3426" actId="1076"/>
          <ac:spMkLst>
            <pc:docMk/>
            <pc:sldMk cId="3140531922" sldId="276"/>
            <ac:spMk id="34" creationId="{2ABD9F11-CB00-4E56-93AF-4FC63ED77393}"/>
          </ac:spMkLst>
        </pc:spChg>
        <pc:picChg chg="mod">
          <ac:chgData name="Joan Uruén Just" userId="617d576e92584d1c" providerId="LiveId" clId="{C9AF02C0-C334-4ABB-91E3-F817578B41A7}" dt="2021-08-03T23:46:33.607" v="3427" actId="1076"/>
          <ac:picMkLst>
            <pc:docMk/>
            <pc:sldMk cId="3140531922" sldId="276"/>
            <ac:picMk id="24" creationId="{BA2FC67A-C9D2-4AC7-B862-1E2D055482EC}"/>
          </ac:picMkLst>
        </pc:picChg>
      </pc:sldChg>
      <pc:sldChg chg="modSp mod">
        <pc:chgData name="Joan Uruén Just" userId="617d576e92584d1c" providerId="LiveId" clId="{C9AF02C0-C334-4ABB-91E3-F817578B41A7}" dt="2021-08-03T23:48:16.155" v="3430" actId="255"/>
        <pc:sldMkLst>
          <pc:docMk/>
          <pc:sldMk cId="2663141679" sldId="277"/>
        </pc:sldMkLst>
        <pc:spChg chg="mod">
          <ac:chgData name="Joan Uruén Just" userId="617d576e92584d1c" providerId="LiveId" clId="{C9AF02C0-C334-4ABB-91E3-F817578B41A7}" dt="2021-08-03T17:16:21.032" v="2839" actId="14100"/>
          <ac:spMkLst>
            <pc:docMk/>
            <pc:sldMk cId="2663141679" sldId="277"/>
            <ac:spMk id="29" creationId="{A60F8E10-27C2-4826-960D-048A8E128469}"/>
          </ac:spMkLst>
        </pc:spChg>
        <pc:spChg chg="mod">
          <ac:chgData name="Joan Uruén Just" userId="617d576e92584d1c" providerId="LiveId" clId="{C9AF02C0-C334-4ABB-91E3-F817578B41A7}" dt="2021-08-03T21:20:58.309" v="3144" actId="1036"/>
          <ac:spMkLst>
            <pc:docMk/>
            <pc:sldMk cId="2663141679" sldId="277"/>
            <ac:spMk id="39" creationId="{7903D351-ED92-42F0-AB6E-801144887A40}"/>
          </ac:spMkLst>
        </pc:spChg>
        <pc:spChg chg="mod">
          <ac:chgData name="Joan Uruén Just" userId="617d576e92584d1c" providerId="LiveId" clId="{C9AF02C0-C334-4ABB-91E3-F817578B41A7}" dt="2021-08-03T21:20:58.309" v="3144" actId="1036"/>
          <ac:spMkLst>
            <pc:docMk/>
            <pc:sldMk cId="2663141679" sldId="277"/>
            <ac:spMk id="40" creationId="{948AEEBA-BE6D-4027-BF29-6C869F539207}"/>
          </ac:spMkLst>
        </pc:spChg>
        <pc:spChg chg="mod">
          <ac:chgData name="Joan Uruén Just" userId="617d576e92584d1c" providerId="LiveId" clId="{C9AF02C0-C334-4ABB-91E3-F817578B41A7}" dt="2021-08-03T21:20:58.309" v="3144" actId="1036"/>
          <ac:spMkLst>
            <pc:docMk/>
            <pc:sldMk cId="2663141679" sldId="277"/>
            <ac:spMk id="41" creationId="{87D7EE11-3D6C-4709-93A6-6B676908662F}"/>
          </ac:spMkLst>
        </pc:spChg>
        <pc:spChg chg="mod">
          <ac:chgData name="Joan Uruén Just" userId="617d576e92584d1c" providerId="LiveId" clId="{C9AF02C0-C334-4ABB-91E3-F817578B41A7}" dt="2021-08-03T21:20:58.309" v="3144" actId="1036"/>
          <ac:spMkLst>
            <pc:docMk/>
            <pc:sldMk cId="2663141679" sldId="277"/>
            <ac:spMk id="42" creationId="{B0F5E42F-AF80-41B4-A6CA-9FFC45744B91}"/>
          </ac:spMkLst>
        </pc:spChg>
        <pc:spChg chg="mod">
          <ac:chgData name="Joan Uruén Just" userId="617d576e92584d1c" providerId="LiveId" clId="{C9AF02C0-C334-4ABB-91E3-F817578B41A7}" dt="2021-08-03T23:48:16.155" v="3430" actId="255"/>
          <ac:spMkLst>
            <pc:docMk/>
            <pc:sldMk cId="2663141679" sldId="277"/>
            <ac:spMk id="43" creationId="{0EE4A50D-59CC-46EE-A9AE-4F9393BA2BCF}"/>
          </ac:spMkLst>
        </pc:spChg>
        <pc:spChg chg="mod">
          <ac:chgData name="Joan Uruén Just" userId="617d576e92584d1c" providerId="LiveId" clId="{C9AF02C0-C334-4ABB-91E3-F817578B41A7}" dt="2021-08-03T23:48:16.155" v="3430" actId="255"/>
          <ac:spMkLst>
            <pc:docMk/>
            <pc:sldMk cId="2663141679" sldId="277"/>
            <ac:spMk id="44" creationId="{E9891958-B4FF-472F-AAD0-DFBBC2FDEFEA}"/>
          </ac:spMkLst>
        </pc:spChg>
        <pc:spChg chg="mod">
          <ac:chgData name="Joan Uruén Just" userId="617d576e92584d1c" providerId="LiveId" clId="{C9AF02C0-C334-4ABB-91E3-F817578B41A7}" dt="2021-08-03T23:48:16.155" v="3430" actId="255"/>
          <ac:spMkLst>
            <pc:docMk/>
            <pc:sldMk cId="2663141679" sldId="277"/>
            <ac:spMk id="46" creationId="{FC4F986A-7C26-4348-8A44-8FB9BD3BC1CF}"/>
          </ac:spMkLst>
        </pc:spChg>
        <pc:spChg chg="mod">
          <ac:chgData name="Joan Uruén Just" userId="617d576e92584d1c" providerId="LiveId" clId="{C9AF02C0-C334-4ABB-91E3-F817578B41A7}" dt="2021-08-03T23:48:16.155" v="3430" actId="255"/>
          <ac:spMkLst>
            <pc:docMk/>
            <pc:sldMk cId="2663141679" sldId="277"/>
            <ac:spMk id="47" creationId="{659E9E06-A3B4-49DF-8D4D-4FEB4CE4A81B}"/>
          </ac:spMkLst>
        </pc:spChg>
        <pc:spChg chg="mod">
          <ac:chgData name="Joan Uruén Just" userId="617d576e92584d1c" providerId="LiveId" clId="{C9AF02C0-C334-4ABB-91E3-F817578B41A7}" dt="2021-08-03T23:48:16.155" v="3430" actId="255"/>
          <ac:spMkLst>
            <pc:docMk/>
            <pc:sldMk cId="2663141679" sldId="277"/>
            <ac:spMk id="48" creationId="{89DE1DAC-1E3F-4DDE-8314-0A2B2787565A}"/>
          </ac:spMkLst>
        </pc:spChg>
        <pc:spChg chg="mod">
          <ac:chgData name="Joan Uruén Just" userId="617d576e92584d1c" providerId="LiveId" clId="{C9AF02C0-C334-4ABB-91E3-F817578B41A7}" dt="2021-08-03T23:48:16.155" v="3430" actId="255"/>
          <ac:spMkLst>
            <pc:docMk/>
            <pc:sldMk cId="2663141679" sldId="277"/>
            <ac:spMk id="49" creationId="{8C163139-88AF-468D-AE6E-613A3EA26564}"/>
          </ac:spMkLst>
        </pc:spChg>
        <pc:spChg chg="mod">
          <ac:chgData name="Joan Uruén Just" userId="617d576e92584d1c" providerId="LiveId" clId="{C9AF02C0-C334-4ABB-91E3-F817578B41A7}" dt="2021-08-03T23:48:16.155" v="3430" actId="255"/>
          <ac:spMkLst>
            <pc:docMk/>
            <pc:sldMk cId="2663141679" sldId="277"/>
            <ac:spMk id="50" creationId="{1304F8AD-AB17-4310-9FFD-69D0FCAFA54B}"/>
          </ac:spMkLst>
        </pc:spChg>
        <pc:spChg chg="mod">
          <ac:chgData name="Joan Uruén Just" userId="617d576e92584d1c" providerId="LiveId" clId="{C9AF02C0-C334-4ABB-91E3-F817578B41A7}" dt="2021-08-03T23:48:16.155" v="3430" actId="255"/>
          <ac:spMkLst>
            <pc:docMk/>
            <pc:sldMk cId="2663141679" sldId="277"/>
            <ac:spMk id="51" creationId="{7AD7BFFD-E989-4B93-8B92-613B78BABBD6}"/>
          </ac:spMkLst>
        </pc:spChg>
        <pc:spChg chg="mod">
          <ac:chgData name="Joan Uruén Just" userId="617d576e92584d1c" providerId="LiveId" clId="{C9AF02C0-C334-4ABB-91E3-F817578B41A7}" dt="2021-08-03T23:48:16.155" v="3430" actId="255"/>
          <ac:spMkLst>
            <pc:docMk/>
            <pc:sldMk cId="2663141679" sldId="277"/>
            <ac:spMk id="52" creationId="{F3CDBB9A-3414-4EBB-A4E1-F11B28727928}"/>
          </ac:spMkLst>
        </pc:spChg>
        <pc:spChg chg="mod">
          <ac:chgData name="Joan Uruén Just" userId="617d576e92584d1c" providerId="LiveId" clId="{C9AF02C0-C334-4ABB-91E3-F817578B41A7}" dt="2021-08-03T21:20:58.309" v="3144" actId="1036"/>
          <ac:spMkLst>
            <pc:docMk/>
            <pc:sldMk cId="2663141679" sldId="277"/>
            <ac:spMk id="54" creationId="{1243D2E2-5C41-4422-B352-959460A4BB73}"/>
          </ac:spMkLst>
        </pc:spChg>
        <pc:spChg chg="mod">
          <ac:chgData name="Joan Uruén Just" userId="617d576e92584d1c" providerId="LiveId" clId="{C9AF02C0-C334-4ABB-91E3-F817578B41A7}" dt="2021-08-03T23:47:36.662" v="3429" actId="1076"/>
          <ac:spMkLst>
            <pc:docMk/>
            <pc:sldMk cId="2663141679" sldId="277"/>
            <ac:spMk id="55" creationId="{6F1B3BC9-605C-4772-82CE-8AB3067B6C78}"/>
          </ac:spMkLst>
        </pc:spChg>
        <pc:spChg chg="mod">
          <ac:chgData name="Joan Uruén Just" userId="617d576e92584d1c" providerId="LiveId" clId="{C9AF02C0-C334-4ABB-91E3-F817578B41A7}" dt="2021-08-03T21:20:58.309" v="3144" actId="1036"/>
          <ac:spMkLst>
            <pc:docMk/>
            <pc:sldMk cId="2663141679" sldId="277"/>
            <ac:spMk id="56" creationId="{3DD6D1C3-F74E-4366-A588-13E08F0BF522}"/>
          </ac:spMkLst>
        </pc:spChg>
        <pc:graphicFrameChg chg="mod">
          <ac:chgData name="Joan Uruén Just" userId="617d576e92584d1c" providerId="LiveId" clId="{C9AF02C0-C334-4ABB-91E3-F817578B41A7}" dt="2021-08-03T21:21:08.666" v="3155" actId="1035"/>
          <ac:graphicFrameMkLst>
            <pc:docMk/>
            <pc:sldMk cId="2663141679" sldId="277"/>
            <ac:graphicFrameMk id="38" creationId="{A5AE6B83-A789-41DA-91D8-FE2F411C9779}"/>
          </ac:graphicFrameMkLst>
        </pc:graphicFrameChg>
        <pc:graphicFrameChg chg="mod">
          <ac:chgData name="Joan Uruén Just" userId="617d576e92584d1c" providerId="LiveId" clId="{C9AF02C0-C334-4ABB-91E3-F817578B41A7}" dt="2021-08-03T21:21:08.666" v="3155" actId="1035"/>
          <ac:graphicFrameMkLst>
            <pc:docMk/>
            <pc:sldMk cId="2663141679" sldId="277"/>
            <ac:graphicFrameMk id="53" creationId="{EC72C980-11DF-45AF-9F0B-D50F2DA830C6}"/>
          </ac:graphicFrameMkLst>
        </pc:graphicFrameChg>
      </pc:sldChg>
      <pc:sldChg chg="addSp delSp modSp mod">
        <pc:chgData name="Joan Uruén Just" userId="617d576e92584d1c" providerId="LiveId" clId="{C9AF02C0-C334-4ABB-91E3-F817578B41A7}" dt="2021-08-03T21:22:06.362" v="3187" actId="20577"/>
        <pc:sldMkLst>
          <pc:docMk/>
          <pc:sldMk cId="988004596" sldId="278"/>
        </pc:sldMkLst>
        <pc:spChg chg="del">
          <ac:chgData name="Joan Uruén Just" userId="617d576e92584d1c" providerId="LiveId" clId="{C9AF02C0-C334-4ABB-91E3-F817578B41A7}" dt="2021-08-03T17:47:04.249" v="2849" actId="478"/>
          <ac:spMkLst>
            <pc:docMk/>
            <pc:sldMk cId="988004596" sldId="278"/>
            <ac:spMk id="2" creationId="{2BD1A3FE-8858-4949-8D8E-73B847448C9D}"/>
          </ac:spMkLst>
        </pc:spChg>
        <pc:spChg chg="mod">
          <ac:chgData name="Joan Uruén Just" userId="617d576e92584d1c" providerId="LiveId" clId="{C9AF02C0-C334-4ABB-91E3-F817578B41A7}" dt="2021-08-03T21:22:06.362" v="3187" actId="20577"/>
          <ac:spMkLst>
            <pc:docMk/>
            <pc:sldMk cId="988004596" sldId="278"/>
            <ac:spMk id="3" creationId="{4EA63DB3-ED8A-4176-A454-8D2F0B72CEDE}"/>
          </ac:spMkLst>
        </pc:spChg>
        <pc:spChg chg="del mod topLvl">
          <ac:chgData name="Joan Uruén Just" userId="617d576e92584d1c" providerId="LiveId" clId="{C9AF02C0-C334-4ABB-91E3-F817578B41A7}" dt="2021-08-03T17:01:10.394" v="2363" actId="478"/>
          <ac:spMkLst>
            <pc:docMk/>
            <pc:sldMk cId="988004596" sldId="278"/>
            <ac:spMk id="11" creationId="{3239154E-AE6B-485D-9595-66375EE5A569}"/>
          </ac:spMkLst>
        </pc:spChg>
        <pc:spChg chg="mod topLvl">
          <ac:chgData name="Joan Uruén Just" userId="617d576e92584d1c" providerId="LiveId" clId="{C9AF02C0-C334-4ABB-91E3-F817578B41A7}" dt="2021-08-03T17:49:05.713" v="2921" actId="404"/>
          <ac:spMkLst>
            <pc:docMk/>
            <pc:sldMk cId="988004596" sldId="278"/>
            <ac:spMk id="12" creationId="{E9E62EDE-0B0E-4F04-99B4-268A6BCC8A2F}"/>
          </ac:spMkLst>
        </pc:spChg>
        <pc:spChg chg="mod topLvl">
          <ac:chgData name="Joan Uruén Just" userId="617d576e92584d1c" providerId="LiveId" clId="{C9AF02C0-C334-4ABB-91E3-F817578B41A7}" dt="2021-08-03T17:49:05.713" v="2921" actId="404"/>
          <ac:spMkLst>
            <pc:docMk/>
            <pc:sldMk cId="988004596" sldId="278"/>
            <ac:spMk id="13" creationId="{E778F3DD-AFC8-4741-8997-664876222C54}"/>
          </ac:spMkLst>
        </pc:spChg>
        <pc:spChg chg="mod topLvl">
          <ac:chgData name="Joan Uruén Just" userId="617d576e92584d1c" providerId="LiveId" clId="{C9AF02C0-C334-4ABB-91E3-F817578B41A7}" dt="2021-08-03T17:49:05.713" v="2921" actId="404"/>
          <ac:spMkLst>
            <pc:docMk/>
            <pc:sldMk cId="988004596" sldId="278"/>
            <ac:spMk id="16" creationId="{37D8C810-16F1-4FAF-AE85-18C4329E4F03}"/>
          </ac:spMkLst>
        </pc:spChg>
        <pc:spChg chg="mod topLvl">
          <ac:chgData name="Joan Uruén Just" userId="617d576e92584d1c" providerId="LiveId" clId="{C9AF02C0-C334-4ABB-91E3-F817578B41A7}" dt="2021-08-03T17:49:05.713" v="2921" actId="404"/>
          <ac:spMkLst>
            <pc:docMk/>
            <pc:sldMk cId="988004596" sldId="278"/>
            <ac:spMk id="17" creationId="{34D17072-ABC1-4AAC-B81C-C6EFE1D06298}"/>
          </ac:spMkLst>
        </pc:spChg>
        <pc:spChg chg="mod topLvl">
          <ac:chgData name="Joan Uruén Just" userId="617d576e92584d1c" providerId="LiveId" clId="{C9AF02C0-C334-4ABB-91E3-F817578B41A7}" dt="2021-08-03T17:49:05.713" v="2921" actId="404"/>
          <ac:spMkLst>
            <pc:docMk/>
            <pc:sldMk cId="988004596" sldId="278"/>
            <ac:spMk id="19" creationId="{A85D8DF5-131B-40B6-85AD-395BD510EA16}"/>
          </ac:spMkLst>
        </pc:spChg>
        <pc:spChg chg="mod topLvl">
          <ac:chgData name="Joan Uruén Just" userId="617d576e92584d1c" providerId="LiveId" clId="{C9AF02C0-C334-4ABB-91E3-F817578B41A7}" dt="2021-08-03T17:49:05.713" v="2921" actId="404"/>
          <ac:spMkLst>
            <pc:docMk/>
            <pc:sldMk cId="988004596" sldId="278"/>
            <ac:spMk id="20" creationId="{95F3A2E2-0422-4BAA-A78C-0BCF63E0B57E}"/>
          </ac:spMkLst>
        </pc:spChg>
        <pc:spChg chg="mod topLvl">
          <ac:chgData name="Joan Uruén Just" userId="617d576e92584d1c" providerId="LiveId" clId="{C9AF02C0-C334-4ABB-91E3-F817578B41A7}" dt="2021-08-03T17:49:05.713" v="2921" actId="404"/>
          <ac:spMkLst>
            <pc:docMk/>
            <pc:sldMk cId="988004596" sldId="278"/>
            <ac:spMk id="22" creationId="{EDA56260-77C6-4D34-BC30-1A74889E1513}"/>
          </ac:spMkLst>
        </pc:spChg>
        <pc:spChg chg="mod topLvl">
          <ac:chgData name="Joan Uruén Just" userId="617d576e92584d1c" providerId="LiveId" clId="{C9AF02C0-C334-4ABB-91E3-F817578B41A7}" dt="2021-08-03T17:49:05.713" v="2921" actId="404"/>
          <ac:spMkLst>
            <pc:docMk/>
            <pc:sldMk cId="988004596" sldId="278"/>
            <ac:spMk id="23" creationId="{8057ED1A-0D99-4EC9-B283-5EEC999BE45D}"/>
          </ac:spMkLst>
        </pc:spChg>
        <pc:spChg chg="del">
          <ac:chgData name="Joan Uruén Just" userId="617d576e92584d1c" providerId="LiveId" clId="{C9AF02C0-C334-4ABB-91E3-F817578B41A7}" dt="2021-08-03T15:55:54.239" v="1985" actId="478"/>
          <ac:spMkLst>
            <pc:docMk/>
            <pc:sldMk cId="988004596" sldId="278"/>
            <ac:spMk id="24" creationId="{D0E96C1D-41CA-4593-A83C-BF8AD0D4A07A}"/>
          </ac:spMkLst>
        </pc:spChg>
        <pc:spChg chg="add mod">
          <ac:chgData name="Joan Uruén Just" userId="617d576e92584d1c" providerId="LiveId" clId="{C9AF02C0-C334-4ABB-91E3-F817578B41A7}" dt="2021-08-03T17:48:30.363" v="2890" actId="1036"/>
          <ac:spMkLst>
            <pc:docMk/>
            <pc:sldMk cId="988004596" sldId="278"/>
            <ac:spMk id="36" creationId="{2FF8969B-A7D5-4943-8467-6BA5AE19801F}"/>
          </ac:spMkLst>
        </pc:spChg>
        <pc:spChg chg="mod">
          <ac:chgData name="Joan Uruén Just" userId="617d576e92584d1c" providerId="LiveId" clId="{C9AF02C0-C334-4ABB-91E3-F817578B41A7}" dt="2021-08-03T17:48:30.363" v="2890" actId="1036"/>
          <ac:spMkLst>
            <pc:docMk/>
            <pc:sldMk cId="988004596" sldId="278"/>
            <ac:spMk id="37" creationId="{4E320291-03E4-4558-9B4B-A6977BB526A7}"/>
          </ac:spMkLst>
        </pc:spChg>
        <pc:spChg chg="del">
          <ac:chgData name="Joan Uruén Just" userId="617d576e92584d1c" providerId="LiveId" clId="{C9AF02C0-C334-4ABB-91E3-F817578B41A7}" dt="2021-08-03T15:55:54.239" v="1985" actId="478"/>
          <ac:spMkLst>
            <pc:docMk/>
            <pc:sldMk cId="988004596" sldId="278"/>
            <ac:spMk id="38" creationId="{3EFD003D-046A-4399-8805-8076BF402ACA}"/>
          </ac:spMkLst>
        </pc:spChg>
        <pc:spChg chg="del mod topLvl">
          <ac:chgData name="Joan Uruén Just" userId="617d576e92584d1c" providerId="LiveId" clId="{C9AF02C0-C334-4ABB-91E3-F817578B41A7}" dt="2021-08-03T17:01:13.362" v="2364" actId="478"/>
          <ac:spMkLst>
            <pc:docMk/>
            <pc:sldMk cId="988004596" sldId="278"/>
            <ac:spMk id="40" creationId="{D9242681-854A-4AB6-BD6C-54205FF1F6AC}"/>
          </ac:spMkLst>
        </pc:spChg>
        <pc:spChg chg="del mod">
          <ac:chgData name="Joan Uruén Just" userId="617d576e92584d1c" providerId="LiveId" clId="{C9AF02C0-C334-4ABB-91E3-F817578B41A7}" dt="2021-08-03T16:21:01.889" v="2231" actId="478"/>
          <ac:spMkLst>
            <pc:docMk/>
            <pc:sldMk cId="988004596" sldId="278"/>
            <ac:spMk id="45" creationId="{373463BA-C5FF-49C7-B9C9-997C8546AA47}"/>
          </ac:spMkLst>
        </pc:spChg>
        <pc:spChg chg="del mod">
          <ac:chgData name="Joan Uruén Just" userId="617d576e92584d1c" providerId="LiveId" clId="{C9AF02C0-C334-4ABB-91E3-F817578B41A7}" dt="2021-08-03T16:20:57.044" v="2230" actId="478"/>
          <ac:spMkLst>
            <pc:docMk/>
            <pc:sldMk cId="988004596" sldId="278"/>
            <ac:spMk id="46" creationId="{064D5301-A248-40F5-9074-71A3F91635E7}"/>
          </ac:spMkLst>
        </pc:spChg>
        <pc:spChg chg="del mod">
          <ac:chgData name="Joan Uruén Just" userId="617d576e92584d1c" providerId="LiveId" clId="{C9AF02C0-C334-4ABB-91E3-F817578B41A7}" dt="2021-08-03T16:20:53.906" v="2229" actId="478"/>
          <ac:spMkLst>
            <pc:docMk/>
            <pc:sldMk cId="988004596" sldId="278"/>
            <ac:spMk id="47" creationId="{DCFB9D7F-66C1-4225-B6CB-EDFE930EA1BF}"/>
          </ac:spMkLst>
        </pc:spChg>
        <pc:spChg chg="del mod">
          <ac:chgData name="Joan Uruén Just" userId="617d576e92584d1c" providerId="LiveId" clId="{C9AF02C0-C334-4ABB-91E3-F817578B41A7}" dt="2021-08-03T16:20:50.828" v="2228" actId="478"/>
          <ac:spMkLst>
            <pc:docMk/>
            <pc:sldMk cId="988004596" sldId="278"/>
            <ac:spMk id="48" creationId="{0393F0D1-A42E-4014-B1B9-81A504501DCB}"/>
          </ac:spMkLst>
        </pc:spChg>
        <pc:spChg chg="mod topLvl">
          <ac:chgData name="Joan Uruén Just" userId="617d576e92584d1c" providerId="LiveId" clId="{C9AF02C0-C334-4ABB-91E3-F817578B41A7}" dt="2021-08-03T17:55:16.490" v="2991" actId="1076"/>
          <ac:spMkLst>
            <pc:docMk/>
            <pc:sldMk cId="988004596" sldId="278"/>
            <ac:spMk id="49" creationId="{A86BC320-54DB-4BE6-ABCC-F43FB92C3BBB}"/>
          </ac:spMkLst>
        </pc:spChg>
        <pc:spChg chg="mod topLvl">
          <ac:chgData name="Joan Uruén Just" userId="617d576e92584d1c" providerId="LiveId" clId="{C9AF02C0-C334-4ABB-91E3-F817578B41A7}" dt="2021-08-03T17:55:16.490" v="2991" actId="1076"/>
          <ac:spMkLst>
            <pc:docMk/>
            <pc:sldMk cId="988004596" sldId="278"/>
            <ac:spMk id="50" creationId="{83E434EF-2C9A-43B9-AAF4-8FA8B8069967}"/>
          </ac:spMkLst>
        </pc:spChg>
        <pc:spChg chg="mod">
          <ac:chgData name="Joan Uruén Just" userId="617d576e92584d1c" providerId="LiveId" clId="{C9AF02C0-C334-4ABB-91E3-F817578B41A7}" dt="2021-08-03T17:49:05.713" v="2921" actId="404"/>
          <ac:spMkLst>
            <pc:docMk/>
            <pc:sldMk cId="988004596" sldId="278"/>
            <ac:spMk id="51" creationId="{2F393914-DFF9-48F0-A763-DC3659EFD212}"/>
          </ac:spMkLst>
        </pc:spChg>
        <pc:spChg chg="mod">
          <ac:chgData name="Joan Uruén Just" userId="617d576e92584d1c" providerId="LiveId" clId="{C9AF02C0-C334-4ABB-91E3-F817578B41A7}" dt="2021-08-03T17:49:05.713" v="2921" actId="404"/>
          <ac:spMkLst>
            <pc:docMk/>
            <pc:sldMk cId="988004596" sldId="278"/>
            <ac:spMk id="52" creationId="{64871F49-63CC-40D0-841E-4F666DD01C62}"/>
          </ac:spMkLst>
        </pc:spChg>
        <pc:spChg chg="add mod">
          <ac:chgData name="Joan Uruén Just" userId="617d576e92584d1c" providerId="LiveId" clId="{C9AF02C0-C334-4ABB-91E3-F817578B41A7}" dt="2021-08-03T17:57:56.417" v="3016" actId="692"/>
          <ac:spMkLst>
            <pc:docMk/>
            <pc:sldMk cId="988004596" sldId="278"/>
            <ac:spMk id="57" creationId="{DA1953E0-D036-47C9-98BD-F03E5D213677}"/>
          </ac:spMkLst>
        </pc:spChg>
        <pc:spChg chg="add del mod">
          <ac:chgData name="Joan Uruén Just" userId="617d576e92584d1c" providerId="LiveId" clId="{C9AF02C0-C334-4ABB-91E3-F817578B41A7}" dt="2021-08-03T17:50:03.317" v="2948" actId="478"/>
          <ac:spMkLst>
            <pc:docMk/>
            <pc:sldMk cId="988004596" sldId="278"/>
            <ac:spMk id="58" creationId="{F1DA057F-8FDD-49D4-AB32-D432B66ECCCF}"/>
          </ac:spMkLst>
        </pc:spChg>
        <pc:spChg chg="add mod">
          <ac:chgData name="Joan Uruén Just" userId="617d576e92584d1c" providerId="LiveId" clId="{C9AF02C0-C334-4ABB-91E3-F817578B41A7}" dt="2021-08-03T17:58:21.995" v="3020" actId="207"/>
          <ac:spMkLst>
            <pc:docMk/>
            <pc:sldMk cId="988004596" sldId="278"/>
            <ac:spMk id="59" creationId="{CA258F48-E3B2-42D6-9AA0-F9299D294429}"/>
          </ac:spMkLst>
        </pc:spChg>
        <pc:spChg chg="add mod">
          <ac:chgData name="Joan Uruén Just" userId="617d576e92584d1c" providerId="LiveId" clId="{C9AF02C0-C334-4ABB-91E3-F817578B41A7}" dt="2021-08-03T17:56:47.229" v="3002" actId="571"/>
          <ac:spMkLst>
            <pc:docMk/>
            <pc:sldMk cId="988004596" sldId="278"/>
            <ac:spMk id="62" creationId="{75A3E088-9FEC-41C4-BEE5-00CF61624CE5}"/>
          </ac:spMkLst>
        </pc:spChg>
        <pc:grpChg chg="add del mod">
          <ac:chgData name="Joan Uruén Just" userId="617d576e92584d1c" providerId="LiveId" clId="{C9AF02C0-C334-4ABB-91E3-F817578B41A7}" dt="2021-08-03T15:56:37.463" v="1993" actId="165"/>
          <ac:grpSpMkLst>
            <pc:docMk/>
            <pc:sldMk cId="988004596" sldId="278"/>
            <ac:grpSpMk id="9" creationId="{5CA1D66D-70EF-4CB2-849C-71C366CB6917}"/>
          </ac:grpSpMkLst>
        </pc:grpChg>
        <pc:grpChg chg="add del mod topLvl">
          <ac:chgData name="Joan Uruén Just" userId="617d576e92584d1c" providerId="LiveId" clId="{C9AF02C0-C334-4ABB-91E3-F817578B41A7}" dt="2021-08-03T17:55:16.490" v="2991" actId="1076"/>
          <ac:grpSpMkLst>
            <pc:docMk/>
            <pc:sldMk cId="988004596" sldId="278"/>
            <ac:grpSpMk id="14" creationId="{A8229818-9B81-4932-B8AB-24B3BD7A1E25}"/>
          </ac:grpSpMkLst>
        </pc:grpChg>
        <pc:grpChg chg="add del mod topLvl">
          <ac:chgData name="Joan Uruén Just" userId="617d576e92584d1c" providerId="LiveId" clId="{C9AF02C0-C334-4ABB-91E3-F817578B41A7}" dt="2021-08-03T17:55:16.490" v="2991" actId="1076"/>
          <ac:grpSpMkLst>
            <pc:docMk/>
            <pc:sldMk cId="988004596" sldId="278"/>
            <ac:grpSpMk id="15" creationId="{AE114795-6C0A-4EA2-8A3D-5C50F493E946}"/>
          </ac:grpSpMkLst>
        </pc:grpChg>
        <pc:grpChg chg="add del mod topLvl">
          <ac:chgData name="Joan Uruén Just" userId="617d576e92584d1c" providerId="LiveId" clId="{C9AF02C0-C334-4ABB-91E3-F817578B41A7}" dt="2021-08-03T17:55:16.490" v="2991" actId="1076"/>
          <ac:grpSpMkLst>
            <pc:docMk/>
            <pc:sldMk cId="988004596" sldId="278"/>
            <ac:grpSpMk id="18" creationId="{24580522-AAE0-4F8F-B9C6-39DDC24D6DA2}"/>
          </ac:grpSpMkLst>
        </pc:grpChg>
        <pc:grpChg chg="add del mod topLvl">
          <ac:chgData name="Joan Uruén Just" userId="617d576e92584d1c" providerId="LiveId" clId="{C9AF02C0-C334-4ABB-91E3-F817578B41A7}" dt="2021-08-03T17:55:16.490" v="2991" actId="1076"/>
          <ac:grpSpMkLst>
            <pc:docMk/>
            <pc:sldMk cId="988004596" sldId="278"/>
            <ac:grpSpMk id="21" creationId="{D49EC62D-654D-4FE0-85E9-2B45FF2CD1ED}"/>
          </ac:grpSpMkLst>
        </pc:grpChg>
        <pc:grpChg chg="del">
          <ac:chgData name="Joan Uruén Just" userId="617d576e92584d1c" providerId="LiveId" clId="{C9AF02C0-C334-4ABB-91E3-F817578B41A7}" dt="2021-08-03T15:55:54.239" v="1985" actId="478"/>
          <ac:grpSpMkLst>
            <pc:docMk/>
            <pc:sldMk cId="988004596" sldId="278"/>
            <ac:grpSpMk id="25" creationId="{ECE5E525-BC84-4B5D-ABAD-38E1D8FD99AB}"/>
          </ac:grpSpMkLst>
        </pc:grpChg>
        <pc:grpChg chg="del">
          <ac:chgData name="Joan Uruén Just" userId="617d576e92584d1c" providerId="LiveId" clId="{C9AF02C0-C334-4ABB-91E3-F817578B41A7}" dt="2021-08-03T15:55:54.239" v="1985" actId="478"/>
          <ac:grpSpMkLst>
            <pc:docMk/>
            <pc:sldMk cId="988004596" sldId="278"/>
            <ac:grpSpMk id="28" creationId="{8257A982-6F72-4C70-870E-063CF8112980}"/>
          </ac:grpSpMkLst>
        </pc:grpChg>
        <pc:grpChg chg="add del mod">
          <ac:chgData name="Joan Uruén Just" userId="617d576e92584d1c" providerId="LiveId" clId="{C9AF02C0-C334-4ABB-91E3-F817578B41A7}" dt="2021-08-03T16:22:59.046" v="2303" actId="165"/>
          <ac:grpSpMkLst>
            <pc:docMk/>
            <pc:sldMk cId="988004596" sldId="278"/>
            <ac:grpSpMk id="33" creationId="{7159EF1A-8B70-4AAC-90FC-B423FDC23145}"/>
          </ac:grpSpMkLst>
        </pc:grpChg>
        <pc:grpChg chg="add del mod">
          <ac:chgData name="Joan Uruén Just" userId="617d576e92584d1c" providerId="LiveId" clId="{C9AF02C0-C334-4ABB-91E3-F817578B41A7}" dt="2021-08-03T16:21:08.817" v="2232" actId="165"/>
          <ac:grpSpMkLst>
            <pc:docMk/>
            <pc:sldMk cId="988004596" sldId="278"/>
            <ac:grpSpMk id="39" creationId="{B27A5B0F-2D72-4E58-978E-04AACEE9C56E}"/>
          </ac:grpSpMkLst>
        </pc:grpChg>
        <pc:grpChg chg="mod topLvl">
          <ac:chgData name="Joan Uruén Just" userId="617d576e92584d1c" providerId="LiveId" clId="{C9AF02C0-C334-4ABB-91E3-F817578B41A7}" dt="2021-08-03T17:55:16.490" v="2991" actId="1076"/>
          <ac:grpSpMkLst>
            <pc:docMk/>
            <pc:sldMk cId="988004596" sldId="278"/>
            <ac:grpSpMk id="41" creationId="{A41E8362-0C5D-4CAB-835C-BE3242BBC804}"/>
          </ac:grpSpMkLst>
        </pc:grpChg>
        <pc:grpChg chg="del mod topLvl">
          <ac:chgData name="Joan Uruén Just" userId="617d576e92584d1c" providerId="LiveId" clId="{C9AF02C0-C334-4ABB-91E3-F817578B41A7}" dt="2021-08-03T17:03:41.029" v="2410" actId="165"/>
          <ac:grpSpMkLst>
            <pc:docMk/>
            <pc:sldMk cId="988004596" sldId="278"/>
            <ac:grpSpMk id="42" creationId="{4D62075F-6127-4D77-9D41-0DDE81D34892}"/>
          </ac:grpSpMkLst>
        </pc:grpChg>
        <pc:grpChg chg="del mod">
          <ac:chgData name="Joan Uruén Just" userId="617d576e92584d1c" providerId="LiveId" clId="{C9AF02C0-C334-4ABB-91E3-F817578B41A7}" dt="2021-08-03T16:20:50.828" v="2228" actId="478"/>
          <ac:grpSpMkLst>
            <pc:docMk/>
            <pc:sldMk cId="988004596" sldId="278"/>
            <ac:grpSpMk id="43" creationId="{20C59C05-32C3-44F8-9C04-10B119AB426F}"/>
          </ac:grpSpMkLst>
        </pc:grpChg>
        <pc:grpChg chg="del mod">
          <ac:chgData name="Joan Uruén Just" userId="617d576e92584d1c" providerId="LiveId" clId="{C9AF02C0-C334-4ABB-91E3-F817578B41A7}" dt="2021-08-03T16:20:57.044" v="2230" actId="478"/>
          <ac:grpSpMkLst>
            <pc:docMk/>
            <pc:sldMk cId="988004596" sldId="278"/>
            <ac:grpSpMk id="44" creationId="{75774C02-54A5-4658-8900-18D78117F5A9}"/>
          </ac:grpSpMkLst>
        </pc:grpChg>
        <pc:picChg chg="add del mod">
          <ac:chgData name="Joan Uruén Just" userId="617d576e92584d1c" providerId="LiveId" clId="{C9AF02C0-C334-4ABB-91E3-F817578B41A7}" dt="2021-08-03T15:55:54.239" v="1985" actId="478"/>
          <ac:picMkLst>
            <pc:docMk/>
            <pc:sldMk cId="988004596" sldId="278"/>
            <ac:picMk id="5" creationId="{00899333-C666-4BA3-89A9-AEF67BE66C01}"/>
          </ac:picMkLst>
        </pc:picChg>
        <pc:picChg chg="add del mod ord">
          <ac:chgData name="Joan Uruén Just" userId="617d576e92584d1c" providerId="LiveId" clId="{C9AF02C0-C334-4ABB-91E3-F817578B41A7}" dt="2021-08-03T16:24:48.106" v="2307" actId="478"/>
          <ac:picMkLst>
            <pc:docMk/>
            <pc:sldMk cId="988004596" sldId="278"/>
            <ac:picMk id="7" creationId="{B3048D06-63A2-43A6-8B54-43A598595AB1}"/>
          </ac:picMkLst>
        </pc:picChg>
        <pc:picChg chg="del">
          <ac:chgData name="Joan Uruén Just" userId="617d576e92584d1c" providerId="LiveId" clId="{C9AF02C0-C334-4ABB-91E3-F817578B41A7}" dt="2021-08-03T14:08:37.449" v="732" actId="478"/>
          <ac:picMkLst>
            <pc:docMk/>
            <pc:sldMk cId="988004596" sldId="278"/>
            <ac:picMk id="8" creationId="{3EF5A639-E361-4281-A9E0-6332B3907153}"/>
          </ac:picMkLst>
        </pc:picChg>
        <pc:picChg chg="del">
          <ac:chgData name="Joan Uruén Just" userId="617d576e92584d1c" providerId="LiveId" clId="{C9AF02C0-C334-4ABB-91E3-F817578B41A7}" dt="2021-08-03T14:09:20.962" v="739" actId="478"/>
          <ac:picMkLst>
            <pc:docMk/>
            <pc:sldMk cId="988004596" sldId="278"/>
            <ac:picMk id="10" creationId="{B5227535-7508-43A4-AC49-7E0935BF0798}"/>
          </ac:picMkLst>
        </pc:picChg>
        <pc:picChg chg="add mod">
          <ac:chgData name="Joan Uruén Just" userId="617d576e92584d1c" providerId="LiveId" clId="{C9AF02C0-C334-4ABB-91E3-F817578B41A7}" dt="2021-08-03T17:48:30.363" v="2890" actId="1036"/>
          <ac:picMkLst>
            <pc:docMk/>
            <pc:sldMk cId="988004596" sldId="278"/>
            <ac:picMk id="32" creationId="{FA7B45A2-E20C-4C6D-91C5-6AAE446CF29B}"/>
          </ac:picMkLst>
        </pc:picChg>
        <pc:picChg chg="add mod">
          <ac:chgData name="Joan Uruén Just" userId="617d576e92584d1c" providerId="LiveId" clId="{C9AF02C0-C334-4ABB-91E3-F817578B41A7}" dt="2021-08-03T17:48:30.363" v="2890" actId="1036"/>
          <ac:picMkLst>
            <pc:docMk/>
            <pc:sldMk cId="988004596" sldId="278"/>
            <ac:picMk id="56" creationId="{7BEBF1BE-4233-4837-9849-B1607E3E59E9}"/>
          </ac:picMkLst>
        </pc:picChg>
        <pc:picChg chg="add mod modCrop">
          <ac:chgData name="Joan Uruén Just" userId="617d576e92584d1c" providerId="LiveId" clId="{C9AF02C0-C334-4ABB-91E3-F817578B41A7}" dt="2021-08-03T17:58:15.096" v="3019" actId="207"/>
          <ac:picMkLst>
            <pc:docMk/>
            <pc:sldMk cId="988004596" sldId="278"/>
            <ac:picMk id="61" creationId="{30515DB6-5BBB-4DCE-A0F6-2090C103E486}"/>
          </ac:picMkLst>
        </pc:picChg>
        <pc:cxnChg chg="add mod">
          <ac:chgData name="Joan Uruén Just" userId="617d576e92584d1c" providerId="LiveId" clId="{C9AF02C0-C334-4ABB-91E3-F817578B41A7}" dt="2021-08-03T17:48:30.363" v="2890" actId="1036"/>
          <ac:cxnSpMkLst>
            <pc:docMk/>
            <pc:sldMk cId="988004596" sldId="278"/>
            <ac:cxnSpMk id="53" creationId="{4A79674D-FDDB-4623-8F90-2D86CB71985C}"/>
          </ac:cxnSpMkLst>
        </pc:cxnChg>
        <pc:cxnChg chg="add mod">
          <ac:chgData name="Joan Uruén Just" userId="617d576e92584d1c" providerId="LiveId" clId="{C9AF02C0-C334-4ABB-91E3-F817578B41A7}" dt="2021-08-03T17:48:30.363" v="2890" actId="1036"/>
          <ac:cxnSpMkLst>
            <pc:docMk/>
            <pc:sldMk cId="988004596" sldId="278"/>
            <ac:cxnSpMk id="54" creationId="{49D7F933-7A1C-4FEC-B56E-2C42E7645EBA}"/>
          </ac:cxnSpMkLst>
        </pc:cxnChg>
      </pc:sldChg>
      <pc:sldChg chg="addSp delSp modSp mod ord">
        <pc:chgData name="Joan Uruén Just" userId="617d576e92584d1c" providerId="LiveId" clId="{C9AF02C0-C334-4ABB-91E3-F817578B41A7}" dt="2021-08-03T23:49:55.253" v="3448" actId="14100"/>
        <pc:sldMkLst>
          <pc:docMk/>
          <pc:sldMk cId="2238327292" sldId="279"/>
        </pc:sldMkLst>
        <pc:spChg chg="mod">
          <ac:chgData name="Joan Uruén Just" userId="617d576e92584d1c" providerId="LiveId" clId="{C9AF02C0-C334-4ABB-91E3-F817578B41A7}" dt="2021-08-03T16:13:15.896" v="2150" actId="20577"/>
          <ac:spMkLst>
            <pc:docMk/>
            <pc:sldMk cId="2238327292" sldId="279"/>
            <ac:spMk id="2" creationId="{89FEE946-8B59-44F7-8165-FEAE827088BB}"/>
          </ac:spMkLst>
        </pc:spChg>
        <pc:spChg chg="mod">
          <ac:chgData name="Joan Uruén Just" userId="617d576e92584d1c" providerId="LiveId" clId="{C9AF02C0-C334-4ABB-91E3-F817578B41A7}" dt="2021-08-03T16:22:11.765" v="2288" actId="20577"/>
          <ac:spMkLst>
            <pc:docMk/>
            <pc:sldMk cId="2238327292" sldId="279"/>
            <ac:spMk id="3" creationId="{7EA259F9-6000-465E-8E52-689E35D3CF87}"/>
          </ac:spMkLst>
        </pc:spChg>
        <pc:spChg chg="add mod">
          <ac:chgData name="Joan Uruén Just" userId="617d576e92584d1c" providerId="LiveId" clId="{C9AF02C0-C334-4ABB-91E3-F817578B41A7}" dt="2021-08-03T14:59:49.922" v="1370" actId="1076"/>
          <ac:spMkLst>
            <pc:docMk/>
            <pc:sldMk cId="2238327292" sldId="279"/>
            <ac:spMk id="14" creationId="{9E0EFBAA-19A9-4484-ACFE-CA3D6110D565}"/>
          </ac:spMkLst>
        </pc:spChg>
        <pc:spChg chg="add mod">
          <ac:chgData name="Joan Uruén Just" userId="617d576e92584d1c" providerId="LiveId" clId="{C9AF02C0-C334-4ABB-91E3-F817578B41A7}" dt="2021-08-03T23:49:55.253" v="3448" actId="14100"/>
          <ac:spMkLst>
            <pc:docMk/>
            <pc:sldMk cId="2238327292" sldId="279"/>
            <ac:spMk id="15" creationId="{CD7FD3B7-85C4-402A-8DA0-E1AC09A95130}"/>
          </ac:spMkLst>
        </pc:spChg>
        <pc:spChg chg="add del mod">
          <ac:chgData name="Joan Uruén Just" userId="617d576e92584d1c" providerId="LiveId" clId="{C9AF02C0-C334-4ABB-91E3-F817578B41A7}" dt="2021-08-03T14:59:06.854" v="1365" actId="478"/>
          <ac:spMkLst>
            <pc:docMk/>
            <pc:sldMk cId="2238327292" sldId="279"/>
            <ac:spMk id="24" creationId="{CC2B4C32-962E-48E4-A3D5-B27DA4EFF9B1}"/>
          </ac:spMkLst>
        </pc:spChg>
        <pc:spChg chg="add mod">
          <ac:chgData name="Joan Uruén Just" userId="617d576e92584d1c" providerId="LiveId" clId="{C9AF02C0-C334-4ABB-91E3-F817578B41A7}" dt="2021-08-03T16:10:46.409" v="2124" actId="20577"/>
          <ac:spMkLst>
            <pc:docMk/>
            <pc:sldMk cId="2238327292" sldId="279"/>
            <ac:spMk id="25" creationId="{C0CD8921-59E4-4D58-8FA6-395A72B98637}"/>
          </ac:spMkLst>
        </pc:spChg>
        <pc:picChg chg="add del mod">
          <ac:chgData name="Joan Uruén Just" userId="617d576e92584d1c" providerId="LiveId" clId="{C9AF02C0-C334-4ABB-91E3-F817578B41A7}" dt="2021-08-03T14:31:14.960" v="845" actId="478"/>
          <ac:picMkLst>
            <pc:docMk/>
            <pc:sldMk cId="2238327292" sldId="279"/>
            <ac:picMk id="5" creationId="{68A4BFF0-3F81-49A1-883F-DAF171B0760B}"/>
          </ac:picMkLst>
        </pc:picChg>
        <pc:picChg chg="add del mod">
          <ac:chgData name="Joan Uruén Just" userId="617d576e92584d1c" providerId="LiveId" clId="{C9AF02C0-C334-4ABB-91E3-F817578B41A7}" dt="2021-08-03T14:27:54.248" v="836" actId="478"/>
          <ac:picMkLst>
            <pc:docMk/>
            <pc:sldMk cId="2238327292" sldId="279"/>
            <ac:picMk id="7" creationId="{C64B978B-9587-44A8-B2E4-6584C9BED831}"/>
          </ac:picMkLst>
        </pc:picChg>
        <pc:picChg chg="add del mod">
          <ac:chgData name="Joan Uruén Just" userId="617d576e92584d1c" providerId="LiveId" clId="{C9AF02C0-C334-4ABB-91E3-F817578B41A7}" dt="2021-08-03T14:31:17.433" v="846" actId="478"/>
          <ac:picMkLst>
            <pc:docMk/>
            <pc:sldMk cId="2238327292" sldId="279"/>
            <ac:picMk id="9" creationId="{3A9A18C5-5975-45DD-8AB0-1D1E77C2A06A}"/>
          </ac:picMkLst>
        </pc:picChg>
        <pc:picChg chg="add del mod">
          <ac:chgData name="Joan Uruén Just" userId="617d576e92584d1c" providerId="LiveId" clId="{C9AF02C0-C334-4ABB-91E3-F817578B41A7}" dt="2021-08-03T16:10:52.887" v="2125" actId="478"/>
          <ac:picMkLst>
            <pc:docMk/>
            <pc:sldMk cId="2238327292" sldId="279"/>
            <ac:picMk id="11" creationId="{71A1A128-DFAD-4471-B45B-204C24BC2BCC}"/>
          </ac:picMkLst>
        </pc:picChg>
        <pc:picChg chg="add del mod">
          <ac:chgData name="Joan Uruén Just" userId="617d576e92584d1c" providerId="LiveId" clId="{C9AF02C0-C334-4ABB-91E3-F817578B41A7}" dt="2021-08-03T16:10:55.116" v="2126" actId="478"/>
          <ac:picMkLst>
            <pc:docMk/>
            <pc:sldMk cId="2238327292" sldId="279"/>
            <ac:picMk id="13" creationId="{073B8ED5-BCAB-4267-92F0-31AC3787BD8D}"/>
          </ac:picMkLst>
        </pc:picChg>
        <pc:picChg chg="add del mod">
          <ac:chgData name="Joan Uruén Just" userId="617d576e92584d1c" providerId="LiveId" clId="{C9AF02C0-C334-4ABB-91E3-F817578B41A7}" dt="2021-08-03T14:36:43.971" v="886" actId="21"/>
          <ac:picMkLst>
            <pc:docMk/>
            <pc:sldMk cId="2238327292" sldId="279"/>
            <ac:picMk id="19" creationId="{C424DEE0-7F81-49E5-AA98-88294488A33D}"/>
          </ac:picMkLst>
        </pc:picChg>
        <pc:picChg chg="add mod">
          <ac:chgData name="Joan Uruén Just" userId="617d576e92584d1c" providerId="LiveId" clId="{C9AF02C0-C334-4ABB-91E3-F817578B41A7}" dt="2021-08-03T16:10:07.734" v="2080" actId="1076"/>
          <ac:picMkLst>
            <pc:docMk/>
            <pc:sldMk cId="2238327292" sldId="279"/>
            <ac:picMk id="21" creationId="{B2D2646B-A284-4EE1-9B83-3CA69B357F82}"/>
          </ac:picMkLst>
        </pc:picChg>
        <pc:picChg chg="add mod">
          <ac:chgData name="Joan Uruén Just" userId="617d576e92584d1c" providerId="LiveId" clId="{C9AF02C0-C334-4ABB-91E3-F817578B41A7}" dt="2021-08-03T16:57:21.535" v="2362" actId="1036"/>
          <ac:picMkLst>
            <pc:docMk/>
            <pc:sldMk cId="2238327292" sldId="279"/>
            <ac:picMk id="23" creationId="{BBAD608D-F976-4420-85C3-C070DDE2AF08}"/>
          </ac:picMkLst>
        </pc:picChg>
        <pc:picChg chg="add del mod ord">
          <ac:chgData name="Joan Uruén Just" userId="617d576e92584d1c" providerId="LiveId" clId="{C9AF02C0-C334-4ABB-91E3-F817578B41A7}" dt="2021-08-03T22:37:47.784" v="3188" actId="478"/>
          <ac:picMkLst>
            <pc:docMk/>
            <pc:sldMk cId="2238327292" sldId="279"/>
            <ac:picMk id="27" creationId="{47023E85-D548-4C26-B855-7D4B037C988A}"/>
          </ac:picMkLst>
        </pc:picChg>
        <pc:picChg chg="add del mod ord">
          <ac:chgData name="Joan Uruén Just" userId="617d576e92584d1c" providerId="LiveId" clId="{C9AF02C0-C334-4ABB-91E3-F817578B41A7}" dt="2021-08-03T22:40:57.425" v="3197" actId="478"/>
          <ac:picMkLst>
            <pc:docMk/>
            <pc:sldMk cId="2238327292" sldId="279"/>
            <ac:picMk id="29" creationId="{8F94A3E9-A936-4698-8CC3-CCD559AEF00E}"/>
          </ac:picMkLst>
        </pc:picChg>
        <pc:picChg chg="add mod ord">
          <ac:chgData name="Joan Uruén Just" userId="617d576e92584d1c" providerId="LiveId" clId="{C9AF02C0-C334-4ABB-91E3-F817578B41A7}" dt="2021-08-03T22:38:33.694" v="3196" actId="167"/>
          <ac:picMkLst>
            <pc:docMk/>
            <pc:sldMk cId="2238327292" sldId="279"/>
            <ac:picMk id="31" creationId="{87D2BD62-A2AC-446D-85D1-F18466F1CF3E}"/>
          </ac:picMkLst>
        </pc:picChg>
        <pc:picChg chg="add mod ord modCrop">
          <ac:chgData name="Joan Uruén Just" userId="617d576e92584d1c" providerId="LiveId" clId="{C9AF02C0-C334-4ABB-91E3-F817578B41A7}" dt="2021-08-03T23:36:53.863" v="3226" actId="167"/>
          <ac:picMkLst>
            <pc:docMk/>
            <pc:sldMk cId="2238327292" sldId="279"/>
            <ac:picMk id="33" creationId="{3BD53BDC-4BF4-43BB-BC40-759CBE17D461}"/>
          </ac:picMkLst>
        </pc:picChg>
        <pc:picChg chg="add del mod">
          <ac:chgData name="Joan Uruén Just" userId="617d576e92584d1c" providerId="LiveId" clId="{C9AF02C0-C334-4ABB-91E3-F817578B41A7}" dt="2021-08-03T23:36:20.366" v="3220" actId="478"/>
          <ac:picMkLst>
            <pc:docMk/>
            <pc:sldMk cId="2238327292" sldId="279"/>
            <ac:picMk id="35" creationId="{BE6A8CD1-A526-4275-8551-C634A536E501}"/>
          </ac:picMkLst>
        </pc:picChg>
        <pc:cxnChg chg="add mod">
          <ac:chgData name="Joan Uruén Just" userId="617d576e92584d1c" providerId="LiveId" clId="{C9AF02C0-C334-4ABB-91E3-F817578B41A7}" dt="2021-08-03T14:59:49.922" v="1370" actId="1076"/>
          <ac:cxnSpMkLst>
            <pc:docMk/>
            <pc:sldMk cId="2238327292" sldId="279"/>
            <ac:cxnSpMk id="16" creationId="{C7FF79D2-54BD-4763-8D24-55AF9C33E3FD}"/>
          </ac:cxnSpMkLst>
        </pc:cxnChg>
        <pc:cxnChg chg="add mod">
          <ac:chgData name="Joan Uruén Just" userId="617d576e92584d1c" providerId="LiveId" clId="{C9AF02C0-C334-4ABB-91E3-F817578B41A7}" dt="2021-08-03T14:59:49.922" v="1370" actId="1076"/>
          <ac:cxnSpMkLst>
            <pc:docMk/>
            <pc:sldMk cId="2238327292" sldId="279"/>
            <ac:cxnSpMk id="17" creationId="{4378B2BF-21E8-4184-9043-CA2578AFD238}"/>
          </ac:cxnSpMkLst>
        </pc:cxnChg>
      </pc:sldChg>
      <pc:sldChg chg="addSp delSp modSp new mod ord">
        <pc:chgData name="Joan Uruén Just" userId="617d576e92584d1c" providerId="LiveId" clId="{C9AF02C0-C334-4ABB-91E3-F817578B41A7}" dt="2021-08-03T23:50:44.136" v="3459" actId="2062"/>
        <pc:sldMkLst>
          <pc:docMk/>
          <pc:sldMk cId="2419949752" sldId="280"/>
        </pc:sldMkLst>
        <pc:spChg chg="del">
          <ac:chgData name="Joan Uruén Just" userId="617d576e92584d1c" providerId="LiveId" clId="{C9AF02C0-C334-4ABB-91E3-F817578B41A7}" dt="2021-08-03T13:25:54.447" v="606" actId="478"/>
          <ac:spMkLst>
            <pc:docMk/>
            <pc:sldMk cId="2419949752" sldId="280"/>
            <ac:spMk id="2" creationId="{2D1803CD-A959-467E-AF0F-6663B614B36A}"/>
          </ac:spMkLst>
        </pc:spChg>
        <pc:spChg chg="mod">
          <ac:chgData name="Joan Uruén Just" userId="617d576e92584d1c" providerId="LiveId" clId="{C9AF02C0-C334-4ABB-91E3-F817578B41A7}" dt="2021-08-03T13:23:46.214" v="580" actId="20577"/>
          <ac:spMkLst>
            <pc:docMk/>
            <pc:sldMk cId="2419949752" sldId="280"/>
            <ac:spMk id="3" creationId="{98ABC1D0-4FFA-4037-9093-364A4717652D}"/>
          </ac:spMkLst>
        </pc:spChg>
        <pc:spChg chg="add mod">
          <ac:chgData name="Joan Uruén Just" userId="617d576e92584d1c" providerId="LiveId" clId="{C9AF02C0-C334-4ABB-91E3-F817578B41A7}" dt="2021-08-03T23:42:08.272" v="3340" actId="1036"/>
          <ac:spMkLst>
            <pc:docMk/>
            <pc:sldMk cId="2419949752" sldId="280"/>
            <ac:spMk id="5" creationId="{39B11A65-BE9E-4522-8FAA-D9244C4F7F1E}"/>
          </ac:spMkLst>
        </pc:spChg>
        <pc:spChg chg="add mod">
          <ac:chgData name="Joan Uruén Just" userId="617d576e92584d1c" providerId="LiveId" clId="{C9AF02C0-C334-4ABB-91E3-F817578B41A7}" dt="2021-08-03T23:44:21.072" v="3421" actId="1036"/>
          <ac:spMkLst>
            <pc:docMk/>
            <pc:sldMk cId="2419949752" sldId="280"/>
            <ac:spMk id="8" creationId="{894F21BD-06B9-4AA5-8EF1-7BCAB43357A7}"/>
          </ac:spMkLst>
        </pc:spChg>
        <pc:spChg chg="add mod">
          <ac:chgData name="Joan Uruén Just" userId="617d576e92584d1c" providerId="LiveId" clId="{C9AF02C0-C334-4ABB-91E3-F817578B41A7}" dt="2021-08-03T23:44:21.072" v="3421" actId="1036"/>
          <ac:spMkLst>
            <pc:docMk/>
            <pc:sldMk cId="2419949752" sldId="280"/>
            <ac:spMk id="10" creationId="{D99A1CA2-06CD-4223-82FD-6DA9FB3559B6}"/>
          </ac:spMkLst>
        </pc:spChg>
        <pc:spChg chg="add mod">
          <ac:chgData name="Joan Uruén Just" userId="617d576e92584d1c" providerId="LiveId" clId="{C9AF02C0-C334-4ABB-91E3-F817578B41A7}" dt="2021-08-03T23:44:21.072" v="3421" actId="1036"/>
          <ac:spMkLst>
            <pc:docMk/>
            <pc:sldMk cId="2419949752" sldId="280"/>
            <ac:spMk id="11" creationId="{0900DE43-E6C7-4B3E-A353-AED4949FAD39}"/>
          </ac:spMkLst>
        </pc:spChg>
        <pc:spChg chg="add mod ord">
          <ac:chgData name="Joan Uruén Just" userId="617d576e92584d1c" providerId="LiveId" clId="{C9AF02C0-C334-4ABB-91E3-F817578B41A7}" dt="2021-08-03T23:42:08.272" v="3340" actId="1036"/>
          <ac:spMkLst>
            <pc:docMk/>
            <pc:sldMk cId="2419949752" sldId="280"/>
            <ac:spMk id="13" creationId="{12422C3D-19DC-4DC5-BEB2-EFA4CB99BC7C}"/>
          </ac:spMkLst>
        </pc:spChg>
        <pc:spChg chg="add mod">
          <ac:chgData name="Joan Uruén Just" userId="617d576e92584d1c" providerId="LiveId" clId="{C9AF02C0-C334-4ABB-91E3-F817578B41A7}" dt="2021-08-03T23:44:21.072" v="3421" actId="1036"/>
          <ac:spMkLst>
            <pc:docMk/>
            <pc:sldMk cId="2419949752" sldId="280"/>
            <ac:spMk id="17" creationId="{3CEB26DC-99BD-4E95-8FF7-E814A6FED158}"/>
          </ac:spMkLst>
        </pc:spChg>
        <pc:graphicFrameChg chg="add mod modGraphic">
          <ac:chgData name="Joan Uruén Just" userId="617d576e92584d1c" providerId="LiveId" clId="{C9AF02C0-C334-4ABB-91E3-F817578B41A7}" dt="2021-08-03T23:50:44.136" v="3459" actId="2062"/>
          <ac:graphicFrameMkLst>
            <pc:docMk/>
            <pc:sldMk cId="2419949752" sldId="280"/>
            <ac:graphicFrameMk id="4" creationId="{BE90B1A0-E261-453C-92C6-7CF4A4E822C8}"/>
          </ac:graphicFrameMkLst>
        </pc:graphicFrameChg>
        <pc:picChg chg="add mod modCrop">
          <ac:chgData name="Joan Uruén Just" userId="617d576e92584d1c" providerId="LiveId" clId="{C9AF02C0-C334-4ABB-91E3-F817578B41A7}" dt="2021-08-03T23:42:08.272" v="3340" actId="1036"/>
          <ac:picMkLst>
            <pc:docMk/>
            <pc:sldMk cId="2419949752" sldId="280"/>
            <ac:picMk id="12" creationId="{208AE6F1-6923-4F45-8F30-E6A6269A41C7}"/>
          </ac:picMkLst>
        </pc:picChg>
        <pc:picChg chg="add del mod">
          <ac:chgData name="Joan Uruén Just" userId="617d576e92584d1c" providerId="LiveId" clId="{C9AF02C0-C334-4ABB-91E3-F817578B41A7}" dt="2021-08-03T14:40:23.539" v="944" actId="478"/>
          <ac:picMkLst>
            <pc:docMk/>
            <pc:sldMk cId="2419949752" sldId="280"/>
            <ac:picMk id="18" creationId="{DE9CF56D-07F2-4CBC-BED0-FD41260C9D4B}"/>
          </ac:picMkLst>
        </pc:picChg>
        <pc:picChg chg="add mod">
          <ac:chgData name="Joan Uruén Just" userId="617d576e92584d1c" providerId="LiveId" clId="{C9AF02C0-C334-4ABB-91E3-F817578B41A7}" dt="2021-08-03T23:44:21.072" v="3421" actId="1036"/>
          <ac:picMkLst>
            <pc:docMk/>
            <pc:sldMk cId="2419949752" sldId="280"/>
            <ac:picMk id="20" creationId="{A1240E83-54F3-4243-BD35-D0BBF4234246}"/>
          </ac:picMkLst>
        </pc:picChg>
        <pc:cxnChg chg="add mod ord">
          <ac:chgData name="Joan Uruén Just" userId="617d576e92584d1c" providerId="LiveId" clId="{C9AF02C0-C334-4ABB-91E3-F817578B41A7}" dt="2021-08-03T23:42:08.272" v="3340" actId="1036"/>
          <ac:cxnSpMkLst>
            <pc:docMk/>
            <pc:sldMk cId="2419949752" sldId="280"/>
            <ac:cxnSpMk id="6" creationId="{7914B256-C217-4BD5-BEA8-99B6EAB4A360}"/>
          </ac:cxnSpMkLst>
        </pc:cxnChg>
        <pc:cxnChg chg="add mod">
          <ac:chgData name="Joan Uruén Just" userId="617d576e92584d1c" providerId="LiveId" clId="{C9AF02C0-C334-4ABB-91E3-F817578B41A7}" dt="2021-08-03T23:44:21.072" v="3421" actId="1036"/>
          <ac:cxnSpMkLst>
            <pc:docMk/>
            <pc:sldMk cId="2419949752" sldId="280"/>
            <ac:cxnSpMk id="9" creationId="{8A847CA9-3420-41E4-B9F2-245014E36C51}"/>
          </ac:cxnSpMkLst>
        </pc:cxnChg>
      </pc:sldChg>
      <pc:sldChg chg="new add del ord">
        <pc:chgData name="Joan Uruén Just" userId="617d576e92584d1c" providerId="LiveId" clId="{C9AF02C0-C334-4ABB-91E3-F817578B41A7}" dt="2021-08-03T13:25:02.198" v="588" actId="47"/>
        <pc:sldMkLst>
          <pc:docMk/>
          <pc:sldMk cId="728995770" sldId="281"/>
        </pc:sldMkLst>
      </pc:sldChg>
      <pc:sldChg chg="modSp add mod ord">
        <pc:chgData name="Joan Uruén Just" userId="617d576e92584d1c" providerId="LiveId" clId="{C9AF02C0-C334-4ABB-91E3-F817578B41A7}" dt="2021-08-03T15:17:51.106" v="1886" actId="20577"/>
        <pc:sldMkLst>
          <pc:docMk/>
          <pc:sldMk cId="881511136" sldId="281"/>
        </pc:sldMkLst>
        <pc:spChg chg="mod">
          <ac:chgData name="Joan Uruén Just" userId="617d576e92584d1c" providerId="LiveId" clId="{C9AF02C0-C334-4ABB-91E3-F817578B41A7}" dt="2021-08-03T15:16:32.904" v="1853" actId="108"/>
          <ac:spMkLst>
            <pc:docMk/>
            <pc:sldMk cId="881511136" sldId="281"/>
            <ac:spMk id="4" creationId="{93DDC0DE-9F85-403A-998A-51982B7F32A3}"/>
          </ac:spMkLst>
        </pc:spChg>
        <pc:spChg chg="mod">
          <ac:chgData name="Joan Uruén Just" userId="617d576e92584d1c" providerId="LiveId" clId="{C9AF02C0-C334-4ABB-91E3-F817578B41A7}" dt="2021-08-03T15:16:17.410" v="1851" actId="108"/>
          <ac:spMkLst>
            <pc:docMk/>
            <pc:sldMk cId="881511136" sldId="281"/>
            <ac:spMk id="5" creationId="{0E4A7A4F-7CCB-49FC-946C-7CF5C5282745}"/>
          </ac:spMkLst>
        </pc:spChg>
        <pc:spChg chg="mod">
          <ac:chgData name="Joan Uruén Just" userId="617d576e92584d1c" providerId="LiveId" clId="{C9AF02C0-C334-4ABB-91E3-F817578B41A7}" dt="2021-08-03T15:16:23.552" v="1852" actId="108"/>
          <ac:spMkLst>
            <pc:docMk/>
            <pc:sldMk cId="881511136" sldId="281"/>
            <ac:spMk id="6" creationId="{25AB9FEF-FD42-438E-86BA-AC4D39EE3AD7}"/>
          </ac:spMkLst>
        </pc:spChg>
        <pc:spChg chg="mod">
          <ac:chgData name="Joan Uruén Just" userId="617d576e92584d1c" providerId="LiveId" clId="{C9AF02C0-C334-4ABB-91E3-F817578B41A7}" dt="2021-08-03T15:16:11.600" v="1850" actId="108"/>
          <ac:spMkLst>
            <pc:docMk/>
            <pc:sldMk cId="881511136" sldId="281"/>
            <ac:spMk id="7" creationId="{FA0E09C1-7C88-473F-98E6-82235FA18128}"/>
          </ac:spMkLst>
        </pc:spChg>
        <pc:spChg chg="mod">
          <ac:chgData name="Joan Uruén Just" userId="617d576e92584d1c" providerId="LiveId" clId="{C9AF02C0-C334-4ABB-91E3-F817578B41A7}" dt="2021-08-03T15:17:51.106" v="1886" actId="20577"/>
          <ac:spMkLst>
            <pc:docMk/>
            <pc:sldMk cId="881511136" sldId="281"/>
            <ac:spMk id="9" creationId="{B47EB513-5A6E-4E27-8235-9DBB83BEB11D}"/>
          </ac:spMkLst>
        </pc:spChg>
      </pc:sldChg>
      <pc:sldChg chg="modSp add mod">
        <pc:chgData name="Joan Uruén Just" userId="617d576e92584d1c" providerId="LiveId" clId="{C9AF02C0-C334-4ABB-91E3-F817578B41A7}" dt="2021-08-03T15:18:00.129" v="1899" actId="20577"/>
        <pc:sldMkLst>
          <pc:docMk/>
          <pc:sldMk cId="3819520230" sldId="282"/>
        </pc:sldMkLst>
        <pc:spChg chg="mod">
          <ac:chgData name="Joan Uruén Just" userId="617d576e92584d1c" providerId="LiveId" clId="{C9AF02C0-C334-4ABB-91E3-F817578B41A7}" dt="2021-08-03T15:16:57.215" v="1857" actId="108"/>
          <ac:spMkLst>
            <pc:docMk/>
            <pc:sldMk cId="3819520230" sldId="282"/>
            <ac:spMk id="4" creationId="{93DDC0DE-9F85-403A-998A-51982B7F32A3}"/>
          </ac:spMkLst>
        </pc:spChg>
        <pc:spChg chg="mod">
          <ac:chgData name="Joan Uruén Just" userId="617d576e92584d1c" providerId="LiveId" clId="{C9AF02C0-C334-4ABB-91E3-F817578B41A7}" dt="2021-08-03T15:16:52.533" v="1856" actId="108"/>
          <ac:spMkLst>
            <pc:docMk/>
            <pc:sldMk cId="3819520230" sldId="282"/>
            <ac:spMk id="5" creationId="{0E4A7A4F-7CCB-49FC-946C-7CF5C5282745}"/>
          </ac:spMkLst>
        </pc:spChg>
        <pc:spChg chg="mod">
          <ac:chgData name="Joan Uruén Just" userId="617d576e92584d1c" providerId="LiveId" clId="{C9AF02C0-C334-4ABB-91E3-F817578B41A7}" dt="2021-08-03T15:06:36.154" v="1718" actId="20577"/>
          <ac:spMkLst>
            <pc:docMk/>
            <pc:sldMk cId="3819520230" sldId="282"/>
            <ac:spMk id="7" creationId="{FA0E09C1-7C88-473F-98E6-82235FA18128}"/>
          </ac:spMkLst>
        </pc:spChg>
        <pc:spChg chg="mod">
          <ac:chgData name="Joan Uruén Just" userId="617d576e92584d1c" providerId="LiveId" clId="{C9AF02C0-C334-4ABB-91E3-F817578B41A7}" dt="2021-08-03T15:16:42.178" v="1854" actId="108"/>
          <ac:spMkLst>
            <pc:docMk/>
            <pc:sldMk cId="3819520230" sldId="282"/>
            <ac:spMk id="8" creationId="{4AB251A4-6344-4D4B-94E3-1DD32AB6E68B}"/>
          </ac:spMkLst>
        </pc:spChg>
        <pc:spChg chg="mod">
          <ac:chgData name="Joan Uruén Just" userId="617d576e92584d1c" providerId="LiveId" clId="{C9AF02C0-C334-4ABB-91E3-F817578B41A7}" dt="2021-08-03T15:18:00.129" v="1899" actId="20577"/>
          <ac:spMkLst>
            <pc:docMk/>
            <pc:sldMk cId="3819520230" sldId="282"/>
            <ac:spMk id="9" creationId="{B47EB513-5A6E-4E27-8235-9DBB83BEB11D}"/>
          </ac:spMkLst>
        </pc:spChg>
      </pc:sldChg>
      <pc:sldMasterChg chg="modSp">
        <pc:chgData name="Joan Uruén Just" userId="617d576e92584d1c" providerId="LiveId" clId="{C9AF02C0-C334-4ABB-91E3-F817578B41A7}" dt="2021-08-03T17:54:47.186" v="2990" actId="14100"/>
        <pc:sldMasterMkLst>
          <pc:docMk/>
          <pc:sldMasterMk cId="2063645266" sldId="2147483713"/>
        </pc:sldMasterMkLst>
        <pc:picChg chg="mod">
          <ac:chgData name="Joan Uruén Just" userId="617d576e92584d1c" providerId="LiveId" clId="{C9AF02C0-C334-4ABB-91E3-F817578B41A7}" dt="2021-08-03T17:54:47.186" v="2990" actId="14100"/>
          <ac:picMkLst>
            <pc:docMk/>
            <pc:sldMasterMk cId="2063645266" sldId="2147483713"/>
            <ac:picMk id="115714" creationId="{D7282218-C510-4F9F-8994-AEFBC1464AE2}"/>
          </ac:picMkLst>
        </pc:pic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Hoja1!$B$1</c:f>
              <c:strCache>
                <c:ptCount val="1"/>
                <c:pt idx="0">
                  <c:v>A</c:v>
                </c:pt>
              </c:strCache>
            </c:strRef>
          </c:tx>
          <c:spPr>
            <a:solidFill>
              <a:srgbClr val="00B050"/>
            </a:solidFill>
            <a:ln>
              <a:noFill/>
            </a:ln>
            <a:effectLst/>
          </c:spPr>
          <c:invertIfNegative val="0"/>
          <c:cat>
            <c:strRef>
              <c:f>Hoja1!$A$2</c:f>
              <c:strCache>
                <c:ptCount val="1"/>
                <c:pt idx="0">
                  <c:v>Score</c:v>
                </c:pt>
              </c:strCache>
            </c:strRef>
          </c:cat>
          <c:val>
            <c:numRef>
              <c:f>Hoja1!$B$2</c:f>
              <c:numCache>
                <c:formatCode>General</c:formatCode>
                <c:ptCount val="1"/>
                <c:pt idx="0">
                  <c:v>1</c:v>
                </c:pt>
              </c:numCache>
            </c:numRef>
          </c:val>
          <c:extLst>
            <c:ext xmlns:c16="http://schemas.microsoft.com/office/drawing/2014/chart" uri="{C3380CC4-5D6E-409C-BE32-E72D297353CC}">
              <c16:uniqueId val="{00000000-08B8-4E55-9E2E-F41F7E00658C}"/>
            </c:ext>
          </c:extLst>
        </c:ser>
        <c:ser>
          <c:idx val="1"/>
          <c:order val="1"/>
          <c:tx>
            <c:strRef>
              <c:f>Hoja1!$C$1</c:f>
              <c:strCache>
                <c:ptCount val="1"/>
                <c:pt idx="0">
                  <c:v>B</c:v>
                </c:pt>
              </c:strCache>
            </c:strRef>
          </c:tx>
          <c:spPr>
            <a:solidFill>
              <a:srgbClr val="FFD468"/>
            </a:solidFill>
            <a:ln>
              <a:noFill/>
            </a:ln>
            <a:effectLst/>
          </c:spPr>
          <c:invertIfNegative val="0"/>
          <c:cat>
            <c:strRef>
              <c:f>Hoja1!$A$2</c:f>
              <c:strCache>
                <c:ptCount val="1"/>
                <c:pt idx="0">
                  <c:v>Score</c:v>
                </c:pt>
              </c:strCache>
            </c:strRef>
          </c:cat>
          <c:val>
            <c:numRef>
              <c:f>Hoja1!$C$2</c:f>
              <c:numCache>
                <c:formatCode>General</c:formatCode>
                <c:ptCount val="1"/>
                <c:pt idx="0">
                  <c:v>1</c:v>
                </c:pt>
              </c:numCache>
            </c:numRef>
          </c:val>
          <c:extLst>
            <c:ext xmlns:c16="http://schemas.microsoft.com/office/drawing/2014/chart" uri="{C3380CC4-5D6E-409C-BE32-E72D297353CC}">
              <c16:uniqueId val="{00000001-08B8-4E55-9E2E-F41F7E00658C}"/>
            </c:ext>
          </c:extLst>
        </c:ser>
        <c:ser>
          <c:idx val="2"/>
          <c:order val="2"/>
          <c:tx>
            <c:strRef>
              <c:f>Hoja1!$D$1</c:f>
              <c:strCache>
                <c:ptCount val="1"/>
                <c:pt idx="0">
                  <c:v>C</c:v>
                </c:pt>
              </c:strCache>
            </c:strRef>
          </c:tx>
          <c:spPr>
            <a:solidFill>
              <a:srgbClr val="F6B327"/>
            </a:solidFill>
            <a:ln>
              <a:noFill/>
            </a:ln>
            <a:effectLst/>
          </c:spPr>
          <c:invertIfNegative val="0"/>
          <c:cat>
            <c:strRef>
              <c:f>Hoja1!$A$2</c:f>
              <c:strCache>
                <c:ptCount val="1"/>
                <c:pt idx="0">
                  <c:v>Score</c:v>
                </c:pt>
              </c:strCache>
            </c:strRef>
          </c:cat>
          <c:val>
            <c:numRef>
              <c:f>Hoja1!$D$2</c:f>
              <c:numCache>
                <c:formatCode>General</c:formatCode>
                <c:ptCount val="1"/>
                <c:pt idx="0">
                  <c:v>1</c:v>
                </c:pt>
              </c:numCache>
            </c:numRef>
          </c:val>
          <c:extLst>
            <c:ext xmlns:c16="http://schemas.microsoft.com/office/drawing/2014/chart" uri="{C3380CC4-5D6E-409C-BE32-E72D297353CC}">
              <c16:uniqueId val="{00000002-08B8-4E55-9E2E-F41F7E00658C}"/>
            </c:ext>
          </c:extLst>
        </c:ser>
        <c:ser>
          <c:idx val="3"/>
          <c:order val="3"/>
          <c:tx>
            <c:strRef>
              <c:f>Hoja1!$E$1</c:f>
              <c:strCache>
                <c:ptCount val="1"/>
                <c:pt idx="0">
                  <c:v>D</c:v>
                </c:pt>
              </c:strCache>
            </c:strRef>
          </c:tx>
          <c:spPr>
            <a:solidFill>
              <a:srgbClr val="FF0000"/>
            </a:solidFill>
            <a:ln>
              <a:noFill/>
            </a:ln>
            <a:effectLst/>
          </c:spPr>
          <c:invertIfNegative val="0"/>
          <c:cat>
            <c:strRef>
              <c:f>Hoja1!$A$2</c:f>
              <c:strCache>
                <c:ptCount val="1"/>
                <c:pt idx="0">
                  <c:v>Score</c:v>
                </c:pt>
              </c:strCache>
            </c:strRef>
          </c:cat>
          <c:val>
            <c:numRef>
              <c:f>Hoja1!$E$2</c:f>
              <c:numCache>
                <c:formatCode>General</c:formatCode>
                <c:ptCount val="1"/>
                <c:pt idx="0">
                  <c:v>1</c:v>
                </c:pt>
              </c:numCache>
            </c:numRef>
          </c:val>
          <c:extLst>
            <c:ext xmlns:c16="http://schemas.microsoft.com/office/drawing/2014/chart" uri="{C3380CC4-5D6E-409C-BE32-E72D297353CC}">
              <c16:uniqueId val="{00000004-08B8-4E55-9E2E-F41F7E00658C}"/>
            </c:ext>
          </c:extLst>
        </c:ser>
        <c:dLbls>
          <c:showLegendKey val="0"/>
          <c:showVal val="0"/>
          <c:showCatName val="0"/>
          <c:showSerName val="0"/>
          <c:showPercent val="0"/>
          <c:showBubbleSize val="0"/>
        </c:dLbls>
        <c:gapWidth val="150"/>
        <c:overlap val="100"/>
        <c:axId val="785294744"/>
        <c:axId val="785292448"/>
      </c:barChart>
      <c:catAx>
        <c:axId val="785294744"/>
        <c:scaling>
          <c:orientation val="minMax"/>
        </c:scaling>
        <c:delete val="1"/>
        <c:axPos val="l"/>
        <c:numFmt formatCode="General" sourceLinked="1"/>
        <c:majorTickMark val="none"/>
        <c:minorTickMark val="none"/>
        <c:tickLblPos val="nextTo"/>
        <c:crossAx val="785292448"/>
        <c:crosses val="autoZero"/>
        <c:auto val="1"/>
        <c:lblAlgn val="ctr"/>
        <c:lblOffset val="100"/>
        <c:noMultiLvlLbl val="0"/>
      </c:catAx>
      <c:valAx>
        <c:axId val="785292448"/>
        <c:scaling>
          <c:orientation val="minMax"/>
        </c:scaling>
        <c:delete val="1"/>
        <c:axPos val="b"/>
        <c:numFmt formatCode="General" sourceLinked="1"/>
        <c:majorTickMark val="none"/>
        <c:minorTickMark val="none"/>
        <c:tickLblPos val="nextTo"/>
        <c:crossAx val="785294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481254023115308E-2"/>
          <c:w val="0.94854856875156068"/>
          <c:h val="0.85037491953769384"/>
        </c:manualLayout>
      </c:layout>
      <c:barChart>
        <c:barDir val="bar"/>
        <c:grouping val="stacked"/>
        <c:varyColors val="0"/>
        <c:ser>
          <c:idx val="0"/>
          <c:order val="0"/>
          <c:tx>
            <c:strRef>
              <c:f>Hoja1!$B$1</c:f>
              <c:strCache>
                <c:ptCount val="1"/>
                <c:pt idx="0">
                  <c:v>No</c:v>
                </c:pt>
              </c:strCache>
            </c:strRef>
          </c:tx>
          <c:spPr>
            <a:solidFill>
              <a:schemeClr val="accent1">
                <a:lumMod val="60000"/>
                <a:lumOff val="40000"/>
              </a:schemeClr>
            </a:solidFill>
            <a:ln>
              <a:noFill/>
            </a:ln>
            <a:effectLst/>
          </c:spPr>
          <c:invertIfNegative val="0"/>
          <c:dLbls>
            <c:dLbl>
              <c:idx val="0"/>
              <c:tx>
                <c:rich>
                  <a:bodyPr/>
                  <a:lstStyle/>
                  <a:p>
                    <a:fld id="{5558AB00-1DFB-47FF-B75E-BDA4AF497828}" type="VALUE">
                      <a:rPr lang="en-US" sz="2000">
                        <a:solidFill>
                          <a:schemeClr val="bg1"/>
                        </a:solidFill>
                      </a:rPr>
                      <a:pPr/>
                      <a:t>[VALOR]</a:t>
                    </a:fld>
                    <a:endParaRPr lang="es-E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4A2-4308-A337-F41D0798853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Score</c:v>
                </c:pt>
              </c:strCache>
            </c:strRef>
          </c:cat>
          <c:val>
            <c:numRef>
              <c:f>Hoja1!$B$2</c:f>
              <c:numCache>
                <c:formatCode>General</c:formatCode>
                <c:ptCount val="1"/>
                <c:pt idx="0">
                  <c:v>798</c:v>
                </c:pt>
              </c:numCache>
            </c:numRef>
          </c:val>
          <c:extLst>
            <c:ext xmlns:c16="http://schemas.microsoft.com/office/drawing/2014/chart" uri="{C3380CC4-5D6E-409C-BE32-E72D297353CC}">
              <c16:uniqueId val="{00000000-44A2-4308-A337-F41D07988533}"/>
            </c:ext>
          </c:extLst>
        </c:ser>
        <c:ser>
          <c:idx val="1"/>
          <c:order val="1"/>
          <c:tx>
            <c:strRef>
              <c:f>Hoja1!$C$1</c:f>
              <c:strCache>
                <c:ptCount val="1"/>
                <c:pt idx="0">
                  <c:v>Sí</c:v>
                </c:pt>
              </c:strCache>
            </c:strRef>
          </c:tx>
          <c:spPr>
            <a:solidFill>
              <a:srgbClr val="FFC000"/>
            </a:solidFill>
            <a:ln>
              <a:noFill/>
            </a:ln>
            <a:effectLst/>
          </c:spPr>
          <c:invertIfNegative val="0"/>
          <c:dLbls>
            <c:dLbl>
              <c:idx val="0"/>
              <c:tx>
                <c:rich>
                  <a:bodyPr/>
                  <a:lstStyle/>
                  <a:p>
                    <a:fld id="{92304E9F-83E1-4D61-8CF4-30D899150941}" type="VALUE">
                      <a:rPr lang="en-US" sz="2000">
                        <a:solidFill>
                          <a:schemeClr val="bg1"/>
                        </a:solidFill>
                      </a:rPr>
                      <a:pPr/>
                      <a:t>[VALOR]</a:t>
                    </a:fld>
                    <a:endParaRPr lang="es-E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4A2-4308-A337-F41D0798853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E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Score</c:v>
                </c:pt>
              </c:strCache>
            </c:strRef>
          </c:cat>
          <c:val>
            <c:numRef>
              <c:f>Hoja1!$C$2</c:f>
              <c:numCache>
                <c:formatCode>General</c:formatCode>
                <c:ptCount val="1"/>
                <c:pt idx="0">
                  <c:v>2018</c:v>
                </c:pt>
              </c:numCache>
            </c:numRef>
          </c:val>
          <c:extLst>
            <c:ext xmlns:c16="http://schemas.microsoft.com/office/drawing/2014/chart" uri="{C3380CC4-5D6E-409C-BE32-E72D297353CC}">
              <c16:uniqueId val="{00000001-44A2-4308-A337-F41D07988533}"/>
            </c:ext>
          </c:extLst>
        </c:ser>
        <c:dLbls>
          <c:showLegendKey val="0"/>
          <c:showVal val="0"/>
          <c:showCatName val="0"/>
          <c:showSerName val="0"/>
          <c:showPercent val="0"/>
          <c:showBubbleSize val="0"/>
        </c:dLbls>
        <c:gapWidth val="150"/>
        <c:overlap val="100"/>
        <c:axId val="785294744"/>
        <c:axId val="785292448"/>
      </c:barChart>
      <c:catAx>
        <c:axId val="785294744"/>
        <c:scaling>
          <c:orientation val="minMax"/>
        </c:scaling>
        <c:delete val="1"/>
        <c:axPos val="l"/>
        <c:numFmt formatCode="General" sourceLinked="1"/>
        <c:majorTickMark val="none"/>
        <c:minorTickMark val="none"/>
        <c:tickLblPos val="nextTo"/>
        <c:crossAx val="785292448"/>
        <c:crosses val="autoZero"/>
        <c:auto val="1"/>
        <c:lblAlgn val="ctr"/>
        <c:lblOffset val="100"/>
        <c:noMultiLvlLbl val="0"/>
      </c:catAx>
      <c:valAx>
        <c:axId val="785292448"/>
        <c:scaling>
          <c:orientation val="minMax"/>
        </c:scaling>
        <c:delete val="1"/>
        <c:axPos val="b"/>
        <c:numFmt formatCode="General" sourceLinked="1"/>
        <c:majorTickMark val="none"/>
        <c:minorTickMark val="none"/>
        <c:tickLblPos val="nextTo"/>
        <c:crossAx val="785294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2946400" cy="49839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49688" y="1"/>
            <a:ext cx="2946400" cy="498395"/>
          </a:xfrm>
          <a:prstGeom prst="rect">
            <a:avLst/>
          </a:prstGeom>
        </p:spPr>
        <p:txBody>
          <a:bodyPr vert="horz" lIns="91440" tIns="45720" rIns="91440" bIns="45720" rtlCol="0"/>
          <a:lstStyle>
            <a:lvl1pPr algn="r">
              <a:defRPr sz="1200"/>
            </a:lvl1pPr>
          </a:lstStyle>
          <a:p>
            <a:fld id="{BDA06663-DA0B-4169-8E1A-E2A4CD631827}" type="datetimeFigureOut">
              <a:rPr lang="es-ES" smtClean="0"/>
              <a:t>03/08/2021</a:t>
            </a:fld>
            <a:endParaRPr lang="es-ES"/>
          </a:p>
        </p:txBody>
      </p:sp>
      <p:sp>
        <p:nvSpPr>
          <p:cNvPr id="4" name="Marcador de pie de página 3"/>
          <p:cNvSpPr>
            <a:spLocks noGrp="1"/>
          </p:cNvSpPr>
          <p:nvPr>
            <p:ph type="ftr" sz="quarter" idx="2"/>
          </p:nvPr>
        </p:nvSpPr>
        <p:spPr>
          <a:xfrm>
            <a:off x="0" y="9428243"/>
            <a:ext cx="2946400" cy="498395"/>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49688" y="9428243"/>
            <a:ext cx="2946400" cy="498395"/>
          </a:xfrm>
          <a:prstGeom prst="rect">
            <a:avLst/>
          </a:prstGeom>
        </p:spPr>
        <p:txBody>
          <a:bodyPr vert="horz" lIns="91440" tIns="45720" rIns="91440" bIns="45720" rtlCol="0" anchor="b"/>
          <a:lstStyle>
            <a:lvl1pPr algn="r">
              <a:defRPr sz="1200"/>
            </a:lvl1pPr>
          </a:lstStyle>
          <a:p>
            <a:fld id="{E05BA013-BD81-48B0-9A4D-65275DFD86F1}" type="slidenum">
              <a:rPr lang="es-ES" smtClean="0"/>
              <a:t>‹Nº›</a:t>
            </a:fld>
            <a:endParaRPr lang="es-ES"/>
          </a:p>
        </p:txBody>
      </p:sp>
    </p:spTree>
    <p:extLst>
      <p:ext uri="{BB962C8B-B14F-4D97-AF65-F5344CB8AC3E}">
        <p14:creationId xmlns:p14="http://schemas.microsoft.com/office/powerpoint/2010/main" val="3075863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40013710-2E8C-455B-9171-2D29C508F4E4}" type="datetimeFigureOut">
              <a:rPr lang="es-ES" smtClean="0"/>
              <a:t>03/08/2021</a:t>
            </a:fld>
            <a:endParaRPr lang="es-ES"/>
          </a:p>
        </p:txBody>
      </p:sp>
      <p:sp>
        <p:nvSpPr>
          <p:cNvPr id="4" name="Marcador de imagen de diapositiva 3"/>
          <p:cNvSpPr>
            <a:spLocks noGrp="1" noRot="1" noChangeAspect="1"/>
          </p:cNvSpPr>
          <p:nvPr>
            <p:ph type="sldImg" idx="2"/>
          </p:nvPr>
        </p:nvSpPr>
        <p:spPr>
          <a:xfrm>
            <a:off x="979488" y="1241425"/>
            <a:ext cx="4838700"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29751"/>
            <a:ext cx="2946400" cy="496888"/>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49688" y="9429751"/>
            <a:ext cx="2946400" cy="496888"/>
          </a:xfrm>
          <a:prstGeom prst="rect">
            <a:avLst/>
          </a:prstGeom>
        </p:spPr>
        <p:txBody>
          <a:bodyPr vert="horz" lIns="91440" tIns="45720" rIns="91440" bIns="45720" rtlCol="0" anchor="b"/>
          <a:lstStyle>
            <a:lvl1pPr algn="r">
              <a:defRPr sz="1200"/>
            </a:lvl1pPr>
          </a:lstStyle>
          <a:p>
            <a:fld id="{C2E94488-8CD6-4405-A2F5-8DDC304F2724}" type="slidenum">
              <a:rPr lang="es-ES" smtClean="0"/>
              <a:t>‹Nº›</a:t>
            </a:fld>
            <a:endParaRPr lang="es-ES"/>
          </a:p>
        </p:txBody>
      </p:sp>
    </p:spTree>
    <p:extLst>
      <p:ext uri="{BB962C8B-B14F-4D97-AF65-F5344CB8AC3E}">
        <p14:creationId xmlns:p14="http://schemas.microsoft.com/office/powerpoint/2010/main" val="169956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3" Type="http://schemas.openxmlformats.org/officeDocument/2006/relationships/image" Target="../media/image4.png"/><Relationship Id="rId21" Type="http://schemas.openxmlformats.org/officeDocument/2006/relationships/image" Target="../media/image22.png"/><Relationship Id="rId34" Type="http://schemas.openxmlformats.org/officeDocument/2006/relationships/image" Target="../media/image35.e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emf"/><Relationship Id="rId38" Type="http://schemas.openxmlformats.org/officeDocument/2006/relationships/image" Target="../media/image39.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emf"/><Relationship Id="rId41" Type="http://schemas.openxmlformats.org/officeDocument/2006/relationships/image" Target="../media/image42.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emf"/><Relationship Id="rId37" Type="http://schemas.openxmlformats.org/officeDocument/2006/relationships/image" Target="../media/image38.png"/><Relationship Id="rId40" Type="http://schemas.openxmlformats.org/officeDocument/2006/relationships/image" Target="../media/image41.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emf"/><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emf"/><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emf"/><Relationship Id="rId35" Type="http://schemas.openxmlformats.org/officeDocument/2006/relationships/image" Target="../media/image36.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67.emf"/><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66.emf"/><Relationship Id="rId2" Type="http://schemas.openxmlformats.org/officeDocument/2006/relationships/image" Target="../media/image43.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Master" Target="../slideMasters/slideMaster1.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5.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28" Type="http://schemas.openxmlformats.org/officeDocument/2006/relationships/image" Target="../media/image69.emf"/><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68.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em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mailto:jescoda@alfaconsulting.com"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cxnSp>
        <p:nvCxnSpPr>
          <p:cNvPr id="10" name="Straight Connector 6">
            <a:extLst>
              <a:ext uri="{FF2B5EF4-FFF2-40B4-BE49-F238E27FC236}">
                <a16:creationId xmlns:a16="http://schemas.microsoft.com/office/drawing/2014/main" id="{0458226E-48C9-9548-BD1E-4EF1CA60569B}"/>
              </a:ext>
            </a:extLst>
          </p:cNvPr>
          <p:cNvCxnSpPr>
            <a:cxnSpLocks/>
          </p:cNvCxnSpPr>
          <p:nvPr userDrawn="1"/>
        </p:nvCxnSpPr>
        <p:spPr>
          <a:xfrm>
            <a:off x="3856521" y="3780876"/>
            <a:ext cx="5612794" cy="0"/>
          </a:xfrm>
          <a:prstGeom prst="line">
            <a:avLst/>
          </a:prstGeom>
          <a:ln w="38100">
            <a:solidFill>
              <a:srgbClr val="00B0F0"/>
            </a:solidFill>
          </a:ln>
        </p:spPr>
        <p:style>
          <a:lnRef idx="2">
            <a:schemeClr val="accent1"/>
          </a:lnRef>
          <a:fillRef idx="0">
            <a:schemeClr val="accent1"/>
          </a:fillRef>
          <a:effectRef idx="1">
            <a:schemeClr val="accent1"/>
          </a:effectRef>
          <a:fontRef idx="minor">
            <a:schemeClr val="tx1"/>
          </a:fontRef>
        </p:style>
      </p:cxnSp>
      <p:sp>
        <p:nvSpPr>
          <p:cNvPr id="11" name="Marcador de posición de texto 12">
            <a:extLst>
              <a:ext uri="{FF2B5EF4-FFF2-40B4-BE49-F238E27FC236}">
                <a16:creationId xmlns:a16="http://schemas.microsoft.com/office/drawing/2014/main" id="{97EDA6C1-C9E9-134D-AA01-E967AAF4F6F0}"/>
              </a:ext>
            </a:extLst>
          </p:cNvPr>
          <p:cNvSpPr>
            <a:spLocks noGrp="1"/>
          </p:cNvSpPr>
          <p:nvPr>
            <p:ph type="body" sz="quarter" idx="10" hasCustomPrompt="1"/>
          </p:nvPr>
        </p:nvSpPr>
        <p:spPr>
          <a:xfrm>
            <a:off x="3856404" y="3349488"/>
            <a:ext cx="5612911" cy="390525"/>
          </a:xfrm>
          <a:prstGeom prst="rect">
            <a:avLst/>
          </a:prstGeom>
        </p:spPr>
        <p:txBody>
          <a:bodyPr anchor="b"/>
          <a:lstStyle>
            <a:lvl1pPr marL="0" indent="0">
              <a:buNone/>
              <a:defRPr sz="2000" b="1">
                <a:solidFill>
                  <a:schemeClr val="accent3">
                    <a:lumMod val="25000"/>
                  </a:schemeClr>
                </a:solidFill>
              </a:defRPr>
            </a:lvl1pPr>
          </a:lstStyle>
          <a:p>
            <a:pPr lvl="0"/>
            <a:r>
              <a:rPr lang="es-ES" dirty="0"/>
              <a:t>Título de la presentación</a:t>
            </a:r>
          </a:p>
        </p:txBody>
      </p:sp>
      <p:sp>
        <p:nvSpPr>
          <p:cNvPr id="12" name="Marcador de posición de texto 12">
            <a:extLst>
              <a:ext uri="{FF2B5EF4-FFF2-40B4-BE49-F238E27FC236}">
                <a16:creationId xmlns:a16="http://schemas.microsoft.com/office/drawing/2014/main" id="{1B4D9556-F7EC-E24D-AF1A-9481E1A3565E}"/>
              </a:ext>
            </a:extLst>
          </p:cNvPr>
          <p:cNvSpPr>
            <a:spLocks noGrp="1"/>
          </p:cNvSpPr>
          <p:nvPr>
            <p:ph type="body" sz="quarter" idx="11" hasCustomPrompt="1"/>
          </p:nvPr>
        </p:nvSpPr>
        <p:spPr>
          <a:xfrm>
            <a:off x="3856404" y="3821740"/>
            <a:ext cx="5612911" cy="390525"/>
          </a:xfrm>
          <a:prstGeom prst="rect">
            <a:avLst/>
          </a:prstGeom>
        </p:spPr>
        <p:txBody>
          <a:bodyPr anchor="b"/>
          <a:lstStyle>
            <a:lvl1pPr marL="0" indent="0">
              <a:buNone/>
              <a:defRPr sz="1800" b="0">
                <a:solidFill>
                  <a:schemeClr val="accent3">
                    <a:lumMod val="25000"/>
                  </a:schemeClr>
                </a:solidFill>
              </a:defRPr>
            </a:lvl1pPr>
          </a:lstStyle>
          <a:p>
            <a:pPr lvl="0"/>
            <a:r>
              <a:rPr lang="es-ES" dirty="0"/>
              <a:t>- Subtítulo -</a:t>
            </a:r>
          </a:p>
        </p:txBody>
      </p:sp>
      <p:sp>
        <p:nvSpPr>
          <p:cNvPr id="15" name="Marcador de posición de texto 12">
            <a:extLst>
              <a:ext uri="{FF2B5EF4-FFF2-40B4-BE49-F238E27FC236}">
                <a16:creationId xmlns:a16="http://schemas.microsoft.com/office/drawing/2014/main" id="{1B4D9556-F7EC-E24D-AF1A-9481E1A3565E}"/>
              </a:ext>
            </a:extLst>
          </p:cNvPr>
          <p:cNvSpPr>
            <a:spLocks noGrp="1"/>
          </p:cNvSpPr>
          <p:nvPr>
            <p:ph type="body" sz="quarter" idx="12" hasCustomPrompt="1"/>
          </p:nvPr>
        </p:nvSpPr>
        <p:spPr>
          <a:xfrm>
            <a:off x="3856142" y="4233527"/>
            <a:ext cx="5613173" cy="390525"/>
          </a:xfrm>
          <a:prstGeom prst="rect">
            <a:avLst/>
          </a:prstGeom>
        </p:spPr>
        <p:txBody>
          <a:bodyPr anchor="b"/>
          <a:lstStyle>
            <a:lvl1pPr marL="0" indent="0">
              <a:buNone/>
              <a:defRPr sz="1400" b="0" baseline="0">
                <a:solidFill>
                  <a:schemeClr val="accent4">
                    <a:lumMod val="25000"/>
                  </a:schemeClr>
                </a:solidFill>
              </a:defRPr>
            </a:lvl1pPr>
          </a:lstStyle>
          <a:p>
            <a:pPr lvl="0"/>
            <a:r>
              <a:rPr lang="es-ES_tradnl" dirty="0"/>
              <a:t>Ciudad, fecha </a:t>
            </a:r>
            <a:endParaRPr lang="es-ES" dirty="0"/>
          </a:p>
        </p:txBody>
      </p:sp>
    </p:spTree>
    <p:extLst>
      <p:ext uri="{BB962C8B-B14F-4D97-AF65-F5344CB8AC3E}">
        <p14:creationId xmlns:p14="http://schemas.microsoft.com/office/powerpoint/2010/main" val="58940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aso de exito">
    <p:spTree>
      <p:nvGrpSpPr>
        <p:cNvPr id="1" name=""/>
        <p:cNvGrpSpPr/>
        <p:nvPr/>
      </p:nvGrpSpPr>
      <p:grpSpPr>
        <a:xfrm>
          <a:off x="0" y="0"/>
          <a:ext cx="0" cy="0"/>
          <a:chOff x="0" y="0"/>
          <a:chExt cx="0" cy="0"/>
        </a:xfrm>
      </p:grpSpPr>
      <p:sp>
        <p:nvSpPr>
          <p:cNvPr id="5" name="Marcador de texto 2"/>
          <p:cNvSpPr>
            <a:spLocks noGrp="1"/>
          </p:cNvSpPr>
          <p:nvPr>
            <p:ph type="body" sz="quarter" idx="14"/>
          </p:nvPr>
        </p:nvSpPr>
        <p:spPr>
          <a:xfrm>
            <a:off x="2089443" y="1989045"/>
            <a:ext cx="2668588" cy="2005012"/>
          </a:xfrm>
          <a:prstGeom prst="rect">
            <a:avLst/>
          </a:prstGeom>
        </p:spPr>
        <p:txBody>
          <a:bodyPr/>
          <a:lstStyle>
            <a:lvl1pPr marL="180975" indent="-180975">
              <a:lnSpc>
                <a:spcPct val="90000"/>
              </a:lnSpc>
              <a:spcBef>
                <a:spcPts val="600"/>
              </a:spcBef>
              <a:spcAft>
                <a:spcPts val="600"/>
              </a:spcAft>
              <a:buFont typeface="Arial" panose="020B0604020202020204" pitchFamily="34" charset="0"/>
              <a:buChar char="•"/>
              <a:defRPr sz="1400">
                <a:solidFill>
                  <a:schemeClr val="accent6">
                    <a:lumMod val="75000"/>
                  </a:schemeClr>
                </a:solidFill>
                <a:latin typeface="Arial" panose="020B0604020202020204" pitchFamily="34" charset="0"/>
                <a:cs typeface="Arial" panose="020B0604020202020204" pitchFamily="34" charset="0"/>
              </a:defRPr>
            </a:lvl1pPr>
            <a:lvl2pPr marL="361950" indent="-180975">
              <a:lnSpc>
                <a:spcPct val="90000"/>
              </a:lnSpc>
              <a:spcBef>
                <a:spcPts val="600"/>
              </a:spcBef>
              <a:spcAft>
                <a:spcPts val="600"/>
              </a:spcAft>
              <a:buFont typeface="Arial" panose="020B0604020202020204" pitchFamily="34" charset="0"/>
              <a:buChar char="‒"/>
              <a:defRPr sz="1200" baseline="0">
                <a:solidFill>
                  <a:schemeClr val="accent6">
                    <a:lumMod val="75000"/>
                  </a:schemeClr>
                </a:solidFill>
                <a:latin typeface="Arial" panose="020B0604020202020204" pitchFamily="34" charset="0"/>
                <a:cs typeface="Arial" panose="020B0604020202020204" pitchFamily="34" charset="0"/>
              </a:defRPr>
            </a:lvl2pPr>
            <a:lvl3pPr marL="542925" indent="-180975">
              <a:lnSpc>
                <a:spcPct val="90000"/>
              </a:lnSpc>
              <a:spcBef>
                <a:spcPts val="600"/>
              </a:spcBef>
              <a:spcAft>
                <a:spcPts val="600"/>
              </a:spcAft>
              <a:buFont typeface="Arial" panose="020B0604020202020204" pitchFamily="34" charset="0"/>
              <a:buChar char="‒"/>
              <a:defRPr sz="1000" baseline="0">
                <a:solidFill>
                  <a:schemeClr val="accent6">
                    <a:lumMod val="75000"/>
                  </a:schemeClr>
                </a:solidFill>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s-ES" dirty="0"/>
              <a:t>Haga clic para modificar el estilo de texto del patrón</a:t>
            </a:r>
          </a:p>
          <a:p>
            <a:pPr lvl="1"/>
            <a:r>
              <a:rPr lang="es-ES_tradnl" dirty="0"/>
              <a:t>Segundo nivel</a:t>
            </a:r>
          </a:p>
          <a:p>
            <a:pPr lvl="1"/>
            <a:r>
              <a:rPr lang="es-ES_tradnl" dirty="0"/>
              <a:t>Segundo nivel</a:t>
            </a:r>
          </a:p>
          <a:p>
            <a:pPr lvl="2"/>
            <a:r>
              <a:rPr lang="es-ES_tradnl" dirty="0"/>
              <a:t>Tercer nivel </a:t>
            </a:r>
          </a:p>
          <a:p>
            <a:pPr lvl="2"/>
            <a:r>
              <a:rPr lang="es-ES_tradnl" dirty="0"/>
              <a:t>Tercer nivel </a:t>
            </a:r>
          </a:p>
          <a:p>
            <a:pPr lvl="1"/>
            <a:endParaRPr lang="es-ES" dirty="0"/>
          </a:p>
        </p:txBody>
      </p:sp>
      <p:sp>
        <p:nvSpPr>
          <p:cNvPr id="6" name="Marcador de texto 2"/>
          <p:cNvSpPr>
            <a:spLocks noGrp="1"/>
          </p:cNvSpPr>
          <p:nvPr>
            <p:ph type="body" sz="quarter" idx="30"/>
          </p:nvPr>
        </p:nvSpPr>
        <p:spPr>
          <a:xfrm>
            <a:off x="2089443" y="4258142"/>
            <a:ext cx="2668588" cy="2005012"/>
          </a:xfrm>
          <a:prstGeom prst="rect">
            <a:avLst/>
          </a:prstGeom>
        </p:spPr>
        <p:txBody>
          <a:bodyPr/>
          <a:lstStyle>
            <a:lvl1pPr marL="180975" indent="-180975">
              <a:lnSpc>
                <a:spcPct val="90000"/>
              </a:lnSpc>
              <a:spcBef>
                <a:spcPts val="600"/>
              </a:spcBef>
              <a:spcAft>
                <a:spcPts val="600"/>
              </a:spcAft>
              <a:buFont typeface="Arial" panose="020B0604020202020204" pitchFamily="34" charset="0"/>
              <a:buChar char="•"/>
              <a:defRPr sz="1400">
                <a:solidFill>
                  <a:schemeClr val="accent6">
                    <a:lumMod val="75000"/>
                  </a:schemeClr>
                </a:solidFill>
                <a:latin typeface="Arial" panose="020B0604020202020204" pitchFamily="34" charset="0"/>
                <a:cs typeface="Arial" panose="020B0604020202020204" pitchFamily="34" charset="0"/>
              </a:defRPr>
            </a:lvl1pPr>
            <a:lvl2pPr marL="361950" indent="-180975">
              <a:lnSpc>
                <a:spcPct val="90000"/>
              </a:lnSpc>
              <a:spcBef>
                <a:spcPts val="600"/>
              </a:spcBef>
              <a:spcAft>
                <a:spcPts val="600"/>
              </a:spcAft>
              <a:buFont typeface="Arial" panose="020B0604020202020204" pitchFamily="34" charset="0"/>
              <a:buChar char="‒"/>
              <a:defRPr sz="1200" baseline="0">
                <a:solidFill>
                  <a:schemeClr val="accent6">
                    <a:lumMod val="75000"/>
                  </a:schemeClr>
                </a:solidFill>
                <a:latin typeface="Arial" panose="020B0604020202020204" pitchFamily="34" charset="0"/>
                <a:cs typeface="Arial" panose="020B0604020202020204" pitchFamily="34" charset="0"/>
              </a:defRPr>
            </a:lvl2pPr>
            <a:lvl3pPr marL="542925" indent="-180975">
              <a:lnSpc>
                <a:spcPct val="90000"/>
              </a:lnSpc>
              <a:spcBef>
                <a:spcPts val="600"/>
              </a:spcBef>
              <a:spcAft>
                <a:spcPts val="600"/>
              </a:spcAft>
              <a:buFont typeface="Arial" panose="020B0604020202020204" pitchFamily="34" charset="0"/>
              <a:buChar char="‒"/>
              <a:defRPr sz="1000" baseline="0">
                <a:solidFill>
                  <a:schemeClr val="accent6">
                    <a:lumMod val="75000"/>
                  </a:schemeClr>
                </a:solidFill>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s-ES" dirty="0"/>
              <a:t>Haga clic para modificar el estilo de texto del patrón</a:t>
            </a:r>
          </a:p>
          <a:p>
            <a:pPr lvl="1"/>
            <a:r>
              <a:rPr lang="es-ES_tradnl" dirty="0"/>
              <a:t>Segundo nivel</a:t>
            </a:r>
          </a:p>
          <a:p>
            <a:pPr lvl="1"/>
            <a:r>
              <a:rPr lang="es-ES_tradnl" dirty="0"/>
              <a:t>Segundo nivel</a:t>
            </a:r>
          </a:p>
          <a:p>
            <a:pPr lvl="2"/>
            <a:r>
              <a:rPr lang="es-ES_tradnl" dirty="0"/>
              <a:t>Tercer nivel</a:t>
            </a:r>
          </a:p>
          <a:p>
            <a:pPr lvl="2"/>
            <a:r>
              <a:rPr lang="es-ES_tradnl" dirty="0"/>
              <a:t>Tercer nivel </a:t>
            </a:r>
          </a:p>
          <a:p>
            <a:pPr lvl="1"/>
            <a:endParaRPr lang="es-ES" dirty="0"/>
          </a:p>
        </p:txBody>
      </p:sp>
      <p:sp>
        <p:nvSpPr>
          <p:cNvPr id="7" name="Marcador de texto 2"/>
          <p:cNvSpPr>
            <a:spLocks noGrp="1"/>
          </p:cNvSpPr>
          <p:nvPr>
            <p:ph type="body" sz="quarter" idx="31"/>
          </p:nvPr>
        </p:nvSpPr>
        <p:spPr>
          <a:xfrm>
            <a:off x="5154860" y="1989045"/>
            <a:ext cx="2668588" cy="2005012"/>
          </a:xfrm>
          <a:prstGeom prst="rect">
            <a:avLst/>
          </a:prstGeom>
        </p:spPr>
        <p:txBody>
          <a:bodyPr/>
          <a:lstStyle>
            <a:lvl1pPr marL="180975" indent="-180975">
              <a:lnSpc>
                <a:spcPct val="90000"/>
              </a:lnSpc>
              <a:spcBef>
                <a:spcPts val="600"/>
              </a:spcBef>
              <a:spcAft>
                <a:spcPts val="600"/>
              </a:spcAft>
              <a:buFont typeface="Arial" panose="020B0604020202020204" pitchFamily="34" charset="0"/>
              <a:buChar char="•"/>
              <a:defRPr sz="1400">
                <a:solidFill>
                  <a:schemeClr val="accent6">
                    <a:lumMod val="75000"/>
                  </a:schemeClr>
                </a:solidFill>
                <a:latin typeface="Arial" panose="020B0604020202020204" pitchFamily="34" charset="0"/>
                <a:cs typeface="Arial" panose="020B0604020202020204" pitchFamily="34" charset="0"/>
              </a:defRPr>
            </a:lvl1pPr>
            <a:lvl2pPr marL="361950" indent="-180975">
              <a:lnSpc>
                <a:spcPct val="90000"/>
              </a:lnSpc>
              <a:spcBef>
                <a:spcPts val="600"/>
              </a:spcBef>
              <a:spcAft>
                <a:spcPts val="600"/>
              </a:spcAft>
              <a:buFont typeface="Arial" panose="020B0604020202020204" pitchFamily="34" charset="0"/>
              <a:buChar char="‒"/>
              <a:defRPr sz="1200" baseline="0">
                <a:solidFill>
                  <a:schemeClr val="accent6">
                    <a:lumMod val="75000"/>
                  </a:schemeClr>
                </a:solidFill>
                <a:latin typeface="Arial" panose="020B0604020202020204" pitchFamily="34" charset="0"/>
                <a:cs typeface="Arial" panose="020B0604020202020204" pitchFamily="34" charset="0"/>
              </a:defRPr>
            </a:lvl2pPr>
            <a:lvl3pPr marL="542925" indent="-180975">
              <a:lnSpc>
                <a:spcPct val="90000"/>
              </a:lnSpc>
              <a:spcBef>
                <a:spcPts val="600"/>
              </a:spcBef>
              <a:spcAft>
                <a:spcPts val="600"/>
              </a:spcAft>
              <a:buFont typeface="Arial" panose="020B0604020202020204" pitchFamily="34" charset="0"/>
              <a:buChar char="‒"/>
              <a:defRPr sz="1000" baseline="0">
                <a:solidFill>
                  <a:schemeClr val="accent6">
                    <a:lumMod val="75000"/>
                  </a:schemeClr>
                </a:solidFill>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s-ES" dirty="0"/>
              <a:t>Haga clic para modificar el estilo de texto del patrón</a:t>
            </a:r>
          </a:p>
          <a:p>
            <a:pPr lvl="1"/>
            <a:r>
              <a:rPr lang="es-ES_tradnl" dirty="0"/>
              <a:t>Segundo nivel</a:t>
            </a:r>
          </a:p>
          <a:p>
            <a:pPr lvl="1"/>
            <a:r>
              <a:rPr lang="es-ES_tradnl" dirty="0"/>
              <a:t>Segundo nivel</a:t>
            </a:r>
          </a:p>
          <a:p>
            <a:pPr lvl="2"/>
            <a:r>
              <a:rPr lang="es-ES_tradnl" dirty="0"/>
              <a:t>Tercer nivel </a:t>
            </a:r>
          </a:p>
          <a:p>
            <a:pPr lvl="2"/>
            <a:r>
              <a:rPr lang="es-ES_tradnl" dirty="0"/>
              <a:t>Tercer nivel </a:t>
            </a:r>
          </a:p>
          <a:p>
            <a:pPr lvl="1"/>
            <a:endParaRPr lang="es-ES" dirty="0"/>
          </a:p>
        </p:txBody>
      </p:sp>
      <p:sp>
        <p:nvSpPr>
          <p:cNvPr id="8" name="Marcador de texto 2"/>
          <p:cNvSpPr>
            <a:spLocks noGrp="1"/>
          </p:cNvSpPr>
          <p:nvPr>
            <p:ph type="body" sz="quarter" idx="32"/>
          </p:nvPr>
        </p:nvSpPr>
        <p:spPr>
          <a:xfrm>
            <a:off x="5154860" y="4258142"/>
            <a:ext cx="2668588" cy="2005012"/>
          </a:xfrm>
          <a:prstGeom prst="rect">
            <a:avLst/>
          </a:prstGeom>
        </p:spPr>
        <p:txBody>
          <a:bodyPr/>
          <a:lstStyle>
            <a:lvl1pPr marL="180975" indent="-180975">
              <a:lnSpc>
                <a:spcPct val="90000"/>
              </a:lnSpc>
              <a:spcBef>
                <a:spcPts val="600"/>
              </a:spcBef>
              <a:spcAft>
                <a:spcPts val="600"/>
              </a:spcAft>
              <a:buFont typeface="Arial" panose="020B0604020202020204" pitchFamily="34" charset="0"/>
              <a:buChar char="•"/>
              <a:defRPr sz="1400">
                <a:solidFill>
                  <a:schemeClr val="accent6">
                    <a:lumMod val="75000"/>
                  </a:schemeClr>
                </a:solidFill>
                <a:latin typeface="Arial" panose="020B0604020202020204" pitchFamily="34" charset="0"/>
                <a:cs typeface="Arial" panose="020B0604020202020204" pitchFamily="34" charset="0"/>
              </a:defRPr>
            </a:lvl1pPr>
            <a:lvl2pPr marL="361950" indent="-180975">
              <a:lnSpc>
                <a:spcPct val="90000"/>
              </a:lnSpc>
              <a:spcBef>
                <a:spcPts val="600"/>
              </a:spcBef>
              <a:spcAft>
                <a:spcPts val="600"/>
              </a:spcAft>
              <a:buFont typeface="Arial" panose="020B0604020202020204" pitchFamily="34" charset="0"/>
              <a:buChar char="‒"/>
              <a:defRPr sz="1200" baseline="0">
                <a:solidFill>
                  <a:schemeClr val="accent6">
                    <a:lumMod val="75000"/>
                  </a:schemeClr>
                </a:solidFill>
                <a:latin typeface="Arial" panose="020B0604020202020204" pitchFamily="34" charset="0"/>
                <a:cs typeface="Arial" panose="020B0604020202020204" pitchFamily="34" charset="0"/>
              </a:defRPr>
            </a:lvl2pPr>
            <a:lvl3pPr marL="542925" indent="-180975">
              <a:lnSpc>
                <a:spcPct val="90000"/>
              </a:lnSpc>
              <a:spcBef>
                <a:spcPts val="600"/>
              </a:spcBef>
              <a:spcAft>
                <a:spcPts val="600"/>
              </a:spcAft>
              <a:buFont typeface="Arial" panose="020B0604020202020204" pitchFamily="34" charset="0"/>
              <a:buChar char="‒"/>
              <a:defRPr sz="1000" baseline="0">
                <a:solidFill>
                  <a:schemeClr val="accent6">
                    <a:lumMod val="75000"/>
                  </a:schemeClr>
                </a:solidFill>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s-ES" dirty="0"/>
              <a:t>Haga clic para modificar el estilo de texto del patrón</a:t>
            </a:r>
          </a:p>
          <a:p>
            <a:pPr lvl="1"/>
            <a:r>
              <a:rPr lang="es-ES_tradnl" dirty="0"/>
              <a:t>Segundo nivel</a:t>
            </a:r>
          </a:p>
          <a:p>
            <a:pPr lvl="1"/>
            <a:r>
              <a:rPr lang="es-ES_tradnl" dirty="0"/>
              <a:t>Segundo nivel</a:t>
            </a:r>
          </a:p>
          <a:p>
            <a:pPr lvl="2"/>
            <a:r>
              <a:rPr lang="es-ES_tradnl" dirty="0"/>
              <a:t>Tercer nivel</a:t>
            </a:r>
          </a:p>
          <a:p>
            <a:pPr lvl="2"/>
            <a:r>
              <a:rPr lang="es-ES_tradnl" dirty="0"/>
              <a:t>Tercer nivel </a:t>
            </a:r>
          </a:p>
          <a:p>
            <a:pPr lvl="1"/>
            <a:endParaRPr lang="es-ES" dirty="0"/>
          </a:p>
        </p:txBody>
      </p:sp>
      <p:sp>
        <p:nvSpPr>
          <p:cNvPr id="11" name="Marcador de texto 8">
            <a:extLst>
              <a:ext uri="{FF2B5EF4-FFF2-40B4-BE49-F238E27FC236}">
                <a16:creationId xmlns:a16="http://schemas.microsoft.com/office/drawing/2014/main" id="{0EF21BF0-5F5F-A645-8A7C-026D48067597}"/>
              </a:ext>
            </a:extLst>
          </p:cNvPr>
          <p:cNvSpPr>
            <a:spLocks noGrp="1"/>
          </p:cNvSpPr>
          <p:nvPr>
            <p:ph type="body" sz="quarter" idx="13" hasCustomPrompt="1"/>
          </p:nvPr>
        </p:nvSpPr>
        <p:spPr>
          <a:xfrm>
            <a:off x="534988" y="1162651"/>
            <a:ext cx="8880448" cy="318036"/>
          </a:xfrm>
          <a:prstGeom prst="rect">
            <a:avLst/>
          </a:prstGeom>
          <a:noFill/>
        </p:spPr>
        <p:txBody>
          <a:bodyPr wrap="square" lIns="0" rIns="0" rtlCol="0">
            <a:sp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lang="es-ES_tradnl" sz="1600" dirty="0" smtClean="0">
                <a:solidFill>
                  <a:schemeClr val="accent6">
                    <a:lumMod val="75000"/>
                  </a:schemeClr>
                </a:solidFill>
                <a:latin typeface="Arial"/>
                <a:cs typeface="Arial"/>
              </a:defRPr>
            </a:lvl1pPr>
          </a:lstStyle>
          <a:p>
            <a:r>
              <a:rPr lang="es-ES" dirty="0"/>
              <a:t> Introducir subtitulo (Arial 16 pts.)</a:t>
            </a:r>
          </a:p>
        </p:txBody>
      </p:sp>
      <p:sp>
        <p:nvSpPr>
          <p:cNvPr id="12" name="Título 9">
            <a:extLst>
              <a:ext uri="{FF2B5EF4-FFF2-40B4-BE49-F238E27FC236}">
                <a16:creationId xmlns:a16="http://schemas.microsoft.com/office/drawing/2014/main" id="{13CFB034-FA30-8C46-8B3A-BBBA451C3E88}"/>
              </a:ext>
            </a:extLst>
          </p:cNvPr>
          <p:cNvSpPr>
            <a:spLocks noGrp="1"/>
          </p:cNvSpPr>
          <p:nvPr>
            <p:ph type="title" hasCustomPrompt="1"/>
          </p:nvPr>
        </p:nvSpPr>
        <p:spPr>
          <a:xfrm>
            <a:off x="534958" y="509175"/>
            <a:ext cx="8883269" cy="637198"/>
          </a:xfrm>
          <a:prstGeom prst="rect">
            <a:avLst/>
          </a:prstGeom>
        </p:spPr>
        <p:txBody>
          <a:bodyPr lIns="0" anchor="b"/>
          <a:lstStyle>
            <a:lvl1pPr>
              <a:defRPr baseline="0"/>
            </a:lvl1pPr>
          </a:lstStyle>
          <a:p>
            <a:r>
              <a:rPr lang="es-ES" dirty="0"/>
              <a:t>Introducir título o hilo argumental (Arial 22 </a:t>
            </a:r>
            <a:r>
              <a:rPr lang="es-ES" dirty="0" err="1"/>
              <a:t>ptos</a:t>
            </a:r>
            <a:r>
              <a:rPr lang="es-ES" dirty="0"/>
              <a:t>, negrita)</a:t>
            </a:r>
          </a:p>
        </p:txBody>
      </p:sp>
    </p:spTree>
    <p:extLst>
      <p:ext uri="{BB962C8B-B14F-4D97-AF65-F5344CB8AC3E}">
        <p14:creationId xmlns:p14="http://schemas.microsoft.com/office/powerpoint/2010/main" val="355307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aso de exito">
    <p:spTree>
      <p:nvGrpSpPr>
        <p:cNvPr id="1" name=""/>
        <p:cNvGrpSpPr/>
        <p:nvPr/>
      </p:nvGrpSpPr>
      <p:grpSpPr>
        <a:xfrm>
          <a:off x="0" y="0"/>
          <a:ext cx="0" cy="0"/>
          <a:chOff x="0" y="0"/>
          <a:chExt cx="0" cy="0"/>
        </a:xfrm>
      </p:grpSpPr>
      <p:cxnSp>
        <p:nvCxnSpPr>
          <p:cNvPr id="11" name="Conector recto 10"/>
          <p:cNvCxnSpPr/>
          <p:nvPr userDrawn="1"/>
        </p:nvCxnSpPr>
        <p:spPr>
          <a:xfrm>
            <a:off x="549326" y="5326912"/>
            <a:ext cx="879628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Marcador de contenido 11"/>
          <p:cNvSpPr>
            <a:spLocks noGrp="1"/>
          </p:cNvSpPr>
          <p:nvPr>
            <p:ph sz="quarter" idx="12" hasCustomPrompt="1"/>
          </p:nvPr>
        </p:nvSpPr>
        <p:spPr>
          <a:xfrm>
            <a:off x="549326" y="5437639"/>
            <a:ext cx="8796287" cy="746125"/>
          </a:xfrm>
          <a:prstGeom prst="rect">
            <a:avLst/>
          </a:prstGeom>
        </p:spPr>
        <p:txBody>
          <a:bodyPr/>
          <a:lstStyle>
            <a:lvl1pPr marL="0" indent="0" algn="ctr">
              <a:buNone/>
              <a:defRPr sz="1800" baseline="0">
                <a:solidFill>
                  <a:schemeClr val="tx1"/>
                </a:solidFill>
              </a:defRPr>
            </a:lvl1pPr>
          </a:lstStyle>
          <a:p>
            <a:pPr lvl="0"/>
            <a:r>
              <a:rPr lang="es-ES" dirty="0"/>
              <a:t>Haga clic para modificar el texto del </a:t>
            </a:r>
            <a:r>
              <a:rPr lang="es-ES" dirty="0" err="1"/>
              <a:t>kicker</a:t>
            </a:r>
            <a:r>
              <a:rPr lang="es-ES" dirty="0"/>
              <a:t> (Texto en Arial 18 pts., color negro)</a:t>
            </a:r>
          </a:p>
        </p:txBody>
      </p:sp>
      <p:sp>
        <p:nvSpPr>
          <p:cNvPr id="13" name="Marcador de texto 21"/>
          <p:cNvSpPr>
            <a:spLocks noGrp="1"/>
          </p:cNvSpPr>
          <p:nvPr>
            <p:ph type="body" sz="quarter" idx="14" hasCustomPrompt="1"/>
          </p:nvPr>
        </p:nvSpPr>
        <p:spPr>
          <a:xfrm>
            <a:off x="1644773" y="2311442"/>
            <a:ext cx="6208763" cy="2681156"/>
          </a:xfrm>
          <a:prstGeom prst="rect">
            <a:avLst/>
          </a:prstGeom>
        </p:spPr>
        <p:txBody>
          <a:bodyPr/>
          <a:lstStyle>
            <a:lvl1pPr>
              <a:defRPr lang="es-ES" sz="1400" kern="120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466725" indent="-180000">
              <a:buFont typeface="Arial" panose="020B0604020202020204" pitchFamily="34" charset="0"/>
              <a:buChar char="−"/>
              <a:defRPr/>
            </a:lvl2pPr>
            <a:lvl3pPr marL="647700" indent="-180000">
              <a:buFont typeface="Arial" panose="020B0604020202020204" pitchFamily="34" charset="0"/>
              <a:buChar char="−"/>
              <a:defRPr/>
            </a:lvl3pPr>
          </a:lstStyle>
          <a:p>
            <a:pPr lvl="0"/>
            <a:r>
              <a:rPr lang="es-ES" dirty="0"/>
              <a:t>Haga clic para modificar el texto del patrón</a:t>
            </a:r>
          </a:p>
          <a:p>
            <a:pPr lvl="1"/>
            <a:r>
              <a:rPr lang="es-ES" dirty="0"/>
              <a:t>Segundo nivel de texto</a:t>
            </a:r>
          </a:p>
          <a:p>
            <a:pPr lvl="2"/>
            <a:r>
              <a:rPr lang="es-ES" dirty="0"/>
              <a:t>Tercer nivel de texto</a:t>
            </a:r>
          </a:p>
        </p:txBody>
      </p:sp>
      <p:sp>
        <p:nvSpPr>
          <p:cNvPr id="7" name="Marcador de texto 8">
            <a:extLst>
              <a:ext uri="{FF2B5EF4-FFF2-40B4-BE49-F238E27FC236}">
                <a16:creationId xmlns:a16="http://schemas.microsoft.com/office/drawing/2014/main" id="{A685B2D4-A0D9-6943-95EF-60B6A8ACC473}"/>
              </a:ext>
            </a:extLst>
          </p:cNvPr>
          <p:cNvSpPr>
            <a:spLocks noGrp="1"/>
          </p:cNvSpPr>
          <p:nvPr>
            <p:ph type="body" sz="quarter" idx="13" hasCustomPrompt="1"/>
          </p:nvPr>
        </p:nvSpPr>
        <p:spPr>
          <a:xfrm>
            <a:off x="534988" y="1162651"/>
            <a:ext cx="8880448" cy="318036"/>
          </a:xfrm>
          <a:prstGeom prst="rect">
            <a:avLst/>
          </a:prstGeom>
          <a:noFill/>
        </p:spPr>
        <p:txBody>
          <a:bodyPr wrap="square" lIns="0" rIns="0" rtlCol="0">
            <a:sp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lang="es-ES_tradnl" sz="1600" dirty="0" smtClean="0">
                <a:solidFill>
                  <a:schemeClr val="accent6">
                    <a:lumMod val="75000"/>
                  </a:schemeClr>
                </a:solidFill>
                <a:latin typeface="Arial"/>
                <a:cs typeface="Arial"/>
              </a:defRPr>
            </a:lvl1pPr>
          </a:lstStyle>
          <a:p>
            <a:r>
              <a:rPr lang="es-ES" dirty="0"/>
              <a:t> Introducir subtitulo (Arial 16 pts.)</a:t>
            </a:r>
          </a:p>
        </p:txBody>
      </p:sp>
      <p:sp>
        <p:nvSpPr>
          <p:cNvPr id="8" name="Título 9">
            <a:extLst>
              <a:ext uri="{FF2B5EF4-FFF2-40B4-BE49-F238E27FC236}">
                <a16:creationId xmlns:a16="http://schemas.microsoft.com/office/drawing/2014/main" id="{C0292AAF-B06C-1345-B53E-A8E15CA79045}"/>
              </a:ext>
            </a:extLst>
          </p:cNvPr>
          <p:cNvSpPr>
            <a:spLocks noGrp="1"/>
          </p:cNvSpPr>
          <p:nvPr>
            <p:ph type="title" hasCustomPrompt="1"/>
          </p:nvPr>
        </p:nvSpPr>
        <p:spPr>
          <a:xfrm>
            <a:off x="534958" y="509175"/>
            <a:ext cx="8883269" cy="637198"/>
          </a:xfrm>
          <a:prstGeom prst="rect">
            <a:avLst/>
          </a:prstGeom>
        </p:spPr>
        <p:txBody>
          <a:bodyPr lIns="0" anchor="b"/>
          <a:lstStyle>
            <a:lvl1pPr>
              <a:defRPr baseline="0"/>
            </a:lvl1pPr>
          </a:lstStyle>
          <a:p>
            <a:r>
              <a:rPr lang="es-ES" dirty="0"/>
              <a:t>Introducir título o hilo argumental (Arial 22 </a:t>
            </a:r>
            <a:r>
              <a:rPr lang="es-ES" dirty="0" err="1"/>
              <a:t>ptos</a:t>
            </a:r>
            <a:r>
              <a:rPr lang="es-ES" dirty="0"/>
              <a:t>, negrita)</a:t>
            </a:r>
          </a:p>
        </p:txBody>
      </p:sp>
    </p:spTree>
    <p:extLst>
      <p:ext uri="{BB962C8B-B14F-4D97-AF65-F5344CB8AC3E}">
        <p14:creationId xmlns:p14="http://schemas.microsoft.com/office/powerpoint/2010/main" val="321462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IPART _ 1">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4796" y="4264609"/>
            <a:ext cx="924521" cy="861938"/>
          </a:xfrm>
          <a:prstGeom prst="rect">
            <a:avLst/>
          </a:prstGeom>
        </p:spPr>
      </p:pic>
      <p:pic>
        <p:nvPicPr>
          <p:cNvPr id="4" name="Imagen 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761520" y="4264609"/>
            <a:ext cx="682584" cy="861938"/>
          </a:xfrm>
          <a:prstGeom prst="rect">
            <a:avLst/>
          </a:prstGeom>
        </p:spPr>
      </p:pic>
      <p:pic>
        <p:nvPicPr>
          <p:cNvPr id="5" name="Imagen 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72107" y="4248807"/>
            <a:ext cx="682931" cy="861938"/>
          </a:xfrm>
          <a:prstGeom prst="rect">
            <a:avLst/>
          </a:prstGeom>
        </p:spPr>
      </p:pic>
      <p:pic>
        <p:nvPicPr>
          <p:cNvPr id="6" name="Imagen 5"/>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657241" y="4191972"/>
            <a:ext cx="766844" cy="861938"/>
          </a:xfrm>
          <a:prstGeom prst="rect">
            <a:avLst/>
          </a:prstGeom>
        </p:spPr>
      </p:pic>
      <p:pic>
        <p:nvPicPr>
          <p:cNvPr id="7" name="Imagen 6"/>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4930855" y="4191972"/>
            <a:ext cx="804160" cy="861938"/>
          </a:xfrm>
          <a:prstGeom prst="rect">
            <a:avLst/>
          </a:prstGeom>
        </p:spPr>
      </p:pic>
      <p:pic>
        <p:nvPicPr>
          <p:cNvPr id="8" name="Imagen 7"/>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6274593" y="4358913"/>
            <a:ext cx="1245022" cy="613643"/>
          </a:xfrm>
          <a:prstGeom prst="rect">
            <a:avLst/>
          </a:prstGeom>
        </p:spPr>
      </p:pic>
      <p:pic>
        <p:nvPicPr>
          <p:cNvPr id="9" name="Imagen 8"/>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956821" y="4105438"/>
            <a:ext cx="528148" cy="861938"/>
          </a:xfrm>
          <a:prstGeom prst="rect">
            <a:avLst/>
          </a:prstGeom>
        </p:spPr>
      </p:pic>
      <p:pic>
        <p:nvPicPr>
          <p:cNvPr id="10" name="Imagen 9"/>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1533727" y="2620218"/>
            <a:ext cx="596467" cy="861938"/>
          </a:xfrm>
          <a:prstGeom prst="rect">
            <a:avLst/>
          </a:prstGeom>
        </p:spPr>
      </p:pic>
      <p:pic>
        <p:nvPicPr>
          <p:cNvPr id="11" name="Imagen 10"/>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8484969" y="2611921"/>
            <a:ext cx="1245022" cy="609455"/>
          </a:xfrm>
          <a:prstGeom prst="rect">
            <a:avLst/>
          </a:prstGeom>
        </p:spPr>
      </p:pic>
      <p:pic>
        <p:nvPicPr>
          <p:cNvPr id="12" name="Imagen 11"/>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405141" y="2596188"/>
            <a:ext cx="1079828" cy="861938"/>
          </a:xfrm>
          <a:prstGeom prst="rect">
            <a:avLst/>
          </a:prstGeom>
        </p:spPr>
      </p:pic>
      <p:pic>
        <p:nvPicPr>
          <p:cNvPr id="13" name="Imagen 12"/>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5941556" y="2724131"/>
            <a:ext cx="1245022" cy="606053"/>
          </a:xfrm>
          <a:prstGeom prst="rect">
            <a:avLst/>
          </a:prstGeom>
        </p:spPr>
      </p:pic>
      <p:pic>
        <p:nvPicPr>
          <p:cNvPr id="14" name="Imagen 13"/>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4814646" y="2585771"/>
            <a:ext cx="831585" cy="861938"/>
          </a:xfrm>
          <a:prstGeom prst="rect">
            <a:avLst/>
          </a:prstGeom>
        </p:spPr>
      </p:pic>
      <p:pic>
        <p:nvPicPr>
          <p:cNvPr id="15" name="Imagen 14"/>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07977" y="2585360"/>
            <a:ext cx="1245022" cy="839862"/>
          </a:xfrm>
          <a:prstGeom prst="rect">
            <a:avLst/>
          </a:prstGeom>
        </p:spPr>
      </p:pic>
      <p:pic>
        <p:nvPicPr>
          <p:cNvPr id="16" name="Imagen 15"/>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2348842" y="2541730"/>
            <a:ext cx="566813" cy="861938"/>
          </a:xfrm>
          <a:prstGeom prst="rect">
            <a:avLst/>
          </a:prstGeom>
        </p:spPr>
      </p:pic>
      <p:pic>
        <p:nvPicPr>
          <p:cNvPr id="17" name="Imagen 16"/>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680199" y="2596188"/>
            <a:ext cx="394711" cy="861938"/>
          </a:xfrm>
          <a:prstGeom prst="rect">
            <a:avLst/>
          </a:prstGeom>
        </p:spPr>
      </p:pic>
      <p:pic>
        <p:nvPicPr>
          <p:cNvPr id="18" name="Imagen 17"/>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8366361" y="1475639"/>
            <a:ext cx="1181157" cy="861938"/>
          </a:xfrm>
          <a:prstGeom prst="rect">
            <a:avLst/>
          </a:prstGeom>
        </p:spPr>
      </p:pic>
      <p:pic>
        <p:nvPicPr>
          <p:cNvPr id="19" name="Imagen 18"/>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88068" y="1473593"/>
            <a:ext cx="539853" cy="861938"/>
          </a:xfrm>
          <a:prstGeom prst="rect">
            <a:avLst/>
          </a:prstGeom>
        </p:spPr>
      </p:pic>
      <p:pic>
        <p:nvPicPr>
          <p:cNvPr id="20" name="Imagen 19"/>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6542733" y="1436067"/>
            <a:ext cx="950974" cy="861938"/>
          </a:xfrm>
          <a:prstGeom prst="rect">
            <a:avLst/>
          </a:prstGeom>
        </p:spPr>
      </p:pic>
      <p:pic>
        <p:nvPicPr>
          <p:cNvPr id="21" name="Imagen 20"/>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a:xfrm>
            <a:off x="5892752" y="1475639"/>
            <a:ext cx="306670" cy="861938"/>
          </a:xfrm>
          <a:prstGeom prst="rect">
            <a:avLst/>
          </a:prstGeom>
        </p:spPr>
      </p:pic>
      <p:pic>
        <p:nvPicPr>
          <p:cNvPr id="22" name="Imagen 21"/>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4647498" y="1436067"/>
            <a:ext cx="899930" cy="861938"/>
          </a:xfrm>
          <a:prstGeom prst="rect">
            <a:avLst/>
          </a:prstGeom>
        </p:spPr>
      </p:pic>
      <p:pic>
        <p:nvPicPr>
          <p:cNvPr id="27" name="Imagen 26"/>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8887808" y="344456"/>
            <a:ext cx="659743" cy="861938"/>
          </a:xfrm>
          <a:prstGeom prst="rect">
            <a:avLst/>
          </a:prstGeom>
        </p:spPr>
      </p:pic>
      <p:pic>
        <p:nvPicPr>
          <p:cNvPr id="28" name="Imagen 27"/>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7779576" y="329639"/>
            <a:ext cx="835048" cy="861938"/>
          </a:xfrm>
          <a:prstGeom prst="rect">
            <a:avLst/>
          </a:prstGeom>
        </p:spPr>
      </p:pic>
      <p:pic>
        <p:nvPicPr>
          <p:cNvPr id="29" name="Imagen 28"/>
          <p:cNvPicPr>
            <a:picLocks noChangeAspect="1"/>
          </p:cNvPicPr>
          <p:nvPr userDrawn="1"/>
        </p:nvPicPr>
        <p:blipFill>
          <a:blip r:embed="rId24" cstate="print">
            <a:extLst>
              <a:ext uri="{28A0092B-C50C-407E-A947-70E740481C1C}">
                <a14:useLocalDpi xmlns:a14="http://schemas.microsoft.com/office/drawing/2010/main"/>
              </a:ext>
            </a:extLst>
          </a:blip>
          <a:stretch>
            <a:fillRect/>
          </a:stretch>
        </p:blipFill>
        <p:spPr>
          <a:xfrm>
            <a:off x="6564067" y="326076"/>
            <a:ext cx="724649" cy="861938"/>
          </a:xfrm>
          <a:prstGeom prst="rect">
            <a:avLst/>
          </a:prstGeom>
        </p:spPr>
      </p:pic>
      <p:pic>
        <p:nvPicPr>
          <p:cNvPr id="30" name="Imagen 29"/>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a:off x="2478229" y="326076"/>
            <a:ext cx="1011590" cy="861938"/>
          </a:xfrm>
          <a:prstGeom prst="rect">
            <a:avLst/>
          </a:prstGeom>
        </p:spPr>
      </p:pic>
      <p:pic>
        <p:nvPicPr>
          <p:cNvPr id="31" name="Imagen 30"/>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91811" y="345373"/>
            <a:ext cx="532090" cy="861938"/>
          </a:xfrm>
          <a:prstGeom prst="rect">
            <a:avLst/>
          </a:prstGeom>
        </p:spPr>
      </p:pic>
      <p:pic>
        <p:nvPicPr>
          <p:cNvPr id="32" name="Imagen 31"/>
          <p:cNvPicPr>
            <a:picLocks noChangeAspect="1"/>
          </p:cNvPicPr>
          <p:nvPr userDrawn="1"/>
        </p:nvPicPr>
        <p:blipFill>
          <a:blip r:embed="rId27" cstate="print">
            <a:extLst>
              <a:ext uri="{28A0092B-C50C-407E-A947-70E740481C1C}">
                <a14:useLocalDpi xmlns:a14="http://schemas.microsoft.com/office/drawing/2010/main"/>
              </a:ext>
            </a:extLst>
          </a:blip>
          <a:stretch>
            <a:fillRect/>
          </a:stretch>
        </p:blipFill>
        <p:spPr>
          <a:xfrm>
            <a:off x="553789" y="412475"/>
            <a:ext cx="1083695" cy="861938"/>
          </a:xfrm>
          <a:prstGeom prst="rect">
            <a:avLst/>
          </a:prstGeom>
        </p:spPr>
      </p:pic>
      <p:pic>
        <p:nvPicPr>
          <p:cNvPr id="33" name="Imagen 32"/>
          <p:cNvPicPr>
            <a:picLocks noChangeAspect="1"/>
          </p:cNvPicPr>
          <p:nvPr userDrawn="1"/>
        </p:nvPicPr>
        <p:blipFill>
          <a:blip r:embed="rId28"/>
          <a:stretch>
            <a:fillRect/>
          </a:stretch>
        </p:blipFill>
        <p:spPr>
          <a:xfrm>
            <a:off x="648324" y="5409188"/>
            <a:ext cx="1346169" cy="1351243"/>
          </a:xfrm>
          <a:prstGeom prst="rect">
            <a:avLst/>
          </a:prstGeom>
        </p:spPr>
      </p:pic>
      <p:pic>
        <p:nvPicPr>
          <p:cNvPr id="34" name="Imagen 33"/>
          <p:cNvPicPr>
            <a:picLocks noChangeAspect="1"/>
          </p:cNvPicPr>
          <p:nvPr userDrawn="1"/>
        </p:nvPicPr>
        <p:blipFill>
          <a:blip r:embed="rId29"/>
          <a:stretch>
            <a:fillRect/>
          </a:stretch>
        </p:blipFill>
        <p:spPr>
          <a:xfrm>
            <a:off x="2348842" y="5635690"/>
            <a:ext cx="666106" cy="987191"/>
          </a:xfrm>
          <a:prstGeom prst="rect">
            <a:avLst/>
          </a:prstGeom>
        </p:spPr>
      </p:pic>
      <p:pic>
        <p:nvPicPr>
          <p:cNvPr id="35" name="Imagen 34"/>
          <p:cNvPicPr>
            <a:picLocks noChangeAspect="1"/>
          </p:cNvPicPr>
          <p:nvPr userDrawn="1"/>
        </p:nvPicPr>
        <p:blipFill>
          <a:blip r:embed="rId30" cstate="print">
            <a:extLst>
              <a:ext uri="{28A0092B-C50C-407E-A947-70E740481C1C}">
                <a14:useLocalDpi xmlns:a14="http://schemas.microsoft.com/office/drawing/2010/main"/>
              </a:ext>
            </a:extLst>
          </a:blip>
          <a:stretch>
            <a:fillRect/>
          </a:stretch>
        </p:blipFill>
        <p:spPr>
          <a:xfrm>
            <a:off x="3172814" y="5158456"/>
            <a:ext cx="1425498" cy="1601975"/>
          </a:xfrm>
          <a:prstGeom prst="rect">
            <a:avLst/>
          </a:prstGeom>
        </p:spPr>
      </p:pic>
      <p:pic>
        <p:nvPicPr>
          <p:cNvPr id="36" name="Imagen 35"/>
          <p:cNvPicPr>
            <a:picLocks noChangeAspect="1"/>
          </p:cNvPicPr>
          <p:nvPr userDrawn="1"/>
        </p:nvPicPr>
        <p:blipFill>
          <a:blip r:embed="rId31"/>
          <a:stretch>
            <a:fillRect/>
          </a:stretch>
        </p:blipFill>
        <p:spPr>
          <a:xfrm>
            <a:off x="4814647" y="5318449"/>
            <a:ext cx="993558" cy="1441981"/>
          </a:xfrm>
          <a:prstGeom prst="rect">
            <a:avLst/>
          </a:prstGeom>
        </p:spPr>
      </p:pic>
      <p:pic>
        <p:nvPicPr>
          <p:cNvPr id="37" name="Imagen 36"/>
          <p:cNvPicPr>
            <a:picLocks noChangeAspect="1"/>
          </p:cNvPicPr>
          <p:nvPr userDrawn="1"/>
        </p:nvPicPr>
        <p:blipFill>
          <a:blip r:embed="rId32"/>
          <a:stretch>
            <a:fillRect/>
          </a:stretch>
        </p:blipFill>
        <p:spPr>
          <a:xfrm>
            <a:off x="6264414" y="5126546"/>
            <a:ext cx="1403904" cy="1636277"/>
          </a:xfrm>
          <a:prstGeom prst="rect">
            <a:avLst/>
          </a:prstGeom>
        </p:spPr>
      </p:pic>
      <p:pic>
        <p:nvPicPr>
          <p:cNvPr id="38" name="Imagen 37"/>
          <p:cNvPicPr>
            <a:picLocks noChangeAspect="1"/>
          </p:cNvPicPr>
          <p:nvPr userDrawn="1"/>
        </p:nvPicPr>
        <p:blipFill>
          <a:blip r:embed="rId33" cstate="print">
            <a:extLst>
              <a:ext uri="{28A0092B-C50C-407E-A947-70E740481C1C}">
                <a14:useLocalDpi xmlns:a14="http://schemas.microsoft.com/office/drawing/2010/main"/>
              </a:ext>
            </a:extLst>
          </a:blip>
          <a:stretch>
            <a:fillRect/>
          </a:stretch>
        </p:blipFill>
        <p:spPr>
          <a:xfrm>
            <a:off x="8058714" y="5149847"/>
            <a:ext cx="555910" cy="1610584"/>
          </a:xfrm>
          <a:prstGeom prst="rect">
            <a:avLst/>
          </a:prstGeom>
        </p:spPr>
      </p:pic>
      <p:pic>
        <p:nvPicPr>
          <p:cNvPr id="39" name="Imagen 38"/>
          <p:cNvPicPr>
            <a:picLocks noChangeAspect="1"/>
          </p:cNvPicPr>
          <p:nvPr userDrawn="1"/>
        </p:nvPicPr>
        <p:blipFill>
          <a:blip r:embed="rId34"/>
          <a:stretch>
            <a:fillRect/>
          </a:stretch>
        </p:blipFill>
        <p:spPr>
          <a:xfrm>
            <a:off x="8913694" y="4264609"/>
            <a:ext cx="805357" cy="2446653"/>
          </a:xfrm>
          <a:prstGeom prst="rect">
            <a:avLst/>
          </a:prstGeom>
        </p:spPr>
      </p:pic>
      <p:pic>
        <p:nvPicPr>
          <p:cNvPr id="40" name="Imagen 39"/>
          <p:cNvPicPr>
            <a:picLocks noChangeAspect="1"/>
          </p:cNvPicPr>
          <p:nvPr userDrawn="1"/>
        </p:nvPicPr>
        <p:blipFill>
          <a:blip r:embed="rId35" cstate="print">
            <a:extLst>
              <a:ext uri="{28A0092B-C50C-407E-A947-70E740481C1C}">
                <a14:useLocalDpi xmlns:a14="http://schemas.microsoft.com/office/drawing/2010/main"/>
              </a:ext>
            </a:extLst>
          </a:blip>
          <a:stretch>
            <a:fillRect/>
          </a:stretch>
        </p:blipFill>
        <p:spPr>
          <a:xfrm>
            <a:off x="5055328" y="323670"/>
            <a:ext cx="1245022" cy="725843"/>
          </a:xfrm>
          <a:prstGeom prst="rect">
            <a:avLst/>
          </a:prstGeom>
        </p:spPr>
      </p:pic>
      <p:pic>
        <p:nvPicPr>
          <p:cNvPr id="41" name="Imagen 40"/>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a:off x="4424085" y="323670"/>
            <a:ext cx="615119" cy="861938"/>
          </a:xfrm>
          <a:prstGeom prst="rect">
            <a:avLst/>
          </a:prstGeom>
        </p:spPr>
      </p:pic>
      <p:pic>
        <p:nvPicPr>
          <p:cNvPr id="42" name="Imagen 41"/>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532167" y="323670"/>
            <a:ext cx="861938" cy="861938"/>
          </a:xfrm>
          <a:prstGeom prst="rect">
            <a:avLst/>
          </a:prstGeom>
        </p:spPr>
      </p:pic>
      <p:pic>
        <p:nvPicPr>
          <p:cNvPr id="43" name="Imagen 42"/>
          <p:cNvPicPr>
            <a:picLocks noChangeAspect="1"/>
          </p:cNvPicPr>
          <p:nvPr userDrawn="1"/>
        </p:nvPicPr>
        <p:blipFill>
          <a:blip r:embed="rId38" cstate="print">
            <a:extLst>
              <a:ext uri="{28A0092B-C50C-407E-A947-70E740481C1C}">
                <a14:useLocalDpi xmlns:a14="http://schemas.microsoft.com/office/drawing/2010/main"/>
              </a:ext>
            </a:extLst>
          </a:blip>
          <a:stretch>
            <a:fillRect/>
          </a:stretch>
        </p:blipFill>
        <p:spPr>
          <a:xfrm>
            <a:off x="3681514" y="1475639"/>
            <a:ext cx="861938" cy="861938"/>
          </a:xfrm>
          <a:prstGeom prst="rect">
            <a:avLst/>
          </a:prstGeom>
        </p:spPr>
      </p:pic>
      <p:pic>
        <p:nvPicPr>
          <p:cNvPr id="44" name="Imagen 43"/>
          <p:cNvPicPr>
            <a:picLocks noChangeAspect="1"/>
          </p:cNvPicPr>
          <p:nvPr userDrawn="1"/>
        </p:nvPicPr>
        <p:blipFill>
          <a:blip r:embed="rId39" cstate="print">
            <a:extLst>
              <a:ext uri="{28A0092B-C50C-407E-A947-70E740481C1C}">
                <a14:useLocalDpi xmlns:a14="http://schemas.microsoft.com/office/drawing/2010/main"/>
              </a:ext>
            </a:extLst>
          </a:blip>
          <a:stretch>
            <a:fillRect/>
          </a:stretch>
        </p:blipFill>
        <p:spPr>
          <a:xfrm>
            <a:off x="2613950" y="1475639"/>
            <a:ext cx="861938" cy="861938"/>
          </a:xfrm>
          <a:prstGeom prst="rect">
            <a:avLst/>
          </a:prstGeom>
        </p:spPr>
      </p:pic>
      <p:pic>
        <p:nvPicPr>
          <p:cNvPr id="45" name="Imagen 44"/>
          <p:cNvPicPr>
            <a:picLocks noChangeAspect="1"/>
          </p:cNvPicPr>
          <p:nvPr userDrawn="1"/>
        </p:nvPicPr>
        <p:blipFill>
          <a:blip r:embed="rId40" cstate="print">
            <a:extLst>
              <a:ext uri="{28A0092B-C50C-407E-A947-70E740481C1C}">
                <a14:useLocalDpi xmlns:a14="http://schemas.microsoft.com/office/drawing/2010/main"/>
              </a:ext>
            </a:extLst>
          </a:blip>
          <a:stretch>
            <a:fillRect/>
          </a:stretch>
        </p:blipFill>
        <p:spPr>
          <a:xfrm>
            <a:off x="1610128" y="1475639"/>
            <a:ext cx="861938" cy="861938"/>
          </a:xfrm>
          <a:prstGeom prst="rect">
            <a:avLst/>
          </a:prstGeom>
        </p:spPr>
      </p:pic>
      <p:pic>
        <p:nvPicPr>
          <p:cNvPr id="47" name="Imagen 46"/>
          <p:cNvPicPr>
            <a:picLocks noChangeAspect="1"/>
          </p:cNvPicPr>
          <p:nvPr userDrawn="1"/>
        </p:nvPicPr>
        <p:blipFill>
          <a:blip r:embed="rId41" cstate="print">
            <a:extLst>
              <a:ext uri="{28A0092B-C50C-407E-A947-70E740481C1C}">
                <a14:useLocalDpi xmlns:a14="http://schemas.microsoft.com/office/drawing/2010/main"/>
              </a:ext>
            </a:extLst>
          </a:blip>
          <a:stretch>
            <a:fillRect/>
          </a:stretch>
        </p:blipFill>
        <p:spPr>
          <a:xfrm>
            <a:off x="608684" y="1475639"/>
            <a:ext cx="861938" cy="861938"/>
          </a:xfrm>
          <a:prstGeom prst="rect">
            <a:avLst/>
          </a:prstGeom>
        </p:spPr>
      </p:pic>
    </p:spTree>
    <p:extLst>
      <p:ext uri="{BB962C8B-B14F-4D97-AF65-F5344CB8AC3E}">
        <p14:creationId xmlns:p14="http://schemas.microsoft.com/office/powerpoint/2010/main" val="169508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PART_2">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93301" y="3185565"/>
            <a:ext cx="780215" cy="861938"/>
          </a:xfrm>
          <a:prstGeom prst="rect">
            <a:avLst/>
          </a:prstGeom>
        </p:spPr>
      </p:pic>
      <p:pic>
        <p:nvPicPr>
          <p:cNvPr id="4" name="Imagen 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729562" y="1947513"/>
            <a:ext cx="1114401" cy="861938"/>
          </a:xfrm>
          <a:prstGeom prst="rect">
            <a:avLst/>
          </a:prstGeom>
        </p:spPr>
      </p:pic>
      <p:pic>
        <p:nvPicPr>
          <p:cNvPr id="5" name="Imagen 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76449" y="3337380"/>
            <a:ext cx="1245022" cy="558308"/>
          </a:xfrm>
          <a:prstGeom prst="rect">
            <a:avLst/>
          </a:prstGeom>
        </p:spPr>
      </p:pic>
      <p:pic>
        <p:nvPicPr>
          <p:cNvPr id="6" name="Imagen 5"/>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001407" y="1970145"/>
            <a:ext cx="1245022" cy="839306"/>
          </a:xfrm>
          <a:prstGeom prst="rect">
            <a:avLst/>
          </a:prstGeom>
        </p:spPr>
      </p:pic>
      <p:pic>
        <p:nvPicPr>
          <p:cNvPr id="7" name="Imagen 6"/>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4746552" y="1952625"/>
            <a:ext cx="627378" cy="861938"/>
          </a:xfrm>
          <a:prstGeom prst="rect">
            <a:avLst/>
          </a:prstGeom>
        </p:spPr>
      </p:pic>
      <p:pic>
        <p:nvPicPr>
          <p:cNvPr id="8" name="Imagen 7"/>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3333709" y="1947513"/>
            <a:ext cx="785366" cy="861938"/>
          </a:xfrm>
          <a:prstGeom prst="rect">
            <a:avLst/>
          </a:prstGeom>
        </p:spPr>
      </p:pic>
      <p:pic>
        <p:nvPicPr>
          <p:cNvPr id="9" name="Imagen 8"/>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48858" y="1904949"/>
            <a:ext cx="800573" cy="861938"/>
          </a:xfrm>
          <a:prstGeom prst="rect">
            <a:avLst/>
          </a:prstGeom>
        </p:spPr>
      </p:pic>
      <p:pic>
        <p:nvPicPr>
          <p:cNvPr id="10" name="Imagen 9"/>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590098" y="1952625"/>
            <a:ext cx="1245022" cy="766586"/>
          </a:xfrm>
          <a:prstGeom prst="rect">
            <a:avLst/>
          </a:prstGeom>
        </p:spPr>
      </p:pic>
      <p:pic>
        <p:nvPicPr>
          <p:cNvPr id="11" name="Imagen 10"/>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893484" y="550937"/>
            <a:ext cx="861938" cy="861938"/>
          </a:xfrm>
          <a:prstGeom prst="rect">
            <a:avLst/>
          </a:prstGeom>
        </p:spPr>
      </p:pic>
      <p:pic>
        <p:nvPicPr>
          <p:cNvPr id="12" name="Imagen 11"/>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6798729" y="550937"/>
            <a:ext cx="861938" cy="861938"/>
          </a:xfrm>
          <a:prstGeom prst="rect">
            <a:avLst/>
          </a:prstGeom>
        </p:spPr>
      </p:pic>
      <p:pic>
        <p:nvPicPr>
          <p:cNvPr id="13" name="Imagen 12"/>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5718226" y="550937"/>
            <a:ext cx="861938" cy="861938"/>
          </a:xfrm>
          <a:prstGeom prst="rect">
            <a:avLst/>
          </a:prstGeom>
        </p:spPr>
      </p:pic>
      <p:pic>
        <p:nvPicPr>
          <p:cNvPr id="14" name="Imagen 13"/>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4753881" y="544946"/>
            <a:ext cx="687163" cy="861938"/>
          </a:xfrm>
          <a:prstGeom prst="rect">
            <a:avLst/>
          </a:prstGeom>
        </p:spPr>
      </p:pic>
      <p:pic>
        <p:nvPicPr>
          <p:cNvPr id="15" name="Imagen 14"/>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190498" y="544946"/>
            <a:ext cx="1071789" cy="861938"/>
          </a:xfrm>
          <a:prstGeom prst="rect">
            <a:avLst/>
          </a:prstGeom>
        </p:spPr>
      </p:pic>
      <p:pic>
        <p:nvPicPr>
          <p:cNvPr id="16" name="Imagen 15"/>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941110" y="544946"/>
            <a:ext cx="861938" cy="861938"/>
          </a:xfrm>
          <a:prstGeom prst="rect">
            <a:avLst/>
          </a:prstGeom>
        </p:spPr>
      </p:pic>
      <p:pic>
        <p:nvPicPr>
          <p:cNvPr id="17" name="Imagen 16"/>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571876" y="544946"/>
            <a:ext cx="981785" cy="861938"/>
          </a:xfrm>
          <a:prstGeom prst="rect">
            <a:avLst/>
          </a:prstGeom>
        </p:spPr>
      </p:pic>
      <p:pic>
        <p:nvPicPr>
          <p:cNvPr id="18" name="Imagen 17"/>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4282306" y="4512264"/>
            <a:ext cx="634182" cy="861938"/>
          </a:xfrm>
          <a:prstGeom prst="rect">
            <a:avLst/>
          </a:prstGeom>
        </p:spPr>
      </p:pic>
      <p:pic>
        <p:nvPicPr>
          <p:cNvPr id="19" name="Imagen 18"/>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2252440" y="4721363"/>
            <a:ext cx="1245022" cy="443740"/>
          </a:xfrm>
          <a:prstGeom prst="rect">
            <a:avLst/>
          </a:prstGeom>
        </p:spPr>
      </p:pic>
      <p:pic>
        <p:nvPicPr>
          <p:cNvPr id="20" name="Imagen 19"/>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8464089" y="3337380"/>
            <a:ext cx="861938" cy="861938"/>
          </a:xfrm>
          <a:prstGeom prst="rect">
            <a:avLst/>
          </a:prstGeom>
        </p:spPr>
      </p:pic>
      <p:pic>
        <p:nvPicPr>
          <p:cNvPr id="21" name="Imagen 20"/>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a:xfrm>
            <a:off x="576449" y="4512264"/>
            <a:ext cx="911349" cy="861938"/>
          </a:xfrm>
          <a:prstGeom prst="rect">
            <a:avLst/>
          </a:prstGeom>
        </p:spPr>
      </p:pic>
      <p:pic>
        <p:nvPicPr>
          <p:cNvPr id="22" name="Imagen 21"/>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5882827" y="3263707"/>
            <a:ext cx="961559" cy="861938"/>
          </a:xfrm>
          <a:prstGeom prst="rect">
            <a:avLst/>
          </a:prstGeom>
        </p:spPr>
      </p:pic>
      <p:pic>
        <p:nvPicPr>
          <p:cNvPr id="23" name="Imagen 22"/>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7427487" y="3368618"/>
            <a:ext cx="721523" cy="861938"/>
          </a:xfrm>
          <a:prstGeom prst="rect">
            <a:avLst/>
          </a:prstGeom>
        </p:spPr>
      </p:pic>
      <p:pic>
        <p:nvPicPr>
          <p:cNvPr id="24" name="Imagen 23"/>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3545346" y="3185565"/>
            <a:ext cx="761426" cy="861938"/>
          </a:xfrm>
          <a:prstGeom prst="rect">
            <a:avLst/>
          </a:prstGeom>
        </p:spPr>
      </p:pic>
      <p:pic>
        <p:nvPicPr>
          <p:cNvPr id="25" name="Imagen 24"/>
          <p:cNvPicPr>
            <a:picLocks noChangeAspect="1"/>
          </p:cNvPicPr>
          <p:nvPr userDrawn="1"/>
        </p:nvPicPr>
        <p:blipFill>
          <a:blip r:embed="rId24" cstate="print">
            <a:extLst>
              <a:ext uri="{28A0092B-C50C-407E-A947-70E740481C1C}">
                <a14:useLocalDpi xmlns:a14="http://schemas.microsoft.com/office/drawing/2010/main"/>
              </a:ext>
            </a:extLst>
          </a:blip>
          <a:stretch>
            <a:fillRect/>
          </a:stretch>
        </p:blipFill>
        <p:spPr>
          <a:xfrm>
            <a:off x="4753881" y="3185565"/>
            <a:ext cx="718997" cy="861938"/>
          </a:xfrm>
          <a:prstGeom prst="rect">
            <a:avLst/>
          </a:prstGeom>
        </p:spPr>
      </p:pic>
      <p:pic>
        <p:nvPicPr>
          <p:cNvPr id="26" name="Imagen 25"/>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a:off x="5289115" y="4566402"/>
            <a:ext cx="1110431" cy="749907"/>
          </a:xfrm>
          <a:prstGeom prst="rect">
            <a:avLst/>
          </a:prstGeom>
        </p:spPr>
      </p:pic>
      <p:pic>
        <p:nvPicPr>
          <p:cNvPr id="27" name="Imagen 26"/>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6580164" y="4566402"/>
            <a:ext cx="1111133" cy="748546"/>
          </a:xfrm>
          <a:prstGeom prst="rect">
            <a:avLst/>
          </a:prstGeom>
        </p:spPr>
      </p:pic>
      <p:pic>
        <p:nvPicPr>
          <p:cNvPr id="28" name="Imagen 27"/>
          <p:cNvPicPr>
            <a:picLocks noChangeAspect="1"/>
          </p:cNvPicPr>
          <p:nvPr userDrawn="1"/>
        </p:nvPicPr>
        <p:blipFill>
          <a:blip r:embed="rId27" cstate="print">
            <a:extLst>
              <a:ext uri="{28A0092B-C50C-407E-A947-70E740481C1C}">
                <a14:useLocalDpi xmlns:a14="http://schemas.microsoft.com/office/drawing/2010/main"/>
              </a:ext>
            </a:extLst>
          </a:blip>
          <a:stretch>
            <a:fillRect/>
          </a:stretch>
        </p:blipFill>
        <p:spPr>
          <a:xfrm>
            <a:off x="7871915" y="4565638"/>
            <a:ext cx="1111133" cy="748546"/>
          </a:xfrm>
          <a:prstGeom prst="rect">
            <a:avLst/>
          </a:prstGeom>
        </p:spPr>
      </p:pic>
      <p:pic>
        <p:nvPicPr>
          <p:cNvPr id="29" name="Imagen 28"/>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743817" y="5525305"/>
            <a:ext cx="924243" cy="1164740"/>
          </a:xfrm>
          <a:prstGeom prst="rect">
            <a:avLst/>
          </a:prstGeom>
        </p:spPr>
      </p:pic>
      <p:grpSp>
        <p:nvGrpSpPr>
          <p:cNvPr id="30" name="Grupo 29"/>
          <p:cNvGrpSpPr/>
          <p:nvPr userDrawn="1"/>
        </p:nvGrpSpPr>
        <p:grpSpPr>
          <a:xfrm flipH="1">
            <a:off x="3907327" y="5640395"/>
            <a:ext cx="1190136" cy="1092696"/>
            <a:chOff x="4170903" y="2318397"/>
            <a:chExt cx="1190136" cy="1092696"/>
          </a:xfrm>
          <a:solidFill>
            <a:schemeClr val="accent2"/>
          </a:solidFill>
        </p:grpSpPr>
        <p:sp>
          <p:nvSpPr>
            <p:cNvPr id="31" name="Elipse 30"/>
            <p:cNvSpPr/>
            <p:nvPr/>
          </p:nvSpPr>
          <p:spPr>
            <a:xfrm>
              <a:off x="4170903" y="2318397"/>
              <a:ext cx="1190136" cy="10692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Triángulo isósceles 31"/>
            <p:cNvSpPr/>
            <p:nvPr/>
          </p:nvSpPr>
          <p:spPr>
            <a:xfrm rot="7916423">
              <a:off x="4982280" y="3089788"/>
              <a:ext cx="302342" cy="34026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3" name="Grupo 32"/>
          <p:cNvGrpSpPr/>
          <p:nvPr userDrawn="1"/>
        </p:nvGrpSpPr>
        <p:grpSpPr>
          <a:xfrm>
            <a:off x="2215896" y="5333840"/>
            <a:ext cx="1696826" cy="1092696"/>
            <a:chOff x="3664213" y="2318397"/>
            <a:chExt cx="1696826" cy="1092696"/>
          </a:xfrm>
          <a:solidFill>
            <a:schemeClr val="accent1"/>
          </a:solidFill>
        </p:grpSpPr>
        <p:sp>
          <p:nvSpPr>
            <p:cNvPr id="34" name="Elipse 33"/>
            <p:cNvSpPr/>
            <p:nvPr/>
          </p:nvSpPr>
          <p:spPr>
            <a:xfrm>
              <a:off x="3664213" y="2318397"/>
              <a:ext cx="1696826" cy="10692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riángulo isósceles 34"/>
            <p:cNvSpPr/>
            <p:nvPr/>
          </p:nvSpPr>
          <p:spPr>
            <a:xfrm rot="7916423">
              <a:off x="4982280" y="3089788"/>
              <a:ext cx="302342" cy="34026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6" name="Grupo 35"/>
          <p:cNvGrpSpPr/>
          <p:nvPr userDrawn="1"/>
        </p:nvGrpSpPr>
        <p:grpSpPr>
          <a:xfrm>
            <a:off x="5932638" y="5489275"/>
            <a:ext cx="1656093" cy="1134758"/>
            <a:chOff x="5807793" y="3736169"/>
            <a:chExt cx="3312186" cy="2269516"/>
          </a:xfrm>
        </p:grpSpPr>
        <p:sp>
          <p:nvSpPr>
            <p:cNvPr id="37" name="Rectángulo redondeado 36"/>
            <p:cNvSpPr/>
            <p:nvPr/>
          </p:nvSpPr>
          <p:spPr>
            <a:xfrm>
              <a:off x="5807793" y="3736169"/>
              <a:ext cx="3312186" cy="22695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37"/>
            <p:cNvSpPr/>
            <p:nvPr/>
          </p:nvSpPr>
          <p:spPr>
            <a:xfrm>
              <a:off x="7871362" y="4157831"/>
              <a:ext cx="795776" cy="795776"/>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8243578">
              <a:off x="7987469" y="4259302"/>
              <a:ext cx="269330" cy="3649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0" name="Conector recto 39"/>
            <p:cNvCxnSpPr/>
            <p:nvPr/>
          </p:nvCxnSpPr>
          <p:spPr>
            <a:xfrm>
              <a:off x="6135217" y="4229553"/>
              <a:ext cx="1386462"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6135217" y="4443315"/>
              <a:ext cx="1386462"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a:off x="6135217" y="4679167"/>
              <a:ext cx="1386462"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6135217" y="4914991"/>
              <a:ext cx="1386462"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a:off x="6135216" y="5306004"/>
              <a:ext cx="1386461"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6135217" y="5561547"/>
              <a:ext cx="1386462" cy="0"/>
            </a:xfrm>
            <a:prstGeom prst="line">
              <a:avLst/>
            </a:prstGeom>
            <a:ln w="762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7790246" y="5129023"/>
              <a:ext cx="977670" cy="0"/>
            </a:xfrm>
            <a:prstGeom prst="line">
              <a:avLst/>
            </a:prstGeom>
            <a:ln w="381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a:off x="7790246" y="5232261"/>
              <a:ext cx="977670" cy="0"/>
            </a:xfrm>
            <a:prstGeom prst="line">
              <a:avLst/>
            </a:prstGeom>
            <a:ln w="381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a:off x="7790246" y="5335500"/>
              <a:ext cx="977670" cy="0"/>
            </a:xfrm>
            <a:prstGeom prst="line">
              <a:avLst/>
            </a:prstGeom>
            <a:ln w="381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a:off x="7790247" y="5519945"/>
              <a:ext cx="977670" cy="0"/>
            </a:xfrm>
            <a:prstGeom prst="line">
              <a:avLst/>
            </a:prstGeom>
            <a:ln w="38100" cap="rnd"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a:off x="7790246" y="5623093"/>
              <a:ext cx="977670" cy="0"/>
            </a:xfrm>
            <a:prstGeom prst="line">
              <a:avLst/>
            </a:prstGeom>
            <a:ln w="38100" cap="rnd" cmpd="sng">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2" name="Grupo 51"/>
          <p:cNvGrpSpPr/>
          <p:nvPr userDrawn="1"/>
        </p:nvGrpSpPr>
        <p:grpSpPr>
          <a:xfrm>
            <a:off x="7795049" y="5333840"/>
            <a:ext cx="1324478" cy="1421025"/>
            <a:chOff x="3554450" y="192796"/>
            <a:chExt cx="1324478" cy="1421025"/>
          </a:xfrm>
        </p:grpSpPr>
        <p:sp>
          <p:nvSpPr>
            <p:cNvPr id="53" name="Line 28"/>
            <p:cNvSpPr>
              <a:spLocks noChangeShapeType="1"/>
            </p:cNvSpPr>
            <p:nvPr/>
          </p:nvSpPr>
          <p:spPr bwMode="gray">
            <a:xfrm flipH="1">
              <a:off x="4544410" y="363319"/>
              <a:ext cx="114226" cy="146590"/>
            </a:xfrm>
            <a:prstGeom prst="line">
              <a:avLst/>
            </a:prstGeom>
            <a:noFill/>
            <a:ln w="30163" cap="rnd">
              <a:solidFill>
                <a:schemeClr val="accent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4" name="Line 29"/>
            <p:cNvSpPr>
              <a:spLocks noChangeShapeType="1"/>
            </p:cNvSpPr>
            <p:nvPr/>
          </p:nvSpPr>
          <p:spPr bwMode="gray">
            <a:xfrm>
              <a:off x="3714911" y="363319"/>
              <a:ext cx="116946" cy="146590"/>
            </a:xfrm>
            <a:prstGeom prst="line">
              <a:avLst/>
            </a:prstGeom>
            <a:noFill/>
            <a:ln w="30163" cap="rnd">
              <a:solidFill>
                <a:schemeClr val="accent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5" name="Line 30"/>
            <p:cNvSpPr>
              <a:spLocks noChangeShapeType="1"/>
            </p:cNvSpPr>
            <p:nvPr/>
          </p:nvSpPr>
          <p:spPr bwMode="gray">
            <a:xfrm flipV="1">
              <a:off x="3554450" y="898821"/>
              <a:ext cx="174059" cy="35899"/>
            </a:xfrm>
            <a:prstGeom prst="line">
              <a:avLst/>
            </a:prstGeom>
            <a:noFill/>
            <a:ln w="30163" cap="rnd">
              <a:solidFill>
                <a:schemeClr val="accent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6" name="Line 31"/>
            <p:cNvSpPr>
              <a:spLocks noChangeShapeType="1"/>
            </p:cNvSpPr>
            <p:nvPr/>
          </p:nvSpPr>
          <p:spPr bwMode="gray">
            <a:xfrm flipH="1" flipV="1">
              <a:off x="4699431" y="898821"/>
              <a:ext cx="179497" cy="35899"/>
            </a:xfrm>
            <a:prstGeom prst="line">
              <a:avLst/>
            </a:prstGeom>
            <a:noFill/>
            <a:ln w="30163" cap="rnd">
              <a:solidFill>
                <a:schemeClr val="accent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7" name="Line 38"/>
            <p:cNvSpPr>
              <a:spLocks noChangeShapeType="1"/>
            </p:cNvSpPr>
            <p:nvPr/>
          </p:nvSpPr>
          <p:spPr bwMode="gray">
            <a:xfrm>
              <a:off x="4190854" y="192796"/>
              <a:ext cx="0" cy="191465"/>
            </a:xfrm>
            <a:prstGeom prst="line">
              <a:avLst/>
            </a:prstGeom>
            <a:noFill/>
            <a:ln w="30163" cap="rnd">
              <a:solidFill>
                <a:schemeClr val="accent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8" name="Freeform 40"/>
            <p:cNvSpPr>
              <a:spLocks/>
            </p:cNvSpPr>
            <p:nvPr/>
          </p:nvSpPr>
          <p:spPr bwMode="gray">
            <a:xfrm>
              <a:off x="3823698" y="503924"/>
              <a:ext cx="739750" cy="882530"/>
            </a:xfrm>
            <a:custGeom>
              <a:avLst/>
              <a:gdLst>
                <a:gd name="T0" fmla="*/ 88 w 115"/>
                <a:gd name="T1" fmla="*/ 125 h 125"/>
                <a:gd name="T2" fmla="*/ 28 w 115"/>
                <a:gd name="T3" fmla="*/ 125 h 125"/>
                <a:gd name="T4" fmla="*/ 2 w 115"/>
                <a:gd name="T5" fmla="*/ 62 h 125"/>
                <a:gd name="T6" fmla="*/ 16 w 115"/>
                <a:gd name="T7" fmla="*/ 20 h 125"/>
                <a:gd name="T8" fmla="*/ 55 w 115"/>
                <a:gd name="T9" fmla="*/ 1 h 125"/>
                <a:gd name="T10" fmla="*/ 97 w 115"/>
                <a:gd name="T11" fmla="*/ 18 h 125"/>
                <a:gd name="T12" fmla="*/ 114 w 115"/>
                <a:gd name="T13" fmla="*/ 60 h 125"/>
                <a:gd name="T14" fmla="*/ 88 w 11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25">
                  <a:moveTo>
                    <a:pt x="88" y="125"/>
                  </a:moveTo>
                  <a:cubicBezTo>
                    <a:pt x="86" y="125"/>
                    <a:pt x="31" y="125"/>
                    <a:pt x="28" y="125"/>
                  </a:cubicBezTo>
                  <a:cubicBezTo>
                    <a:pt x="28" y="97"/>
                    <a:pt x="4" y="87"/>
                    <a:pt x="2" y="62"/>
                  </a:cubicBezTo>
                  <a:cubicBezTo>
                    <a:pt x="0" y="44"/>
                    <a:pt x="7" y="29"/>
                    <a:pt x="16" y="20"/>
                  </a:cubicBezTo>
                  <a:cubicBezTo>
                    <a:pt x="25" y="10"/>
                    <a:pt x="38" y="2"/>
                    <a:pt x="55" y="1"/>
                  </a:cubicBezTo>
                  <a:cubicBezTo>
                    <a:pt x="74" y="0"/>
                    <a:pt x="88" y="8"/>
                    <a:pt x="97" y="18"/>
                  </a:cubicBezTo>
                  <a:cubicBezTo>
                    <a:pt x="107" y="27"/>
                    <a:pt x="115" y="41"/>
                    <a:pt x="114" y="60"/>
                  </a:cubicBezTo>
                  <a:cubicBezTo>
                    <a:pt x="112" y="86"/>
                    <a:pt x="88" y="96"/>
                    <a:pt x="88" y="1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59" name="Freeform 41"/>
            <p:cNvSpPr>
              <a:spLocks/>
            </p:cNvSpPr>
            <p:nvPr/>
          </p:nvSpPr>
          <p:spPr bwMode="gray">
            <a:xfrm>
              <a:off x="4005916" y="1422356"/>
              <a:ext cx="383474" cy="191465"/>
            </a:xfrm>
            <a:custGeom>
              <a:avLst/>
              <a:gdLst>
                <a:gd name="T0" fmla="*/ 56 w 60"/>
                <a:gd name="T1" fmla="*/ 0 h 27"/>
                <a:gd name="T2" fmla="*/ 3 w 60"/>
                <a:gd name="T3" fmla="*/ 0 h 27"/>
                <a:gd name="T4" fmla="*/ 0 w 60"/>
                <a:gd name="T5" fmla="*/ 0 h 27"/>
                <a:gd name="T6" fmla="*/ 0 w 60"/>
                <a:gd name="T7" fmla="*/ 1 h 27"/>
                <a:gd name="T8" fmla="*/ 0 w 60"/>
                <a:gd name="T9" fmla="*/ 4 h 27"/>
                <a:gd name="T10" fmla="*/ 0 w 60"/>
                <a:gd name="T11" fmla="*/ 7 h 27"/>
                <a:gd name="T12" fmla="*/ 0 w 60"/>
                <a:gd name="T13" fmla="*/ 10 h 27"/>
                <a:gd name="T14" fmla="*/ 3 w 60"/>
                <a:gd name="T15" fmla="*/ 13 h 27"/>
                <a:gd name="T16" fmla="*/ 16 w 60"/>
                <a:gd name="T17" fmla="*/ 13 h 27"/>
                <a:gd name="T18" fmla="*/ 30 w 60"/>
                <a:gd name="T19" fmla="*/ 27 h 27"/>
                <a:gd name="T20" fmla="*/ 44 w 60"/>
                <a:gd name="T21" fmla="*/ 13 h 27"/>
                <a:gd name="T22" fmla="*/ 56 w 60"/>
                <a:gd name="T23" fmla="*/ 13 h 27"/>
                <a:gd name="T24" fmla="*/ 60 w 60"/>
                <a:gd name="T25" fmla="*/ 10 h 27"/>
                <a:gd name="T26" fmla="*/ 60 w 60"/>
                <a:gd name="T27" fmla="*/ 7 h 27"/>
                <a:gd name="T28" fmla="*/ 60 w 60"/>
                <a:gd name="T29" fmla="*/ 4 h 27"/>
                <a:gd name="T30" fmla="*/ 60 w 60"/>
                <a:gd name="T31" fmla="*/ 0 h 27"/>
                <a:gd name="T32" fmla="*/ 56 w 60"/>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7">
                  <a:moveTo>
                    <a:pt x="56" y="0"/>
                  </a:moveTo>
                  <a:cubicBezTo>
                    <a:pt x="39" y="0"/>
                    <a:pt x="21" y="0"/>
                    <a:pt x="3" y="0"/>
                  </a:cubicBezTo>
                  <a:cubicBezTo>
                    <a:pt x="2" y="0"/>
                    <a:pt x="1" y="0"/>
                    <a:pt x="0" y="0"/>
                  </a:cubicBezTo>
                  <a:cubicBezTo>
                    <a:pt x="0" y="1"/>
                    <a:pt x="0" y="1"/>
                    <a:pt x="0" y="1"/>
                  </a:cubicBezTo>
                  <a:cubicBezTo>
                    <a:pt x="0" y="4"/>
                    <a:pt x="0" y="4"/>
                    <a:pt x="0" y="4"/>
                  </a:cubicBezTo>
                  <a:cubicBezTo>
                    <a:pt x="0" y="7"/>
                    <a:pt x="0" y="7"/>
                    <a:pt x="0" y="7"/>
                  </a:cubicBezTo>
                  <a:cubicBezTo>
                    <a:pt x="0" y="10"/>
                    <a:pt x="0" y="10"/>
                    <a:pt x="0" y="10"/>
                  </a:cubicBezTo>
                  <a:cubicBezTo>
                    <a:pt x="0" y="12"/>
                    <a:pt x="1" y="13"/>
                    <a:pt x="3" y="13"/>
                  </a:cubicBezTo>
                  <a:cubicBezTo>
                    <a:pt x="16" y="13"/>
                    <a:pt x="16" y="13"/>
                    <a:pt x="16" y="13"/>
                  </a:cubicBezTo>
                  <a:cubicBezTo>
                    <a:pt x="16" y="21"/>
                    <a:pt x="22" y="27"/>
                    <a:pt x="30" y="27"/>
                  </a:cubicBezTo>
                  <a:cubicBezTo>
                    <a:pt x="37" y="27"/>
                    <a:pt x="43" y="21"/>
                    <a:pt x="44" y="13"/>
                  </a:cubicBezTo>
                  <a:cubicBezTo>
                    <a:pt x="56" y="13"/>
                    <a:pt x="56" y="13"/>
                    <a:pt x="56" y="13"/>
                  </a:cubicBezTo>
                  <a:cubicBezTo>
                    <a:pt x="58" y="13"/>
                    <a:pt x="60" y="12"/>
                    <a:pt x="60" y="10"/>
                  </a:cubicBezTo>
                  <a:cubicBezTo>
                    <a:pt x="60" y="7"/>
                    <a:pt x="60" y="7"/>
                    <a:pt x="60" y="7"/>
                  </a:cubicBezTo>
                  <a:cubicBezTo>
                    <a:pt x="60" y="4"/>
                    <a:pt x="60" y="4"/>
                    <a:pt x="60" y="4"/>
                  </a:cubicBezTo>
                  <a:cubicBezTo>
                    <a:pt x="60" y="0"/>
                    <a:pt x="60" y="0"/>
                    <a:pt x="60" y="0"/>
                  </a:cubicBezTo>
                  <a:cubicBezTo>
                    <a:pt x="59" y="0"/>
                    <a:pt x="57" y="0"/>
                    <a:pt x="5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0" name="Freeform 42"/>
            <p:cNvSpPr>
              <a:spLocks noEditPoints="1"/>
            </p:cNvSpPr>
            <p:nvPr/>
          </p:nvSpPr>
          <p:spPr bwMode="gray">
            <a:xfrm>
              <a:off x="4043990" y="835997"/>
              <a:ext cx="114226" cy="125648"/>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2 w 18"/>
                <a:gd name="T13" fmla="*/ 9 h 18"/>
                <a:gd name="T14" fmla="*/ 9 w 18"/>
                <a:gd name="T15" fmla="*/ 16 h 18"/>
                <a:gd name="T16" fmla="*/ 16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2" y="5"/>
                    <a:pt x="2" y="9"/>
                  </a:cubicBezTo>
                  <a:cubicBezTo>
                    <a:pt x="2" y="13"/>
                    <a:pt x="5" y="16"/>
                    <a:pt x="9" y="16"/>
                  </a:cubicBezTo>
                  <a:cubicBezTo>
                    <a:pt x="13" y="16"/>
                    <a:pt x="16" y="13"/>
                    <a:pt x="16" y="9"/>
                  </a:cubicBezTo>
                  <a:cubicBezTo>
                    <a:pt x="16"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1" name="Freeform 43"/>
            <p:cNvSpPr>
              <a:spLocks noEditPoints="1"/>
            </p:cNvSpPr>
            <p:nvPr/>
          </p:nvSpPr>
          <p:spPr bwMode="gray">
            <a:xfrm>
              <a:off x="4106544" y="835997"/>
              <a:ext cx="116946" cy="125648"/>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2 w 18"/>
                <a:gd name="T13" fmla="*/ 9 h 18"/>
                <a:gd name="T14" fmla="*/ 9 w 18"/>
                <a:gd name="T15" fmla="*/ 16 h 18"/>
                <a:gd name="T16" fmla="*/ 16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2" y="5"/>
                    <a:pt x="2" y="9"/>
                  </a:cubicBezTo>
                  <a:cubicBezTo>
                    <a:pt x="2" y="13"/>
                    <a:pt x="5" y="16"/>
                    <a:pt x="9" y="16"/>
                  </a:cubicBezTo>
                  <a:cubicBezTo>
                    <a:pt x="13" y="16"/>
                    <a:pt x="16" y="13"/>
                    <a:pt x="16" y="9"/>
                  </a:cubicBezTo>
                  <a:cubicBezTo>
                    <a:pt x="16"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2" name="Freeform 44"/>
            <p:cNvSpPr>
              <a:spLocks noEditPoints="1"/>
            </p:cNvSpPr>
            <p:nvPr/>
          </p:nvSpPr>
          <p:spPr bwMode="gray">
            <a:xfrm>
              <a:off x="4171816" y="835997"/>
              <a:ext cx="114226" cy="125648"/>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3 w 18"/>
                <a:gd name="T13" fmla="*/ 9 h 18"/>
                <a:gd name="T14" fmla="*/ 9 w 18"/>
                <a:gd name="T15" fmla="*/ 16 h 18"/>
                <a:gd name="T16" fmla="*/ 15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3" y="5"/>
                    <a:pt x="3" y="9"/>
                  </a:cubicBezTo>
                  <a:cubicBezTo>
                    <a:pt x="3" y="13"/>
                    <a:pt x="5" y="16"/>
                    <a:pt x="9" y="16"/>
                  </a:cubicBezTo>
                  <a:cubicBezTo>
                    <a:pt x="13" y="16"/>
                    <a:pt x="15" y="13"/>
                    <a:pt x="15" y="9"/>
                  </a:cubicBezTo>
                  <a:cubicBezTo>
                    <a:pt x="15"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3" name="Freeform 45"/>
            <p:cNvSpPr>
              <a:spLocks noEditPoints="1"/>
            </p:cNvSpPr>
            <p:nvPr/>
          </p:nvSpPr>
          <p:spPr bwMode="gray">
            <a:xfrm>
              <a:off x="4237087" y="835997"/>
              <a:ext cx="108787" cy="125648"/>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6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3"/>
                    <a:pt x="5" y="16"/>
                    <a:pt x="9" y="16"/>
                  </a:cubicBezTo>
                  <a:cubicBezTo>
                    <a:pt x="12" y="16"/>
                    <a:pt x="15" y="13"/>
                    <a:pt x="15" y="9"/>
                  </a:cubicBezTo>
                  <a:cubicBezTo>
                    <a:pt x="15" y="5"/>
                    <a:pt x="12"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4" name="Freeform 46"/>
            <p:cNvSpPr>
              <a:spLocks/>
            </p:cNvSpPr>
            <p:nvPr/>
          </p:nvSpPr>
          <p:spPr bwMode="gray">
            <a:xfrm>
              <a:off x="3984159" y="919761"/>
              <a:ext cx="187656" cy="496611"/>
            </a:xfrm>
            <a:custGeom>
              <a:avLst/>
              <a:gdLst>
                <a:gd name="T0" fmla="*/ 14 w 29"/>
                <a:gd name="T1" fmla="*/ 27 h 70"/>
                <a:gd name="T2" fmla="*/ 4 w 29"/>
                <a:gd name="T3" fmla="*/ 4 h 70"/>
                <a:gd name="T4" fmla="*/ 12 w 29"/>
                <a:gd name="T5" fmla="*/ 4 h 70"/>
                <a:gd name="T6" fmla="*/ 14 w 29"/>
                <a:gd name="T7" fmla="*/ 2 h 70"/>
                <a:gd name="T8" fmla="*/ 12 w 29"/>
                <a:gd name="T9" fmla="*/ 0 h 70"/>
                <a:gd name="T10" fmla="*/ 0 w 29"/>
                <a:gd name="T11" fmla="*/ 0 h 70"/>
                <a:gd name="T12" fmla="*/ 0 w 29"/>
                <a:gd name="T13" fmla="*/ 2 h 70"/>
                <a:gd name="T14" fmla="*/ 11 w 29"/>
                <a:gd name="T15" fmla="*/ 29 h 70"/>
                <a:gd name="T16" fmla="*/ 25 w 29"/>
                <a:gd name="T17" fmla="*/ 70 h 70"/>
                <a:gd name="T18" fmla="*/ 25 w 29"/>
                <a:gd name="T19" fmla="*/ 70 h 70"/>
                <a:gd name="T20" fmla="*/ 29 w 29"/>
                <a:gd name="T21" fmla="*/ 70 h 70"/>
                <a:gd name="T22" fmla="*/ 14 w 29"/>
                <a:gd name="T23"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0">
                  <a:moveTo>
                    <a:pt x="14" y="27"/>
                  </a:moveTo>
                  <a:cubicBezTo>
                    <a:pt x="7" y="16"/>
                    <a:pt x="5" y="8"/>
                    <a:pt x="4" y="4"/>
                  </a:cubicBezTo>
                  <a:cubicBezTo>
                    <a:pt x="12" y="4"/>
                    <a:pt x="12" y="4"/>
                    <a:pt x="12" y="4"/>
                  </a:cubicBezTo>
                  <a:cubicBezTo>
                    <a:pt x="13" y="4"/>
                    <a:pt x="14" y="3"/>
                    <a:pt x="14" y="2"/>
                  </a:cubicBezTo>
                  <a:cubicBezTo>
                    <a:pt x="14" y="1"/>
                    <a:pt x="13" y="0"/>
                    <a:pt x="12" y="0"/>
                  </a:cubicBezTo>
                  <a:cubicBezTo>
                    <a:pt x="0" y="0"/>
                    <a:pt x="0" y="0"/>
                    <a:pt x="0" y="0"/>
                  </a:cubicBezTo>
                  <a:cubicBezTo>
                    <a:pt x="0" y="2"/>
                    <a:pt x="0" y="2"/>
                    <a:pt x="0" y="2"/>
                  </a:cubicBezTo>
                  <a:cubicBezTo>
                    <a:pt x="0" y="2"/>
                    <a:pt x="0" y="14"/>
                    <a:pt x="11" y="29"/>
                  </a:cubicBezTo>
                  <a:cubicBezTo>
                    <a:pt x="24" y="47"/>
                    <a:pt x="25" y="66"/>
                    <a:pt x="25" y="70"/>
                  </a:cubicBezTo>
                  <a:cubicBezTo>
                    <a:pt x="25" y="70"/>
                    <a:pt x="25" y="70"/>
                    <a:pt x="25" y="70"/>
                  </a:cubicBezTo>
                  <a:cubicBezTo>
                    <a:pt x="29" y="70"/>
                    <a:pt x="29" y="70"/>
                    <a:pt x="29" y="70"/>
                  </a:cubicBezTo>
                  <a:cubicBezTo>
                    <a:pt x="29" y="66"/>
                    <a:pt x="28" y="45"/>
                    <a:pt x="14"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65" name="Freeform 47"/>
            <p:cNvSpPr>
              <a:spLocks/>
            </p:cNvSpPr>
            <p:nvPr/>
          </p:nvSpPr>
          <p:spPr bwMode="gray">
            <a:xfrm>
              <a:off x="4223490" y="919761"/>
              <a:ext cx="184938" cy="496611"/>
            </a:xfrm>
            <a:custGeom>
              <a:avLst/>
              <a:gdLst>
                <a:gd name="T0" fmla="*/ 17 w 29"/>
                <a:gd name="T1" fmla="*/ 0 h 70"/>
                <a:gd name="T2" fmla="*/ 15 w 29"/>
                <a:gd name="T3" fmla="*/ 2 h 70"/>
                <a:gd name="T4" fmla="*/ 17 w 29"/>
                <a:gd name="T5" fmla="*/ 4 h 70"/>
                <a:gd name="T6" fmla="*/ 25 w 29"/>
                <a:gd name="T7" fmla="*/ 4 h 70"/>
                <a:gd name="T8" fmla="*/ 14 w 29"/>
                <a:gd name="T9" fmla="*/ 27 h 70"/>
                <a:gd name="T10" fmla="*/ 0 w 29"/>
                <a:gd name="T11" fmla="*/ 70 h 70"/>
                <a:gd name="T12" fmla="*/ 4 w 29"/>
                <a:gd name="T13" fmla="*/ 70 h 70"/>
                <a:gd name="T14" fmla="*/ 4 w 29"/>
                <a:gd name="T15" fmla="*/ 70 h 70"/>
                <a:gd name="T16" fmla="*/ 17 w 29"/>
                <a:gd name="T17" fmla="*/ 29 h 70"/>
                <a:gd name="T18" fmla="*/ 29 w 29"/>
                <a:gd name="T19" fmla="*/ 2 h 70"/>
                <a:gd name="T20" fmla="*/ 29 w 29"/>
                <a:gd name="T21" fmla="*/ 0 h 70"/>
                <a:gd name="T22" fmla="*/ 17 w 29"/>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0">
                  <a:moveTo>
                    <a:pt x="17" y="0"/>
                  </a:moveTo>
                  <a:cubicBezTo>
                    <a:pt x="16" y="0"/>
                    <a:pt x="15" y="1"/>
                    <a:pt x="15" y="2"/>
                  </a:cubicBezTo>
                  <a:cubicBezTo>
                    <a:pt x="15" y="3"/>
                    <a:pt x="16" y="4"/>
                    <a:pt x="17" y="4"/>
                  </a:cubicBezTo>
                  <a:cubicBezTo>
                    <a:pt x="25" y="4"/>
                    <a:pt x="25" y="4"/>
                    <a:pt x="25" y="4"/>
                  </a:cubicBezTo>
                  <a:cubicBezTo>
                    <a:pt x="24" y="8"/>
                    <a:pt x="22" y="16"/>
                    <a:pt x="14" y="27"/>
                  </a:cubicBezTo>
                  <a:cubicBezTo>
                    <a:pt x="0" y="45"/>
                    <a:pt x="0" y="66"/>
                    <a:pt x="0" y="70"/>
                  </a:cubicBezTo>
                  <a:cubicBezTo>
                    <a:pt x="4" y="70"/>
                    <a:pt x="4" y="70"/>
                    <a:pt x="4" y="70"/>
                  </a:cubicBezTo>
                  <a:cubicBezTo>
                    <a:pt x="4" y="70"/>
                    <a:pt x="4" y="70"/>
                    <a:pt x="4" y="70"/>
                  </a:cubicBezTo>
                  <a:cubicBezTo>
                    <a:pt x="4" y="66"/>
                    <a:pt x="4" y="47"/>
                    <a:pt x="17" y="29"/>
                  </a:cubicBezTo>
                  <a:cubicBezTo>
                    <a:pt x="28" y="14"/>
                    <a:pt x="29" y="2"/>
                    <a:pt x="29" y="2"/>
                  </a:cubicBezTo>
                  <a:cubicBezTo>
                    <a:pt x="29" y="0"/>
                    <a:pt x="29" y="0"/>
                    <a:pt x="29" y="0"/>
                  </a:cubicBezTo>
                  <a:lnTo>
                    <a:pt x="1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grpSp>
    </p:spTree>
    <p:extLst>
      <p:ext uri="{BB962C8B-B14F-4D97-AF65-F5344CB8AC3E}">
        <p14:creationId xmlns:p14="http://schemas.microsoft.com/office/powerpoint/2010/main" val="75461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IPART_3">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userDrawn="1"/>
        </p:nvSpPr>
        <p:spPr>
          <a:xfrm>
            <a:off x="6597043" y="1774632"/>
            <a:ext cx="1224485" cy="107692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4" name="Group 13"/>
          <p:cNvGrpSpPr>
            <a:grpSpLocks noChangeAspect="1"/>
          </p:cNvGrpSpPr>
          <p:nvPr userDrawn="1"/>
        </p:nvGrpSpPr>
        <p:grpSpPr bwMode="gray">
          <a:xfrm>
            <a:off x="6789921" y="1856297"/>
            <a:ext cx="818897" cy="910953"/>
            <a:chOff x="2734" y="2437"/>
            <a:chExt cx="427" cy="475"/>
          </a:xfrm>
        </p:grpSpPr>
        <p:sp>
          <p:nvSpPr>
            <p:cNvPr id="5" name="AutoShape 12"/>
            <p:cNvSpPr>
              <a:spLocks noChangeAspect="1" noChangeArrowheads="1" noTextEdit="1"/>
            </p:cNvSpPr>
            <p:nvPr/>
          </p:nvSpPr>
          <p:spPr bwMode="gray">
            <a:xfrm>
              <a:off x="2734" y="2437"/>
              <a:ext cx="425" cy="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D2D2A"/>
                </a:solidFill>
                <a:effectLst/>
                <a:uLnTx/>
                <a:uFillTx/>
              </a:endParaRPr>
            </a:p>
          </p:txBody>
        </p:sp>
        <p:sp>
          <p:nvSpPr>
            <p:cNvPr id="6" name="Freeform 14"/>
            <p:cNvSpPr>
              <a:spLocks noEditPoints="1"/>
            </p:cNvSpPr>
            <p:nvPr/>
          </p:nvSpPr>
          <p:spPr bwMode="gray">
            <a:xfrm>
              <a:off x="3010" y="2439"/>
              <a:ext cx="151" cy="241"/>
            </a:xfrm>
            <a:custGeom>
              <a:avLst/>
              <a:gdLst>
                <a:gd name="T0" fmla="*/ 41 w 82"/>
                <a:gd name="T1" fmla="*/ 13 h 131"/>
                <a:gd name="T2" fmla="*/ 13 w 82"/>
                <a:gd name="T3" fmla="*/ 40 h 131"/>
                <a:gd name="T4" fmla="*/ 41 w 82"/>
                <a:gd name="T5" fmla="*/ 67 h 131"/>
                <a:gd name="T6" fmla="*/ 68 w 82"/>
                <a:gd name="T7" fmla="*/ 40 h 131"/>
                <a:gd name="T8" fmla="*/ 41 w 82"/>
                <a:gd name="T9" fmla="*/ 13 h 131"/>
                <a:gd name="T10" fmla="*/ 82 w 82"/>
                <a:gd name="T11" fmla="*/ 41 h 131"/>
                <a:gd name="T12" fmla="*/ 41 w 82"/>
                <a:gd name="T13" fmla="*/ 131 h 131"/>
                <a:gd name="T14" fmla="*/ 0 w 82"/>
                <a:gd name="T15" fmla="*/ 41 h 131"/>
                <a:gd name="T16" fmla="*/ 41 w 82"/>
                <a:gd name="T17" fmla="*/ 0 h 131"/>
                <a:gd name="T18" fmla="*/ 82 w 82"/>
                <a:gd name="T19" fmla="*/ 4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1">
                  <a:moveTo>
                    <a:pt x="41" y="13"/>
                  </a:moveTo>
                  <a:cubicBezTo>
                    <a:pt x="26" y="13"/>
                    <a:pt x="13" y="25"/>
                    <a:pt x="13" y="40"/>
                  </a:cubicBezTo>
                  <a:cubicBezTo>
                    <a:pt x="13" y="55"/>
                    <a:pt x="26" y="67"/>
                    <a:pt x="41" y="67"/>
                  </a:cubicBezTo>
                  <a:cubicBezTo>
                    <a:pt x="56" y="67"/>
                    <a:pt x="68" y="55"/>
                    <a:pt x="68" y="40"/>
                  </a:cubicBezTo>
                  <a:cubicBezTo>
                    <a:pt x="68" y="25"/>
                    <a:pt x="56" y="13"/>
                    <a:pt x="41" y="13"/>
                  </a:cubicBezTo>
                  <a:moveTo>
                    <a:pt x="82" y="41"/>
                  </a:moveTo>
                  <a:cubicBezTo>
                    <a:pt x="82" y="63"/>
                    <a:pt x="41" y="131"/>
                    <a:pt x="41" y="131"/>
                  </a:cubicBezTo>
                  <a:cubicBezTo>
                    <a:pt x="41" y="131"/>
                    <a:pt x="0" y="63"/>
                    <a:pt x="0" y="41"/>
                  </a:cubicBezTo>
                  <a:cubicBezTo>
                    <a:pt x="0" y="19"/>
                    <a:pt x="18" y="0"/>
                    <a:pt x="41" y="0"/>
                  </a:cubicBezTo>
                  <a:cubicBezTo>
                    <a:pt x="63" y="0"/>
                    <a:pt x="82" y="19"/>
                    <a:pt x="82" y="4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D2D2A"/>
                </a:solidFill>
                <a:effectLst/>
                <a:uLnTx/>
                <a:uFillTx/>
              </a:endParaRPr>
            </a:p>
          </p:txBody>
        </p:sp>
        <p:sp>
          <p:nvSpPr>
            <p:cNvPr id="7" name="Freeform 15"/>
            <p:cNvSpPr>
              <a:spLocks noEditPoints="1"/>
            </p:cNvSpPr>
            <p:nvPr/>
          </p:nvSpPr>
          <p:spPr bwMode="gray">
            <a:xfrm>
              <a:off x="2734" y="2542"/>
              <a:ext cx="427" cy="368"/>
            </a:xfrm>
            <a:custGeom>
              <a:avLst/>
              <a:gdLst>
                <a:gd name="T0" fmla="*/ 215 w 232"/>
                <a:gd name="T1" fmla="*/ 155 h 200"/>
                <a:gd name="T2" fmla="*/ 173 w 232"/>
                <a:gd name="T3" fmla="*/ 128 h 200"/>
                <a:gd name="T4" fmla="*/ 164 w 232"/>
                <a:gd name="T5" fmla="*/ 177 h 200"/>
                <a:gd name="T6" fmla="*/ 118 w 232"/>
                <a:gd name="T7" fmla="*/ 105 h 200"/>
                <a:gd name="T8" fmla="*/ 110 w 232"/>
                <a:gd name="T9" fmla="*/ 148 h 200"/>
                <a:gd name="T10" fmla="*/ 65 w 232"/>
                <a:gd name="T11" fmla="*/ 128 h 200"/>
                <a:gd name="T12" fmla="*/ 57 w 232"/>
                <a:gd name="T13" fmla="*/ 178 h 200"/>
                <a:gd name="T14" fmla="*/ 17 w 232"/>
                <a:gd name="T15" fmla="*/ 28 h 200"/>
                <a:gd name="T16" fmla="*/ 57 w 232"/>
                <a:gd name="T17" fmla="*/ 92 h 200"/>
                <a:gd name="T18" fmla="*/ 65 w 232"/>
                <a:gd name="T19" fmla="*/ 50 h 200"/>
                <a:gd name="T20" fmla="*/ 110 w 232"/>
                <a:gd name="T21" fmla="*/ 71 h 200"/>
                <a:gd name="T22" fmla="*/ 118 w 232"/>
                <a:gd name="T23" fmla="*/ 26 h 200"/>
                <a:gd name="T24" fmla="*/ 143 w 232"/>
                <a:gd name="T25" fmla="*/ 20 h 200"/>
                <a:gd name="T26" fmla="*/ 61 w 232"/>
                <a:gd name="T27" fmla="*/ 32 h 200"/>
                <a:gd name="T28" fmla="*/ 0 w 232"/>
                <a:gd name="T29" fmla="*/ 165 h 200"/>
                <a:gd name="T30" fmla="*/ 114 w 232"/>
                <a:gd name="T31" fmla="*/ 165 h 200"/>
                <a:gd name="T32" fmla="*/ 232 w 232"/>
                <a:gd name="T33" fmla="*/ 165 h 200"/>
                <a:gd name="T34" fmla="*/ 230 w 232"/>
                <a:gd name="T35" fmla="*/ 48 h 200"/>
                <a:gd name="T36" fmla="*/ 37 w 232"/>
                <a:gd name="T37" fmla="*/ 92 h 200"/>
                <a:gd name="T38" fmla="*/ 37 w 232"/>
                <a:gd name="T39" fmla="*/ 112 h 200"/>
                <a:gd name="T40" fmla="*/ 37 w 232"/>
                <a:gd name="T41" fmla="*/ 92 h 200"/>
                <a:gd name="T42" fmla="*/ 185 w 232"/>
                <a:gd name="T43" fmla="*/ 102 h 200"/>
                <a:gd name="T44" fmla="*/ 205 w 232"/>
                <a:gd name="T45" fmla="*/ 102 h 200"/>
                <a:gd name="T46" fmla="*/ 123 w 232"/>
                <a:gd name="T47" fmla="*/ 94 h 200"/>
                <a:gd name="T48" fmla="*/ 109 w 232"/>
                <a:gd name="T49" fmla="*/ 94 h 200"/>
                <a:gd name="T50" fmla="*/ 115 w 232"/>
                <a:gd name="T51" fmla="*/ 81 h 200"/>
                <a:gd name="T52" fmla="*/ 123 w 232"/>
                <a:gd name="T53" fmla="*/ 94 h 200"/>
                <a:gd name="T54" fmla="*/ 78 w 232"/>
                <a:gd name="T55" fmla="*/ 98 h 200"/>
                <a:gd name="T56" fmla="*/ 100 w 232"/>
                <a:gd name="T57" fmla="*/ 98 h 200"/>
                <a:gd name="T58" fmla="*/ 148 w 232"/>
                <a:gd name="T59" fmla="*/ 108 h 200"/>
                <a:gd name="T60" fmla="*/ 137 w 232"/>
                <a:gd name="T61" fmla="*/ 89 h 200"/>
                <a:gd name="T62" fmla="*/ 148 w 232"/>
                <a:gd name="T63" fmla="*/ 108 h 200"/>
                <a:gd name="T64" fmla="*/ 51 w 232"/>
                <a:gd name="T65" fmla="*/ 114 h 200"/>
                <a:gd name="T66" fmla="*/ 62 w 232"/>
                <a:gd name="T67" fmla="*/ 104 h 200"/>
                <a:gd name="T68" fmla="*/ 74 w 232"/>
                <a:gd name="T69" fmla="*/ 114 h 200"/>
                <a:gd name="T70" fmla="*/ 170 w 232"/>
                <a:gd name="T71" fmla="*/ 116 h 200"/>
                <a:gd name="T72" fmla="*/ 162 w 232"/>
                <a:gd name="T73" fmla="*/ 103 h 200"/>
                <a:gd name="T74" fmla="*/ 176 w 232"/>
                <a:gd name="T75" fmla="*/ 103 h 200"/>
                <a:gd name="T76" fmla="*/ 170 w 232"/>
                <a:gd name="T77" fmla="*/ 11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200">
                  <a:moveTo>
                    <a:pt x="215" y="75"/>
                  </a:moveTo>
                  <a:cubicBezTo>
                    <a:pt x="215" y="155"/>
                    <a:pt x="215" y="155"/>
                    <a:pt x="215" y="155"/>
                  </a:cubicBezTo>
                  <a:cubicBezTo>
                    <a:pt x="173" y="178"/>
                    <a:pt x="173" y="178"/>
                    <a:pt x="173" y="178"/>
                  </a:cubicBezTo>
                  <a:cubicBezTo>
                    <a:pt x="173" y="128"/>
                    <a:pt x="173" y="128"/>
                    <a:pt x="173" y="128"/>
                  </a:cubicBezTo>
                  <a:cubicBezTo>
                    <a:pt x="164" y="128"/>
                    <a:pt x="164" y="128"/>
                    <a:pt x="164" y="128"/>
                  </a:cubicBezTo>
                  <a:cubicBezTo>
                    <a:pt x="164" y="177"/>
                    <a:pt x="164" y="177"/>
                    <a:pt x="164" y="177"/>
                  </a:cubicBezTo>
                  <a:cubicBezTo>
                    <a:pt x="118" y="148"/>
                    <a:pt x="118" y="148"/>
                    <a:pt x="118" y="148"/>
                  </a:cubicBezTo>
                  <a:cubicBezTo>
                    <a:pt x="118" y="105"/>
                    <a:pt x="118" y="105"/>
                    <a:pt x="118" y="105"/>
                  </a:cubicBezTo>
                  <a:cubicBezTo>
                    <a:pt x="110" y="105"/>
                    <a:pt x="110" y="105"/>
                    <a:pt x="110" y="105"/>
                  </a:cubicBezTo>
                  <a:cubicBezTo>
                    <a:pt x="110" y="148"/>
                    <a:pt x="110" y="148"/>
                    <a:pt x="110" y="148"/>
                  </a:cubicBezTo>
                  <a:cubicBezTo>
                    <a:pt x="65" y="177"/>
                    <a:pt x="65" y="177"/>
                    <a:pt x="65" y="177"/>
                  </a:cubicBezTo>
                  <a:cubicBezTo>
                    <a:pt x="65" y="128"/>
                    <a:pt x="65" y="128"/>
                    <a:pt x="65" y="128"/>
                  </a:cubicBezTo>
                  <a:cubicBezTo>
                    <a:pt x="57" y="128"/>
                    <a:pt x="57" y="128"/>
                    <a:pt x="57" y="128"/>
                  </a:cubicBezTo>
                  <a:cubicBezTo>
                    <a:pt x="57" y="178"/>
                    <a:pt x="57" y="178"/>
                    <a:pt x="57" y="178"/>
                  </a:cubicBezTo>
                  <a:cubicBezTo>
                    <a:pt x="17" y="155"/>
                    <a:pt x="17" y="155"/>
                    <a:pt x="17" y="155"/>
                  </a:cubicBezTo>
                  <a:cubicBezTo>
                    <a:pt x="17" y="28"/>
                    <a:pt x="17" y="28"/>
                    <a:pt x="17" y="28"/>
                  </a:cubicBezTo>
                  <a:cubicBezTo>
                    <a:pt x="57" y="49"/>
                    <a:pt x="57" y="49"/>
                    <a:pt x="57" y="49"/>
                  </a:cubicBezTo>
                  <a:cubicBezTo>
                    <a:pt x="57" y="92"/>
                    <a:pt x="57" y="92"/>
                    <a:pt x="57" y="92"/>
                  </a:cubicBezTo>
                  <a:cubicBezTo>
                    <a:pt x="65" y="92"/>
                    <a:pt x="65" y="92"/>
                    <a:pt x="65" y="92"/>
                  </a:cubicBezTo>
                  <a:cubicBezTo>
                    <a:pt x="65" y="50"/>
                    <a:pt x="65" y="50"/>
                    <a:pt x="65" y="50"/>
                  </a:cubicBezTo>
                  <a:cubicBezTo>
                    <a:pt x="110" y="26"/>
                    <a:pt x="110" y="26"/>
                    <a:pt x="110" y="26"/>
                  </a:cubicBezTo>
                  <a:cubicBezTo>
                    <a:pt x="110" y="71"/>
                    <a:pt x="110" y="71"/>
                    <a:pt x="110" y="71"/>
                  </a:cubicBezTo>
                  <a:cubicBezTo>
                    <a:pt x="118" y="71"/>
                    <a:pt x="118" y="71"/>
                    <a:pt x="118" y="71"/>
                  </a:cubicBezTo>
                  <a:cubicBezTo>
                    <a:pt x="118" y="26"/>
                    <a:pt x="118" y="26"/>
                    <a:pt x="118" y="26"/>
                  </a:cubicBezTo>
                  <a:cubicBezTo>
                    <a:pt x="158" y="46"/>
                    <a:pt x="158" y="46"/>
                    <a:pt x="158" y="46"/>
                  </a:cubicBezTo>
                  <a:cubicBezTo>
                    <a:pt x="152" y="39"/>
                    <a:pt x="146" y="31"/>
                    <a:pt x="143" y="20"/>
                  </a:cubicBezTo>
                  <a:cubicBezTo>
                    <a:pt x="114" y="5"/>
                    <a:pt x="114" y="5"/>
                    <a:pt x="114" y="5"/>
                  </a:cubicBezTo>
                  <a:cubicBezTo>
                    <a:pt x="61" y="32"/>
                    <a:pt x="61" y="32"/>
                    <a:pt x="61" y="32"/>
                  </a:cubicBezTo>
                  <a:cubicBezTo>
                    <a:pt x="0" y="0"/>
                    <a:pt x="0" y="0"/>
                    <a:pt x="0" y="0"/>
                  </a:cubicBezTo>
                  <a:cubicBezTo>
                    <a:pt x="0" y="165"/>
                    <a:pt x="0" y="165"/>
                    <a:pt x="0" y="165"/>
                  </a:cubicBezTo>
                  <a:cubicBezTo>
                    <a:pt x="61" y="200"/>
                    <a:pt x="61" y="200"/>
                    <a:pt x="61" y="200"/>
                  </a:cubicBezTo>
                  <a:cubicBezTo>
                    <a:pt x="114" y="165"/>
                    <a:pt x="114" y="165"/>
                    <a:pt x="114" y="165"/>
                  </a:cubicBezTo>
                  <a:cubicBezTo>
                    <a:pt x="168" y="200"/>
                    <a:pt x="168" y="200"/>
                    <a:pt x="168" y="200"/>
                  </a:cubicBezTo>
                  <a:cubicBezTo>
                    <a:pt x="232" y="165"/>
                    <a:pt x="232" y="165"/>
                    <a:pt x="232" y="165"/>
                  </a:cubicBezTo>
                  <a:cubicBezTo>
                    <a:pt x="232" y="47"/>
                    <a:pt x="232" y="47"/>
                    <a:pt x="232" y="47"/>
                  </a:cubicBezTo>
                  <a:cubicBezTo>
                    <a:pt x="231" y="47"/>
                    <a:pt x="231" y="48"/>
                    <a:pt x="230" y="48"/>
                  </a:cubicBezTo>
                  <a:cubicBezTo>
                    <a:pt x="224" y="56"/>
                    <a:pt x="219" y="63"/>
                    <a:pt x="215" y="75"/>
                  </a:cubicBezTo>
                  <a:moveTo>
                    <a:pt x="37" y="92"/>
                  </a:moveTo>
                  <a:cubicBezTo>
                    <a:pt x="31" y="92"/>
                    <a:pt x="27" y="97"/>
                    <a:pt x="27" y="102"/>
                  </a:cubicBezTo>
                  <a:cubicBezTo>
                    <a:pt x="27" y="107"/>
                    <a:pt x="31" y="112"/>
                    <a:pt x="37" y="112"/>
                  </a:cubicBezTo>
                  <a:cubicBezTo>
                    <a:pt x="42" y="112"/>
                    <a:pt x="46" y="107"/>
                    <a:pt x="46" y="102"/>
                  </a:cubicBezTo>
                  <a:cubicBezTo>
                    <a:pt x="46" y="97"/>
                    <a:pt x="42" y="92"/>
                    <a:pt x="37" y="92"/>
                  </a:cubicBezTo>
                  <a:moveTo>
                    <a:pt x="195" y="92"/>
                  </a:moveTo>
                  <a:cubicBezTo>
                    <a:pt x="190" y="92"/>
                    <a:pt x="185" y="97"/>
                    <a:pt x="185" y="102"/>
                  </a:cubicBezTo>
                  <a:cubicBezTo>
                    <a:pt x="185" y="107"/>
                    <a:pt x="190" y="112"/>
                    <a:pt x="195" y="112"/>
                  </a:cubicBezTo>
                  <a:cubicBezTo>
                    <a:pt x="200" y="112"/>
                    <a:pt x="205" y="107"/>
                    <a:pt x="205" y="102"/>
                  </a:cubicBezTo>
                  <a:cubicBezTo>
                    <a:pt x="205" y="97"/>
                    <a:pt x="200" y="92"/>
                    <a:pt x="195" y="92"/>
                  </a:cubicBezTo>
                  <a:moveTo>
                    <a:pt x="123" y="94"/>
                  </a:moveTo>
                  <a:cubicBezTo>
                    <a:pt x="120" y="93"/>
                    <a:pt x="118" y="93"/>
                    <a:pt x="115" y="93"/>
                  </a:cubicBezTo>
                  <a:cubicBezTo>
                    <a:pt x="113" y="93"/>
                    <a:pt x="111" y="93"/>
                    <a:pt x="109" y="94"/>
                  </a:cubicBezTo>
                  <a:cubicBezTo>
                    <a:pt x="105" y="83"/>
                    <a:pt x="105" y="83"/>
                    <a:pt x="105" y="83"/>
                  </a:cubicBezTo>
                  <a:cubicBezTo>
                    <a:pt x="108" y="82"/>
                    <a:pt x="112" y="81"/>
                    <a:pt x="115" y="81"/>
                  </a:cubicBezTo>
                  <a:cubicBezTo>
                    <a:pt x="119" y="81"/>
                    <a:pt x="123" y="82"/>
                    <a:pt x="127" y="83"/>
                  </a:cubicBezTo>
                  <a:lnTo>
                    <a:pt x="123" y="94"/>
                  </a:lnTo>
                  <a:close/>
                  <a:moveTo>
                    <a:pt x="84" y="108"/>
                  </a:moveTo>
                  <a:cubicBezTo>
                    <a:pt x="78" y="98"/>
                    <a:pt x="78" y="98"/>
                    <a:pt x="78" y="98"/>
                  </a:cubicBezTo>
                  <a:cubicBezTo>
                    <a:pt x="94" y="88"/>
                    <a:pt x="94" y="88"/>
                    <a:pt x="94" y="88"/>
                  </a:cubicBezTo>
                  <a:cubicBezTo>
                    <a:pt x="100" y="98"/>
                    <a:pt x="100" y="98"/>
                    <a:pt x="100" y="98"/>
                  </a:cubicBezTo>
                  <a:lnTo>
                    <a:pt x="84" y="108"/>
                  </a:lnTo>
                  <a:close/>
                  <a:moveTo>
                    <a:pt x="148" y="108"/>
                  </a:moveTo>
                  <a:cubicBezTo>
                    <a:pt x="131" y="99"/>
                    <a:pt x="131" y="99"/>
                    <a:pt x="131" y="99"/>
                  </a:cubicBezTo>
                  <a:cubicBezTo>
                    <a:pt x="137" y="89"/>
                    <a:pt x="137" y="89"/>
                    <a:pt x="137" y="89"/>
                  </a:cubicBezTo>
                  <a:cubicBezTo>
                    <a:pt x="154" y="98"/>
                    <a:pt x="154" y="98"/>
                    <a:pt x="154" y="98"/>
                  </a:cubicBezTo>
                  <a:lnTo>
                    <a:pt x="148" y="108"/>
                  </a:lnTo>
                  <a:close/>
                  <a:moveTo>
                    <a:pt x="62" y="116"/>
                  </a:moveTo>
                  <a:cubicBezTo>
                    <a:pt x="59" y="116"/>
                    <a:pt x="55" y="115"/>
                    <a:pt x="51" y="114"/>
                  </a:cubicBezTo>
                  <a:cubicBezTo>
                    <a:pt x="55" y="103"/>
                    <a:pt x="55" y="103"/>
                    <a:pt x="55" y="103"/>
                  </a:cubicBezTo>
                  <a:cubicBezTo>
                    <a:pt x="58" y="104"/>
                    <a:pt x="60" y="104"/>
                    <a:pt x="62" y="104"/>
                  </a:cubicBezTo>
                  <a:cubicBezTo>
                    <a:pt x="65" y="104"/>
                    <a:pt x="67" y="104"/>
                    <a:pt x="70" y="103"/>
                  </a:cubicBezTo>
                  <a:cubicBezTo>
                    <a:pt x="74" y="114"/>
                    <a:pt x="74" y="114"/>
                    <a:pt x="74" y="114"/>
                  </a:cubicBezTo>
                  <a:cubicBezTo>
                    <a:pt x="70" y="115"/>
                    <a:pt x="66" y="116"/>
                    <a:pt x="62" y="116"/>
                  </a:cubicBezTo>
                  <a:moveTo>
                    <a:pt x="170" y="116"/>
                  </a:moveTo>
                  <a:cubicBezTo>
                    <a:pt x="166" y="116"/>
                    <a:pt x="162" y="115"/>
                    <a:pt x="158" y="114"/>
                  </a:cubicBezTo>
                  <a:cubicBezTo>
                    <a:pt x="162" y="103"/>
                    <a:pt x="162" y="103"/>
                    <a:pt x="162" y="103"/>
                  </a:cubicBezTo>
                  <a:cubicBezTo>
                    <a:pt x="165" y="104"/>
                    <a:pt x="167" y="104"/>
                    <a:pt x="170" y="104"/>
                  </a:cubicBezTo>
                  <a:cubicBezTo>
                    <a:pt x="172" y="104"/>
                    <a:pt x="174" y="104"/>
                    <a:pt x="176" y="103"/>
                  </a:cubicBezTo>
                  <a:cubicBezTo>
                    <a:pt x="180" y="114"/>
                    <a:pt x="180" y="114"/>
                    <a:pt x="180" y="114"/>
                  </a:cubicBezTo>
                  <a:cubicBezTo>
                    <a:pt x="177" y="115"/>
                    <a:pt x="173" y="116"/>
                    <a:pt x="170" y="1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D2D2A"/>
                </a:solidFill>
                <a:effectLst/>
                <a:uLnTx/>
                <a:uFillTx/>
              </a:endParaRPr>
            </a:p>
          </p:txBody>
        </p:sp>
      </p:grpSp>
      <p:sp>
        <p:nvSpPr>
          <p:cNvPr id="8" name="Rectángulo 7"/>
          <p:cNvSpPr/>
          <p:nvPr userDrawn="1"/>
        </p:nvSpPr>
        <p:spPr>
          <a:xfrm>
            <a:off x="6600536" y="284531"/>
            <a:ext cx="1200357" cy="121540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Picture 8"/>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8038"/>
          <a:stretch/>
        </p:blipFill>
        <p:spPr bwMode="auto">
          <a:xfrm>
            <a:off x="6734452" y="328757"/>
            <a:ext cx="953541" cy="1103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 name="Group 52"/>
          <p:cNvGrpSpPr>
            <a:grpSpLocks noChangeAspect="1"/>
          </p:cNvGrpSpPr>
          <p:nvPr userDrawn="1"/>
        </p:nvGrpSpPr>
        <p:grpSpPr bwMode="gray">
          <a:xfrm>
            <a:off x="6734452" y="3202452"/>
            <a:ext cx="906179" cy="1055899"/>
            <a:chOff x="2070" y="1223"/>
            <a:chExt cx="1616" cy="1883"/>
          </a:xfrm>
        </p:grpSpPr>
        <p:sp>
          <p:nvSpPr>
            <p:cNvPr id="11" name="Freeform 53"/>
            <p:cNvSpPr>
              <a:spLocks/>
            </p:cNvSpPr>
            <p:nvPr/>
          </p:nvSpPr>
          <p:spPr bwMode="gray">
            <a:xfrm>
              <a:off x="2155" y="1488"/>
              <a:ext cx="1464" cy="1001"/>
            </a:xfrm>
            <a:custGeom>
              <a:avLst/>
              <a:gdLst>
                <a:gd name="T0" fmla="*/ 620 w 620"/>
                <a:gd name="T1" fmla="*/ 400 h 424"/>
                <a:gd name="T2" fmla="*/ 596 w 620"/>
                <a:gd name="T3" fmla="*/ 424 h 424"/>
                <a:gd name="T4" fmla="*/ 24 w 620"/>
                <a:gd name="T5" fmla="*/ 424 h 424"/>
                <a:gd name="T6" fmla="*/ 0 w 620"/>
                <a:gd name="T7" fmla="*/ 400 h 424"/>
                <a:gd name="T8" fmla="*/ 0 w 620"/>
                <a:gd name="T9" fmla="*/ 24 h 424"/>
                <a:gd name="T10" fmla="*/ 24 w 620"/>
                <a:gd name="T11" fmla="*/ 0 h 424"/>
                <a:gd name="T12" fmla="*/ 596 w 620"/>
                <a:gd name="T13" fmla="*/ 0 h 424"/>
                <a:gd name="T14" fmla="*/ 620 w 620"/>
                <a:gd name="T15" fmla="*/ 24 h 424"/>
                <a:gd name="T16" fmla="*/ 620 w 620"/>
                <a:gd name="T17" fmla="*/ 40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424">
                  <a:moveTo>
                    <a:pt x="620" y="400"/>
                  </a:moveTo>
                  <a:cubicBezTo>
                    <a:pt x="620" y="413"/>
                    <a:pt x="609" y="424"/>
                    <a:pt x="596" y="424"/>
                  </a:cubicBezTo>
                  <a:cubicBezTo>
                    <a:pt x="24" y="424"/>
                    <a:pt x="24" y="424"/>
                    <a:pt x="24" y="424"/>
                  </a:cubicBezTo>
                  <a:cubicBezTo>
                    <a:pt x="11" y="424"/>
                    <a:pt x="0" y="413"/>
                    <a:pt x="0" y="400"/>
                  </a:cubicBezTo>
                  <a:cubicBezTo>
                    <a:pt x="0" y="24"/>
                    <a:pt x="0" y="24"/>
                    <a:pt x="0" y="24"/>
                  </a:cubicBezTo>
                  <a:cubicBezTo>
                    <a:pt x="0" y="11"/>
                    <a:pt x="11" y="0"/>
                    <a:pt x="24" y="0"/>
                  </a:cubicBezTo>
                  <a:cubicBezTo>
                    <a:pt x="596" y="0"/>
                    <a:pt x="596" y="0"/>
                    <a:pt x="596" y="0"/>
                  </a:cubicBezTo>
                  <a:cubicBezTo>
                    <a:pt x="609" y="0"/>
                    <a:pt x="620" y="11"/>
                    <a:pt x="620" y="24"/>
                  </a:cubicBezTo>
                  <a:lnTo>
                    <a:pt x="620" y="40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2" name="Oval 54"/>
            <p:cNvSpPr>
              <a:spLocks noChangeArrowheads="1"/>
            </p:cNvSpPr>
            <p:nvPr/>
          </p:nvSpPr>
          <p:spPr bwMode="gray">
            <a:xfrm>
              <a:off x="3093" y="1804"/>
              <a:ext cx="392" cy="39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3" name="Oval 55"/>
            <p:cNvSpPr>
              <a:spLocks noChangeArrowheads="1"/>
            </p:cNvSpPr>
            <p:nvPr/>
          </p:nvSpPr>
          <p:spPr bwMode="gray">
            <a:xfrm>
              <a:off x="3128" y="1840"/>
              <a:ext cx="321" cy="321"/>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4" name="Freeform 56"/>
            <p:cNvSpPr>
              <a:spLocks/>
            </p:cNvSpPr>
            <p:nvPr/>
          </p:nvSpPr>
          <p:spPr bwMode="gray">
            <a:xfrm>
              <a:off x="3109" y="1913"/>
              <a:ext cx="180" cy="154"/>
            </a:xfrm>
            <a:custGeom>
              <a:avLst/>
              <a:gdLst>
                <a:gd name="T0" fmla="*/ 0 w 180"/>
                <a:gd name="T1" fmla="*/ 154 h 154"/>
                <a:gd name="T2" fmla="*/ 180 w 180"/>
                <a:gd name="T3" fmla="*/ 88 h 154"/>
                <a:gd name="T4" fmla="*/ 14 w 180"/>
                <a:gd name="T5" fmla="*/ 0 h 154"/>
                <a:gd name="T6" fmla="*/ 0 w 180"/>
                <a:gd name="T7" fmla="*/ 154 h 154"/>
              </a:gdLst>
              <a:ahLst/>
              <a:cxnLst>
                <a:cxn ang="0">
                  <a:pos x="T0" y="T1"/>
                </a:cxn>
                <a:cxn ang="0">
                  <a:pos x="T2" y="T3"/>
                </a:cxn>
                <a:cxn ang="0">
                  <a:pos x="T4" y="T5"/>
                </a:cxn>
                <a:cxn ang="0">
                  <a:pos x="T6" y="T7"/>
                </a:cxn>
              </a:cxnLst>
              <a:rect l="0" t="0" r="r" b="b"/>
              <a:pathLst>
                <a:path w="180" h="154">
                  <a:moveTo>
                    <a:pt x="0" y="154"/>
                  </a:moveTo>
                  <a:lnTo>
                    <a:pt x="180" y="88"/>
                  </a:lnTo>
                  <a:lnTo>
                    <a:pt x="14" y="0"/>
                  </a:lnTo>
                  <a:lnTo>
                    <a:pt x="0" y="15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5" name="Freeform 57"/>
            <p:cNvSpPr>
              <a:spLocks/>
            </p:cNvSpPr>
            <p:nvPr/>
          </p:nvSpPr>
          <p:spPr bwMode="gray">
            <a:xfrm>
              <a:off x="3109" y="1913"/>
              <a:ext cx="180" cy="154"/>
            </a:xfrm>
            <a:custGeom>
              <a:avLst/>
              <a:gdLst>
                <a:gd name="T0" fmla="*/ 0 w 180"/>
                <a:gd name="T1" fmla="*/ 154 h 154"/>
                <a:gd name="T2" fmla="*/ 180 w 180"/>
                <a:gd name="T3" fmla="*/ 88 h 154"/>
                <a:gd name="T4" fmla="*/ 14 w 180"/>
                <a:gd name="T5" fmla="*/ 0 h 154"/>
              </a:gdLst>
              <a:ahLst/>
              <a:cxnLst>
                <a:cxn ang="0">
                  <a:pos x="T0" y="T1"/>
                </a:cxn>
                <a:cxn ang="0">
                  <a:pos x="T2" y="T3"/>
                </a:cxn>
                <a:cxn ang="0">
                  <a:pos x="T4" y="T5"/>
                </a:cxn>
              </a:cxnLst>
              <a:rect l="0" t="0" r="r" b="b"/>
              <a:pathLst>
                <a:path w="180" h="154">
                  <a:moveTo>
                    <a:pt x="0" y="154"/>
                  </a:moveTo>
                  <a:lnTo>
                    <a:pt x="180" y="88"/>
                  </a:lnTo>
                  <a:lnTo>
                    <a:pt x="1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6" name="Freeform 58"/>
            <p:cNvSpPr>
              <a:spLocks/>
            </p:cNvSpPr>
            <p:nvPr/>
          </p:nvSpPr>
          <p:spPr bwMode="gray">
            <a:xfrm>
              <a:off x="3109" y="2234"/>
              <a:ext cx="378" cy="29"/>
            </a:xfrm>
            <a:custGeom>
              <a:avLst/>
              <a:gdLst>
                <a:gd name="T0" fmla="*/ 160 w 160"/>
                <a:gd name="T1" fmla="*/ 7 h 12"/>
                <a:gd name="T2" fmla="*/ 155 w 160"/>
                <a:gd name="T3" fmla="*/ 12 h 12"/>
                <a:gd name="T4" fmla="*/ 6 w 160"/>
                <a:gd name="T5" fmla="*/ 12 h 12"/>
                <a:gd name="T6" fmla="*/ 0 w 160"/>
                <a:gd name="T7" fmla="*/ 7 h 12"/>
                <a:gd name="T8" fmla="*/ 0 w 160"/>
                <a:gd name="T9" fmla="*/ 6 h 12"/>
                <a:gd name="T10" fmla="*/ 6 w 160"/>
                <a:gd name="T11" fmla="*/ 0 h 12"/>
                <a:gd name="T12" fmla="*/ 155 w 160"/>
                <a:gd name="T13" fmla="*/ 0 h 12"/>
                <a:gd name="T14" fmla="*/ 160 w 160"/>
                <a:gd name="T15" fmla="*/ 6 h 12"/>
                <a:gd name="T16" fmla="*/ 160 w 160"/>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2">
                  <a:moveTo>
                    <a:pt x="160" y="7"/>
                  </a:moveTo>
                  <a:cubicBezTo>
                    <a:pt x="160" y="10"/>
                    <a:pt x="158" y="12"/>
                    <a:pt x="155" y="12"/>
                  </a:cubicBezTo>
                  <a:cubicBezTo>
                    <a:pt x="6" y="12"/>
                    <a:pt x="6" y="12"/>
                    <a:pt x="6" y="12"/>
                  </a:cubicBezTo>
                  <a:cubicBezTo>
                    <a:pt x="2" y="12"/>
                    <a:pt x="0" y="10"/>
                    <a:pt x="0" y="7"/>
                  </a:cubicBezTo>
                  <a:cubicBezTo>
                    <a:pt x="0" y="6"/>
                    <a:pt x="0" y="6"/>
                    <a:pt x="0" y="6"/>
                  </a:cubicBezTo>
                  <a:cubicBezTo>
                    <a:pt x="0" y="2"/>
                    <a:pt x="2" y="0"/>
                    <a:pt x="6" y="0"/>
                  </a:cubicBezTo>
                  <a:cubicBezTo>
                    <a:pt x="155" y="0"/>
                    <a:pt x="155" y="0"/>
                    <a:pt x="155" y="0"/>
                  </a:cubicBezTo>
                  <a:cubicBezTo>
                    <a:pt x="158" y="0"/>
                    <a:pt x="160" y="2"/>
                    <a:pt x="160" y="6"/>
                  </a:cubicBezTo>
                  <a:lnTo>
                    <a:pt x="16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7" name="Freeform 59"/>
            <p:cNvSpPr>
              <a:spLocks/>
            </p:cNvSpPr>
            <p:nvPr/>
          </p:nvSpPr>
          <p:spPr bwMode="gray">
            <a:xfrm>
              <a:off x="3109" y="2291"/>
              <a:ext cx="378" cy="28"/>
            </a:xfrm>
            <a:custGeom>
              <a:avLst/>
              <a:gdLst>
                <a:gd name="T0" fmla="*/ 160 w 160"/>
                <a:gd name="T1" fmla="*/ 7 h 12"/>
                <a:gd name="T2" fmla="*/ 155 w 160"/>
                <a:gd name="T3" fmla="*/ 12 h 12"/>
                <a:gd name="T4" fmla="*/ 6 w 160"/>
                <a:gd name="T5" fmla="*/ 12 h 12"/>
                <a:gd name="T6" fmla="*/ 0 w 160"/>
                <a:gd name="T7" fmla="*/ 7 h 12"/>
                <a:gd name="T8" fmla="*/ 0 w 160"/>
                <a:gd name="T9" fmla="*/ 6 h 12"/>
                <a:gd name="T10" fmla="*/ 6 w 160"/>
                <a:gd name="T11" fmla="*/ 0 h 12"/>
                <a:gd name="T12" fmla="*/ 155 w 160"/>
                <a:gd name="T13" fmla="*/ 0 h 12"/>
                <a:gd name="T14" fmla="*/ 160 w 160"/>
                <a:gd name="T15" fmla="*/ 6 h 12"/>
                <a:gd name="T16" fmla="*/ 160 w 160"/>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2">
                  <a:moveTo>
                    <a:pt x="160" y="7"/>
                  </a:moveTo>
                  <a:cubicBezTo>
                    <a:pt x="160" y="10"/>
                    <a:pt x="158" y="12"/>
                    <a:pt x="155" y="12"/>
                  </a:cubicBezTo>
                  <a:cubicBezTo>
                    <a:pt x="6" y="12"/>
                    <a:pt x="6" y="12"/>
                    <a:pt x="6" y="12"/>
                  </a:cubicBezTo>
                  <a:cubicBezTo>
                    <a:pt x="2" y="12"/>
                    <a:pt x="0" y="10"/>
                    <a:pt x="0" y="7"/>
                  </a:cubicBezTo>
                  <a:cubicBezTo>
                    <a:pt x="0" y="6"/>
                    <a:pt x="0" y="6"/>
                    <a:pt x="0" y="6"/>
                  </a:cubicBezTo>
                  <a:cubicBezTo>
                    <a:pt x="0" y="2"/>
                    <a:pt x="2" y="0"/>
                    <a:pt x="6" y="0"/>
                  </a:cubicBezTo>
                  <a:cubicBezTo>
                    <a:pt x="155" y="0"/>
                    <a:pt x="155" y="0"/>
                    <a:pt x="155" y="0"/>
                  </a:cubicBezTo>
                  <a:cubicBezTo>
                    <a:pt x="158" y="0"/>
                    <a:pt x="160" y="2"/>
                    <a:pt x="160" y="6"/>
                  </a:cubicBezTo>
                  <a:lnTo>
                    <a:pt x="16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8" name="Freeform 60"/>
            <p:cNvSpPr>
              <a:spLocks/>
            </p:cNvSpPr>
            <p:nvPr/>
          </p:nvSpPr>
          <p:spPr bwMode="gray">
            <a:xfrm>
              <a:off x="2306" y="1620"/>
              <a:ext cx="680" cy="123"/>
            </a:xfrm>
            <a:custGeom>
              <a:avLst/>
              <a:gdLst>
                <a:gd name="T0" fmla="*/ 288 w 288"/>
                <a:gd name="T1" fmla="*/ 28 h 52"/>
                <a:gd name="T2" fmla="*/ 264 w 288"/>
                <a:gd name="T3" fmla="*/ 52 h 52"/>
                <a:gd name="T4" fmla="*/ 24 w 288"/>
                <a:gd name="T5" fmla="*/ 52 h 52"/>
                <a:gd name="T6" fmla="*/ 0 w 288"/>
                <a:gd name="T7" fmla="*/ 28 h 52"/>
                <a:gd name="T8" fmla="*/ 0 w 288"/>
                <a:gd name="T9" fmla="*/ 24 h 52"/>
                <a:gd name="T10" fmla="*/ 24 w 288"/>
                <a:gd name="T11" fmla="*/ 0 h 52"/>
                <a:gd name="T12" fmla="*/ 264 w 288"/>
                <a:gd name="T13" fmla="*/ 0 h 52"/>
                <a:gd name="T14" fmla="*/ 288 w 288"/>
                <a:gd name="T15" fmla="*/ 24 h 52"/>
                <a:gd name="T16" fmla="*/ 288 w 288"/>
                <a:gd name="T17"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52">
                  <a:moveTo>
                    <a:pt x="288" y="28"/>
                  </a:moveTo>
                  <a:cubicBezTo>
                    <a:pt x="288" y="41"/>
                    <a:pt x="277" y="52"/>
                    <a:pt x="264" y="52"/>
                  </a:cubicBezTo>
                  <a:cubicBezTo>
                    <a:pt x="24" y="52"/>
                    <a:pt x="24" y="52"/>
                    <a:pt x="24" y="52"/>
                  </a:cubicBezTo>
                  <a:cubicBezTo>
                    <a:pt x="11" y="52"/>
                    <a:pt x="0" y="41"/>
                    <a:pt x="0" y="28"/>
                  </a:cubicBezTo>
                  <a:cubicBezTo>
                    <a:pt x="0" y="24"/>
                    <a:pt x="0" y="24"/>
                    <a:pt x="0" y="24"/>
                  </a:cubicBezTo>
                  <a:cubicBezTo>
                    <a:pt x="0" y="11"/>
                    <a:pt x="11" y="0"/>
                    <a:pt x="24" y="0"/>
                  </a:cubicBezTo>
                  <a:cubicBezTo>
                    <a:pt x="264" y="0"/>
                    <a:pt x="264" y="0"/>
                    <a:pt x="264" y="0"/>
                  </a:cubicBezTo>
                  <a:cubicBezTo>
                    <a:pt x="277" y="0"/>
                    <a:pt x="288" y="11"/>
                    <a:pt x="288" y="24"/>
                  </a:cubicBezTo>
                  <a:lnTo>
                    <a:pt x="288"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19" name="Freeform 61"/>
            <p:cNvSpPr>
              <a:spLocks/>
            </p:cNvSpPr>
            <p:nvPr/>
          </p:nvSpPr>
          <p:spPr bwMode="gray">
            <a:xfrm>
              <a:off x="2268" y="1866"/>
              <a:ext cx="76" cy="75"/>
            </a:xfrm>
            <a:custGeom>
              <a:avLst/>
              <a:gdLst>
                <a:gd name="T0" fmla="*/ 32 w 32"/>
                <a:gd name="T1" fmla="*/ 17 h 32"/>
                <a:gd name="T2" fmla="*/ 17 w 32"/>
                <a:gd name="T3" fmla="*/ 32 h 32"/>
                <a:gd name="T4" fmla="*/ 16 w 32"/>
                <a:gd name="T5" fmla="*/ 32 h 32"/>
                <a:gd name="T6" fmla="*/ 0 w 32"/>
                <a:gd name="T7" fmla="*/ 17 h 32"/>
                <a:gd name="T8" fmla="*/ 0 w 32"/>
                <a:gd name="T9" fmla="*/ 16 h 32"/>
                <a:gd name="T10" fmla="*/ 16 w 32"/>
                <a:gd name="T11" fmla="*/ 0 h 32"/>
                <a:gd name="T12" fmla="*/ 17 w 32"/>
                <a:gd name="T13" fmla="*/ 0 h 32"/>
                <a:gd name="T14" fmla="*/ 32 w 32"/>
                <a:gd name="T15" fmla="*/ 16 h 32"/>
                <a:gd name="T16" fmla="*/ 32 w 32"/>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32" y="17"/>
                  </a:moveTo>
                  <a:cubicBezTo>
                    <a:pt x="32" y="25"/>
                    <a:pt x="25" y="32"/>
                    <a:pt x="17" y="32"/>
                  </a:cubicBezTo>
                  <a:cubicBezTo>
                    <a:pt x="16" y="32"/>
                    <a:pt x="16" y="32"/>
                    <a:pt x="16" y="32"/>
                  </a:cubicBezTo>
                  <a:cubicBezTo>
                    <a:pt x="7" y="32"/>
                    <a:pt x="0" y="25"/>
                    <a:pt x="0" y="17"/>
                  </a:cubicBezTo>
                  <a:cubicBezTo>
                    <a:pt x="0" y="16"/>
                    <a:pt x="0" y="16"/>
                    <a:pt x="0" y="16"/>
                  </a:cubicBezTo>
                  <a:cubicBezTo>
                    <a:pt x="0" y="7"/>
                    <a:pt x="7" y="0"/>
                    <a:pt x="16" y="0"/>
                  </a:cubicBezTo>
                  <a:cubicBezTo>
                    <a:pt x="17" y="0"/>
                    <a:pt x="17" y="0"/>
                    <a:pt x="17" y="0"/>
                  </a:cubicBezTo>
                  <a:cubicBezTo>
                    <a:pt x="25" y="0"/>
                    <a:pt x="32" y="7"/>
                    <a:pt x="32" y="16"/>
                  </a:cubicBezTo>
                  <a:lnTo>
                    <a:pt x="32"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0" name="Freeform 62"/>
            <p:cNvSpPr>
              <a:spLocks/>
            </p:cNvSpPr>
            <p:nvPr/>
          </p:nvSpPr>
          <p:spPr bwMode="gray">
            <a:xfrm>
              <a:off x="2268" y="1998"/>
              <a:ext cx="76" cy="76"/>
            </a:xfrm>
            <a:custGeom>
              <a:avLst/>
              <a:gdLst>
                <a:gd name="T0" fmla="*/ 32 w 32"/>
                <a:gd name="T1" fmla="*/ 17 h 32"/>
                <a:gd name="T2" fmla="*/ 17 w 32"/>
                <a:gd name="T3" fmla="*/ 32 h 32"/>
                <a:gd name="T4" fmla="*/ 16 w 32"/>
                <a:gd name="T5" fmla="*/ 32 h 32"/>
                <a:gd name="T6" fmla="*/ 0 w 32"/>
                <a:gd name="T7" fmla="*/ 17 h 32"/>
                <a:gd name="T8" fmla="*/ 0 w 32"/>
                <a:gd name="T9" fmla="*/ 16 h 32"/>
                <a:gd name="T10" fmla="*/ 16 w 32"/>
                <a:gd name="T11" fmla="*/ 0 h 32"/>
                <a:gd name="T12" fmla="*/ 17 w 32"/>
                <a:gd name="T13" fmla="*/ 0 h 32"/>
                <a:gd name="T14" fmla="*/ 32 w 32"/>
                <a:gd name="T15" fmla="*/ 16 h 32"/>
                <a:gd name="T16" fmla="*/ 32 w 32"/>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32" y="17"/>
                  </a:moveTo>
                  <a:cubicBezTo>
                    <a:pt x="32" y="25"/>
                    <a:pt x="25" y="32"/>
                    <a:pt x="17" y="32"/>
                  </a:cubicBezTo>
                  <a:cubicBezTo>
                    <a:pt x="16" y="32"/>
                    <a:pt x="16" y="32"/>
                    <a:pt x="16" y="32"/>
                  </a:cubicBezTo>
                  <a:cubicBezTo>
                    <a:pt x="7" y="32"/>
                    <a:pt x="0" y="25"/>
                    <a:pt x="0" y="17"/>
                  </a:cubicBezTo>
                  <a:cubicBezTo>
                    <a:pt x="0" y="16"/>
                    <a:pt x="0" y="16"/>
                    <a:pt x="0" y="16"/>
                  </a:cubicBezTo>
                  <a:cubicBezTo>
                    <a:pt x="0" y="7"/>
                    <a:pt x="7" y="0"/>
                    <a:pt x="16" y="0"/>
                  </a:cubicBezTo>
                  <a:cubicBezTo>
                    <a:pt x="17" y="0"/>
                    <a:pt x="17" y="0"/>
                    <a:pt x="17" y="0"/>
                  </a:cubicBezTo>
                  <a:cubicBezTo>
                    <a:pt x="25" y="0"/>
                    <a:pt x="32" y="7"/>
                    <a:pt x="32" y="16"/>
                  </a:cubicBezTo>
                  <a:lnTo>
                    <a:pt x="32"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1" name="Freeform 63"/>
            <p:cNvSpPr>
              <a:spLocks/>
            </p:cNvSpPr>
            <p:nvPr/>
          </p:nvSpPr>
          <p:spPr bwMode="gray">
            <a:xfrm>
              <a:off x="2268" y="2130"/>
              <a:ext cx="76" cy="76"/>
            </a:xfrm>
            <a:custGeom>
              <a:avLst/>
              <a:gdLst>
                <a:gd name="T0" fmla="*/ 32 w 32"/>
                <a:gd name="T1" fmla="*/ 17 h 32"/>
                <a:gd name="T2" fmla="*/ 17 w 32"/>
                <a:gd name="T3" fmla="*/ 32 h 32"/>
                <a:gd name="T4" fmla="*/ 16 w 32"/>
                <a:gd name="T5" fmla="*/ 32 h 32"/>
                <a:gd name="T6" fmla="*/ 0 w 32"/>
                <a:gd name="T7" fmla="*/ 17 h 32"/>
                <a:gd name="T8" fmla="*/ 0 w 32"/>
                <a:gd name="T9" fmla="*/ 16 h 32"/>
                <a:gd name="T10" fmla="*/ 16 w 32"/>
                <a:gd name="T11" fmla="*/ 0 h 32"/>
                <a:gd name="T12" fmla="*/ 17 w 32"/>
                <a:gd name="T13" fmla="*/ 0 h 32"/>
                <a:gd name="T14" fmla="*/ 32 w 32"/>
                <a:gd name="T15" fmla="*/ 16 h 32"/>
                <a:gd name="T16" fmla="*/ 32 w 32"/>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32" y="17"/>
                  </a:moveTo>
                  <a:cubicBezTo>
                    <a:pt x="32" y="25"/>
                    <a:pt x="25" y="32"/>
                    <a:pt x="17" y="32"/>
                  </a:cubicBezTo>
                  <a:cubicBezTo>
                    <a:pt x="16" y="32"/>
                    <a:pt x="16" y="32"/>
                    <a:pt x="16" y="32"/>
                  </a:cubicBezTo>
                  <a:cubicBezTo>
                    <a:pt x="7" y="32"/>
                    <a:pt x="0" y="25"/>
                    <a:pt x="0" y="17"/>
                  </a:cubicBezTo>
                  <a:cubicBezTo>
                    <a:pt x="0" y="16"/>
                    <a:pt x="0" y="16"/>
                    <a:pt x="0" y="16"/>
                  </a:cubicBezTo>
                  <a:cubicBezTo>
                    <a:pt x="0" y="7"/>
                    <a:pt x="7" y="0"/>
                    <a:pt x="16" y="0"/>
                  </a:cubicBezTo>
                  <a:cubicBezTo>
                    <a:pt x="17" y="0"/>
                    <a:pt x="17" y="0"/>
                    <a:pt x="17" y="0"/>
                  </a:cubicBezTo>
                  <a:cubicBezTo>
                    <a:pt x="25" y="0"/>
                    <a:pt x="32" y="7"/>
                    <a:pt x="32" y="16"/>
                  </a:cubicBezTo>
                  <a:lnTo>
                    <a:pt x="32"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2" name="Freeform 64"/>
            <p:cNvSpPr>
              <a:spLocks/>
            </p:cNvSpPr>
            <p:nvPr/>
          </p:nvSpPr>
          <p:spPr bwMode="gray">
            <a:xfrm>
              <a:off x="2268" y="2263"/>
              <a:ext cx="76" cy="75"/>
            </a:xfrm>
            <a:custGeom>
              <a:avLst/>
              <a:gdLst>
                <a:gd name="T0" fmla="*/ 32 w 32"/>
                <a:gd name="T1" fmla="*/ 17 h 32"/>
                <a:gd name="T2" fmla="*/ 17 w 32"/>
                <a:gd name="T3" fmla="*/ 32 h 32"/>
                <a:gd name="T4" fmla="*/ 16 w 32"/>
                <a:gd name="T5" fmla="*/ 32 h 32"/>
                <a:gd name="T6" fmla="*/ 0 w 32"/>
                <a:gd name="T7" fmla="*/ 17 h 32"/>
                <a:gd name="T8" fmla="*/ 0 w 32"/>
                <a:gd name="T9" fmla="*/ 16 h 32"/>
                <a:gd name="T10" fmla="*/ 16 w 32"/>
                <a:gd name="T11" fmla="*/ 0 h 32"/>
                <a:gd name="T12" fmla="*/ 17 w 32"/>
                <a:gd name="T13" fmla="*/ 0 h 32"/>
                <a:gd name="T14" fmla="*/ 32 w 32"/>
                <a:gd name="T15" fmla="*/ 16 h 32"/>
                <a:gd name="T16" fmla="*/ 32 w 32"/>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32" y="17"/>
                  </a:moveTo>
                  <a:cubicBezTo>
                    <a:pt x="32" y="25"/>
                    <a:pt x="25" y="32"/>
                    <a:pt x="17" y="32"/>
                  </a:cubicBezTo>
                  <a:cubicBezTo>
                    <a:pt x="16" y="32"/>
                    <a:pt x="16" y="32"/>
                    <a:pt x="16" y="32"/>
                  </a:cubicBezTo>
                  <a:cubicBezTo>
                    <a:pt x="7" y="32"/>
                    <a:pt x="0" y="25"/>
                    <a:pt x="0" y="17"/>
                  </a:cubicBezTo>
                  <a:cubicBezTo>
                    <a:pt x="0" y="16"/>
                    <a:pt x="0" y="16"/>
                    <a:pt x="0" y="16"/>
                  </a:cubicBezTo>
                  <a:cubicBezTo>
                    <a:pt x="0" y="7"/>
                    <a:pt x="7" y="0"/>
                    <a:pt x="16" y="0"/>
                  </a:cubicBezTo>
                  <a:cubicBezTo>
                    <a:pt x="17" y="0"/>
                    <a:pt x="17" y="0"/>
                    <a:pt x="17" y="0"/>
                  </a:cubicBezTo>
                  <a:cubicBezTo>
                    <a:pt x="25" y="0"/>
                    <a:pt x="32" y="7"/>
                    <a:pt x="32" y="16"/>
                  </a:cubicBezTo>
                  <a:lnTo>
                    <a:pt x="32"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3" name="Freeform 65"/>
            <p:cNvSpPr>
              <a:spLocks/>
            </p:cNvSpPr>
            <p:nvPr/>
          </p:nvSpPr>
          <p:spPr bwMode="gray">
            <a:xfrm>
              <a:off x="2381" y="1885"/>
              <a:ext cx="596" cy="38"/>
            </a:xfrm>
            <a:custGeom>
              <a:avLst/>
              <a:gdLst>
                <a:gd name="T0" fmla="*/ 252 w 252"/>
                <a:gd name="T1" fmla="*/ 8 h 16"/>
                <a:gd name="T2" fmla="*/ 244 w 252"/>
                <a:gd name="T3" fmla="*/ 16 h 16"/>
                <a:gd name="T4" fmla="*/ 8 w 252"/>
                <a:gd name="T5" fmla="*/ 16 h 16"/>
                <a:gd name="T6" fmla="*/ 0 w 252"/>
                <a:gd name="T7" fmla="*/ 8 h 16"/>
                <a:gd name="T8" fmla="*/ 0 w 252"/>
                <a:gd name="T9" fmla="*/ 8 h 16"/>
                <a:gd name="T10" fmla="*/ 8 w 252"/>
                <a:gd name="T11" fmla="*/ 0 h 16"/>
                <a:gd name="T12" fmla="*/ 244 w 252"/>
                <a:gd name="T13" fmla="*/ 0 h 16"/>
                <a:gd name="T14" fmla="*/ 252 w 2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6">
                  <a:moveTo>
                    <a:pt x="252" y="8"/>
                  </a:moveTo>
                  <a:cubicBezTo>
                    <a:pt x="252" y="12"/>
                    <a:pt x="248" y="16"/>
                    <a:pt x="244" y="16"/>
                  </a:cubicBezTo>
                  <a:cubicBezTo>
                    <a:pt x="8" y="16"/>
                    <a:pt x="8" y="16"/>
                    <a:pt x="8" y="16"/>
                  </a:cubicBezTo>
                  <a:cubicBezTo>
                    <a:pt x="4" y="16"/>
                    <a:pt x="0" y="12"/>
                    <a:pt x="0" y="8"/>
                  </a:cubicBezTo>
                  <a:cubicBezTo>
                    <a:pt x="0" y="8"/>
                    <a:pt x="0" y="8"/>
                    <a:pt x="0" y="8"/>
                  </a:cubicBezTo>
                  <a:cubicBezTo>
                    <a:pt x="0" y="4"/>
                    <a:pt x="4" y="0"/>
                    <a:pt x="8" y="0"/>
                  </a:cubicBezTo>
                  <a:cubicBezTo>
                    <a:pt x="244" y="0"/>
                    <a:pt x="244" y="0"/>
                    <a:pt x="244" y="0"/>
                  </a:cubicBezTo>
                  <a:cubicBezTo>
                    <a:pt x="248" y="0"/>
                    <a:pt x="252" y="4"/>
                    <a:pt x="252"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4" name="Freeform 66"/>
            <p:cNvSpPr>
              <a:spLocks/>
            </p:cNvSpPr>
            <p:nvPr/>
          </p:nvSpPr>
          <p:spPr bwMode="gray">
            <a:xfrm>
              <a:off x="2381" y="2017"/>
              <a:ext cx="596" cy="38"/>
            </a:xfrm>
            <a:custGeom>
              <a:avLst/>
              <a:gdLst>
                <a:gd name="T0" fmla="*/ 252 w 252"/>
                <a:gd name="T1" fmla="*/ 8 h 16"/>
                <a:gd name="T2" fmla="*/ 244 w 252"/>
                <a:gd name="T3" fmla="*/ 16 h 16"/>
                <a:gd name="T4" fmla="*/ 8 w 252"/>
                <a:gd name="T5" fmla="*/ 16 h 16"/>
                <a:gd name="T6" fmla="*/ 0 w 252"/>
                <a:gd name="T7" fmla="*/ 8 h 16"/>
                <a:gd name="T8" fmla="*/ 0 w 252"/>
                <a:gd name="T9" fmla="*/ 8 h 16"/>
                <a:gd name="T10" fmla="*/ 8 w 252"/>
                <a:gd name="T11" fmla="*/ 0 h 16"/>
                <a:gd name="T12" fmla="*/ 244 w 252"/>
                <a:gd name="T13" fmla="*/ 0 h 16"/>
                <a:gd name="T14" fmla="*/ 252 w 2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6">
                  <a:moveTo>
                    <a:pt x="252" y="8"/>
                  </a:moveTo>
                  <a:cubicBezTo>
                    <a:pt x="252" y="12"/>
                    <a:pt x="248" y="16"/>
                    <a:pt x="244" y="16"/>
                  </a:cubicBezTo>
                  <a:cubicBezTo>
                    <a:pt x="8" y="16"/>
                    <a:pt x="8" y="16"/>
                    <a:pt x="8" y="16"/>
                  </a:cubicBezTo>
                  <a:cubicBezTo>
                    <a:pt x="4" y="16"/>
                    <a:pt x="0" y="12"/>
                    <a:pt x="0" y="8"/>
                  </a:cubicBezTo>
                  <a:cubicBezTo>
                    <a:pt x="0" y="8"/>
                    <a:pt x="0" y="8"/>
                    <a:pt x="0" y="8"/>
                  </a:cubicBezTo>
                  <a:cubicBezTo>
                    <a:pt x="0" y="4"/>
                    <a:pt x="4" y="0"/>
                    <a:pt x="8" y="0"/>
                  </a:cubicBezTo>
                  <a:cubicBezTo>
                    <a:pt x="244" y="0"/>
                    <a:pt x="244" y="0"/>
                    <a:pt x="244" y="0"/>
                  </a:cubicBezTo>
                  <a:cubicBezTo>
                    <a:pt x="248" y="0"/>
                    <a:pt x="252" y="4"/>
                    <a:pt x="252"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5" name="Freeform 67"/>
            <p:cNvSpPr>
              <a:spLocks/>
            </p:cNvSpPr>
            <p:nvPr/>
          </p:nvSpPr>
          <p:spPr bwMode="gray">
            <a:xfrm>
              <a:off x="2381" y="2149"/>
              <a:ext cx="596" cy="38"/>
            </a:xfrm>
            <a:custGeom>
              <a:avLst/>
              <a:gdLst>
                <a:gd name="T0" fmla="*/ 252 w 252"/>
                <a:gd name="T1" fmla="*/ 8 h 16"/>
                <a:gd name="T2" fmla="*/ 244 w 252"/>
                <a:gd name="T3" fmla="*/ 16 h 16"/>
                <a:gd name="T4" fmla="*/ 8 w 252"/>
                <a:gd name="T5" fmla="*/ 16 h 16"/>
                <a:gd name="T6" fmla="*/ 0 w 252"/>
                <a:gd name="T7" fmla="*/ 8 h 16"/>
                <a:gd name="T8" fmla="*/ 0 w 252"/>
                <a:gd name="T9" fmla="*/ 8 h 16"/>
                <a:gd name="T10" fmla="*/ 8 w 252"/>
                <a:gd name="T11" fmla="*/ 0 h 16"/>
                <a:gd name="T12" fmla="*/ 244 w 252"/>
                <a:gd name="T13" fmla="*/ 0 h 16"/>
                <a:gd name="T14" fmla="*/ 252 w 2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6">
                  <a:moveTo>
                    <a:pt x="252" y="8"/>
                  </a:moveTo>
                  <a:cubicBezTo>
                    <a:pt x="252" y="12"/>
                    <a:pt x="248" y="16"/>
                    <a:pt x="244" y="16"/>
                  </a:cubicBezTo>
                  <a:cubicBezTo>
                    <a:pt x="8" y="16"/>
                    <a:pt x="8" y="16"/>
                    <a:pt x="8" y="16"/>
                  </a:cubicBezTo>
                  <a:cubicBezTo>
                    <a:pt x="4" y="16"/>
                    <a:pt x="0" y="12"/>
                    <a:pt x="0" y="8"/>
                  </a:cubicBezTo>
                  <a:cubicBezTo>
                    <a:pt x="0" y="8"/>
                    <a:pt x="0" y="8"/>
                    <a:pt x="0" y="8"/>
                  </a:cubicBezTo>
                  <a:cubicBezTo>
                    <a:pt x="0" y="4"/>
                    <a:pt x="4" y="0"/>
                    <a:pt x="8" y="0"/>
                  </a:cubicBezTo>
                  <a:cubicBezTo>
                    <a:pt x="244" y="0"/>
                    <a:pt x="244" y="0"/>
                    <a:pt x="244" y="0"/>
                  </a:cubicBezTo>
                  <a:cubicBezTo>
                    <a:pt x="248" y="0"/>
                    <a:pt x="252" y="4"/>
                    <a:pt x="252"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6" name="Freeform 68"/>
            <p:cNvSpPr>
              <a:spLocks/>
            </p:cNvSpPr>
            <p:nvPr/>
          </p:nvSpPr>
          <p:spPr bwMode="gray">
            <a:xfrm>
              <a:off x="2381" y="2282"/>
              <a:ext cx="596" cy="37"/>
            </a:xfrm>
            <a:custGeom>
              <a:avLst/>
              <a:gdLst>
                <a:gd name="T0" fmla="*/ 252 w 252"/>
                <a:gd name="T1" fmla="*/ 8 h 16"/>
                <a:gd name="T2" fmla="*/ 244 w 252"/>
                <a:gd name="T3" fmla="*/ 16 h 16"/>
                <a:gd name="T4" fmla="*/ 8 w 252"/>
                <a:gd name="T5" fmla="*/ 16 h 16"/>
                <a:gd name="T6" fmla="*/ 0 w 252"/>
                <a:gd name="T7" fmla="*/ 8 h 16"/>
                <a:gd name="T8" fmla="*/ 0 w 252"/>
                <a:gd name="T9" fmla="*/ 8 h 16"/>
                <a:gd name="T10" fmla="*/ 8 w 252"/>
                <a:gd name="T11" fmla="*/ 0 h 16"/>
                <a:gd name="T12" fmla="*/ 244 w 252"/>
                <a:gd name="T13" fmla="*/ 0 h 16"/>
                <a:gd name="T14" fmla="*/ 252 w 2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6">
                  <a:moveTo>
                    <a:pt x="252" y="8"/>
                  </a:moveTo>
                  <a:cubicBezTo>
                    <a:pt x="252" y="12"/>
                    <a:pt x="248" y="16"/>
                    <a:pt x="244" y="16"/>
                  </a:cubicBezTo>
                  <a:cubicBezTo>
                    <a:pt x="8" y="16"/>
                    <a:pt x="8" y="16"/>
                    <a:pt x="8" y="16"/>
                  </a:cubicBezTo>
                  <a:cubicBezTo>
                    <a:pt x="4" y="16"/>
                    <a:pt x="0" y="12"/>
                    <a:pt x="0" y="8"/>
                  </a:cubicBezTo>
                  <a:cubicBezTo>
                    <a:pt x="0" y="8"/>
                    <a:pt x="0" y="8"/>
                    <a:pt x="0" y="8"/>
                  </a:cubicBezTo>
                  <a:cubicBezTo>
                    <a:pt x="0" y="4"/>
                    <a:pt x="4" y="0"/>
                    <a:pt x="8" y="0"/>
                  </a:cubicBezTo>
                  <a:cubicBezTo>
                    <a:pt x="244" y="0"/>
                    <a:pt x="244" y="0"/>
                    <a:pt x="244" y="0"/>
                  </a:cubicBezTo>
                  <a:cubicBezTo>
                    <a:pt x="248" y="0"/>
                    <a:pt x="252" y="4"/>
                    <a:pt x="252"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7" name="Freeform 69"/>
            <p:cNvSpPr>
              <a:spLocks/>
            </p:cNvSpPr>
            <p:nvPr/>
          </p:nvSpPr>
          <p:spPr bwMode="gray">
            <a:xfrm>
              <a:off x="2070" y="1356"/>
              <a:ext cx="1616" cy="113"/>
            </a:xfrm>
            <a:custGeom>
              <a:avLst/>
              <a:gdLst>
                <a:gd name="T0" fmla="*/ 684 w 684"/>
                <a:gd name="T1" fmla="*/ 24 h 48"/>
                <a:gd name="T2" fmla="*/ 662 w 684"/>
                <a:gd name="T3" fmla="*/ 48 h 48"/>
                <a:gd name="T4" fmla="*/ 22 w 684"/>
                <a:gd name="T5" fmla="*/ 48 h 48"/>
                <a:gd name="T6" fmla="*/ 0 w 684"/>
                <a:gd name="T7" fmla="*/ 24 h 48"/>
                <a:gd name="T8" fmla="*/ 0 w 684"/>
                <a:gd name="T9" fmla="*/ 24 h 48"/>
                <a:gd name="T10" fmla="*/ 22 w 684"/>
                <a:gd name="T11" fmla="*/ 0 h 48"/>
                <a:gd name="T12" fmla="*/ 662 w 684"/>
                <a:gd name="T13" fmla="*/ 0 h 48"/>
                <a:gd name="T14" fmla="*/ 684 w 684"/>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8">
                  <a:moveTo>
                    <a:pt x="684" y="24"/>
                  </a:moveTo>
                  <a:cubicBezTo>
                    <a:pt x="684" y="37"/>
                    <a:pt x="674" y="48"/>
                    <a:pt x="662" y="48"/>
                  </a:cubicBezTo>
                  <a:cubicBezTo>
                    <a:pt x="22" y="48"/>
                    <a:pt x="22" y="48"/>
                    <a:pt x="22" y="48"/>
                  </a:cubicBezTo>
                  <a:cubicBezTo>
                    <a:pt x="10" y="48"/>
                    <a:pt x="0" y="37"/>
                    <a:pt x="0" y="24"/>
                  </a:cubicBezTo>
                  <a:cubicBezTo>
                    <a:pt x="0" y="24"/>
                    <a:pt x="0" y="24"/>
                    <a:pt x="0" y="24"/>
                  </a:cubicBezTo>
                  <a:cubicBezTo>
                    <a:pt x="0" y="11"/>
                    <a:pt x="10" y="0"/>
                    <a:pt x="22" y="0"/>
                  </a:cubicBezTo>
                  <a:cubicBezTo>
                    <a:pt x="662" y="0"/>
                    <a:pt x="662" y="0"/>
                    <a:pt x="662" y="0"/>
                  </a:cubicBezTo>
                  <a:cubicBezTo>
                    <a:pt x="674" y="0"/>
                    <a:pt x="684" y="11"/>
                    <a:pt x="684" y="2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8" name="Freeform 70"/>
            <p:cNvSpPr>
              <a:spLocks/>
            </p:cNvSpPr>
            <p:nvPr/>
          </p:nvSpPr>
          <p:spPr bwMode="gray">
            <a:xfrm>
              <a:off x="2070" y="2508"/>
              <a:ext cx="1616" cy="114"/>
            </a:xfrm>
            <a:custGeom>
              <a:avLst/>
              <a:gdLst>
                <a:gd name="T0" fmla="*/ 684 w 684"/>
                <a:gd name="T1" fmla="*/ 24 h 48"/>
                <a:gd name="T2" fmla="*/ 662 w 684"/>
                <a:gd name="T3" fmla="*/ 48 h 48"/>
                <a:gd name="T4" fmla="*/ 22 w 684"/>
                <a:gd name="T5" fmla="*/ 48 h 48"/>
                <a:gd name="T6" fmla="*/ 0 w 684"/>
                <a:gd name="T7" fmla="*/ 24 h 48"/>
                <a:gd name="T8" fmla="*/ 0 w 684"/>
                <a:gd name="T9" fmla="*/ 24 h 48"/>
                <a:gd name="T10" fmla="*/ 22 w 684"/>
                <a:gd name="T11" fmla="*/ 0 h 48"/>
                <a:gd name="T12" fmla="*/ 662 w 684"/>
                <a:gd name="T13" fmla="*/ 0 h 48"/>
                <a:gd name="T14" fmla="*/ 684 w 684"/>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8">
                  <a:moveTo>
                    <a:pt x="684" y="24"/>
                  </a:moveTo>
                  <a:cubicBezTo>
                    <a:pt x="684" y="37"/>
                    <a:pt x="674" y="48"/>
                    <a:pt x="662" y="48"/>
                  </a:cubicBezTo>
                  <a:cubicBezTo>
                    <a:pt x="22" y="48"/>
                    <a:pt x="22" y="48"/>
                    <a:pt x="22" y="48"/>
                  </a:cubicBezTo>
                  <a:cubicBezTo>
                    <a:pt x="10" y="48"/>
                    <a:pt x="0" y="37"/>
                    <a:pt x="0" y="24"/>
                  </a:cubicBezTo>
                  <a:cubicBezTo>
                    <a:pt x="0" y="24"/>
                    <a:pt x="0" y="24"/>
                    <a:pt x="0" y="24"/>
                  </a:cubicBezTo>
                  <a:cubicBezTo>
                    <a:pt x="0" y="11"/>
                    <a:pt x="10" y="0"/>
                    <a:pt x="22" y="0"/>
                  </a:cubicBezTo>
                  <a:cubicBezTo>
                    <a:pt x="662" y="0"/>
                    <a:pt x="662" y="0"/>
                    <a:pt x="662" y="0"/>
                  </a:cubicBezTo>
                  <a:cubicBezTo>
                    <a:pt x="674" y="0"/>
                    <a:pt x="684" y="11"/>
                    <a:pt x="684" y="2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29" name="Freeform 71"/>
            <p:cNvSpPr>
              <a:spLocks/>
            </p:cNvSpPr>
            <p:nvPr/>
          </p:nvSpPr>
          <p:spPr bwMode="gray">
            <a:xfrm>
              <a:off x="2816" y="1223"/>
              <a:ext cx="123" cy="218"/>
            </a:xfrm>
            <a:custGeom>
              <a:avLst/>
              <a:gdLst>
                <a:gd name="T0" fmla="*/ 52 w 52"/>
                <a:gd name="T1" fmla="*/ 26 h 92"/>
                <a:gd name="T2" fmla="*/ 26 w 52"/>
                <a:gd name="T3" fmla="*/ 0 h 92"/>
                <a:gd name="T4" fmla="*/ 26 w 52"/>
                <a:gd name="T5" fmla="*/ 0 h 92"/>
                <a:gd name="T6" fmla="*/ 0 w 52"/>
                <a:gd name="T7" fmla="*/ 26 h 92"/>
                <a:gd name="T8" fmla="*/ 0 w 52"/>
                <a:gd name="T9" fmla="*/ 66 h 92"/>
                <a:gd name="T10" fmla="*/ 26 w 52"/>
                <a:gd name="T11" fmla="*/ 92 h 92"/>
                <a:gd name="T12" fmla="*/ 26 w 52"/>
                <a:gd name="T13" fmla="*/ 92 h 92"/>
                <a:gd name="T14" fmla="*/ 52 w 52"/>
                <a:gd name="T15" fmla="*/ 66 h 92"/>
                <a:gd name="T16" fmla="*/ 52 w 52"/>
                <a:gd name="T17" fmla="*/ 2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92">
                  <a:moveTo>
                    <a:pt x="52" y="26"/>
                  </a:moveTo>
                  <a:cubicBezTo>
                    <a:pt x="52" y="12"/>
                    <a:pt x="40" y="0"/>
                    <a:pt x="26" y="0"/>
                  </a:cubicBezTo>
                  <a:cubicBezTo>
                    <a:pt x="26" y="0"/>
                    <a:pt x="26" y="0"/>
                    <a:pt x="26" y="0"/>
                  </a:cubicBezTo>
                  <a:cubicBezTo>
                    <a:pt x="12" y="0"/>
                    <a:pt x="0" y="12"/>
                    <a:pt x="0" y="26"/>
                  </a:cubicBezTo>
                  <a:cubicBezTo>
                    <a:pt x="0" y="66"/>
                    <a:pt x="0" y="66"/>
                    <a:pt x="0" y="66"/>
                  </a:cubicBezTo>
                  <a:cubicBezTo>
                    <a:pt x="0" y="80"/>
                    <a:pt x="12" y="92"/>
                    <a:pt x="26" y="92"/>
                  </a:cubicBezTo>
                  <a:cubicBezTo>
                    <a:pt x="26" y="92"/>
                    <a:pt x="26" y="92"/>
                    <a:pt x="26" y="92"/>
                  </a:cubicBezTo>
                  <a:cubicBezTo>
                    <a:pt x="40" y="92"/>
                    <a:pt x="52" y="80"/>
                    <a:pt x="52" y="66"/>
                  </a:cubicBezTo>
                  <a:lnTo>
                    <a:pt x="52" y="2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30" name="Freeform 72"/>
            <p:cNvSpPr>
              <a:spLocks/>
            </p:cNvSpPr>
            <p:nvPr/>
          </p:nvSpPr>
          <p:spPr bwMode="gray">
            <a:xfrm>
              <a:off x="2807" y="2506"/>
              <a:ext cx="425" cy="600"/>
            </a:xfrm>
            <a:custGeom>
              <a:avLst/>
              <a:gdLst>
                <a:gd name="T0" fmla="*/ 173 w 180"/>
                <a:gd name="T1" fmla="*/ 217 h 254"/>
                <a:gd name="T2" fmla="*/ 167 w 180"/>
                <a:gd name="T3" fmla="*/ 246 h 254"/>
                <a:gd name="T4" fmla="*/ 165 w 180"/>
                <a:gd name="T5" fmla="*/ 247 h 254"/>
                <a:gd name="T6" fmla="*/ 136 w 180"/>
                <a:gd name="T7" fmla="*/ 241 h 254"/>
                <a:gd name="T8" fmla="*/ 7 w 180"/>
                <a:gd name="T9" fmla="*/ 37 h 254"/>
                <a:gd name="T10" fmla="*/ 13 w 180"/>
                <a:gd name="T11" fmla="*/ 8 h 254"/>
                <a:gd name="T12" fmla="*/ 15 w 180"/>
                <a:gd name="T13" fmla="*/ 7 h 254"/>
                <a:gd name="T14" fmla="*/ 44 w 180"/>
                <a:gd name="T15" fmla="*/ 13 h 254"/>
                <a:gd name="T16" fmla="*/ 173 w 180"/>
                <a:gd name="T17"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254">
                  <a:moveTo>
                    <a:pt x="173" y="217"/>
                  </a:moveTo>
                  <a:cubicBezTo>
                    <a:pt x="180" y="227"/>
                    <a:pt x="177" y="240"/>
                    <a:pt x="167" y="246"/>
                  </a:cubicBezTo>
                  <a:cubicBezTo>
                    <a:pt x="165" y="247"/>
                    <a:pt x="165" y="247"/>
                    <a:pt x="165" y="247"/>
                  </a:cubicBezTo>
                  <a:cubicBezTo>
                    <a:pt x="155" y="254"/>
                    <a:pt x="142" y="251"/>
                    <a:pt x="136" y="241"/>
                  </a:cubicBezTo>
                  <a:cubicBezTo>
                    <a:pt x="7" y="37"/>
                    <a:pt x="7" y="37"/>
                    <a:pt x="7" y="37"/>
                  </a:cubicBezTo>
                  <a:cubicBezTo>
                    <a:pt x="0" y="27"/>
                    <a:pt x="3" y="14"/>
                    <a:pt x="13" y="8"/>
                  </a:cubicBezTo>
                  <a:cubicBezTo>
                    <a:pt x="15" y="7"/>
                    <a:pt x="15" y="7"/>
                    <a:pt x="15" y="7"/>
                  </a:cubicBezTo>
                  <a:cubicBezTo>
                    <a:pt x="25" y="0"/>
                    <a:pt x="38" y="3"/>
                    <a:pt x="44" y="13"/>
                  </a:cubicBezTo>
                  <a:lnTo>
                    <a:pt x="173" y="21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sp>
          <p:nvSpPr>
            <p:cNvPr id="31" name="Freeform 73"/>
            <p:cNvSpPr>
              <a:spLocks/>
            </p:cNvSpPr>
            <p:nvPr/>
          </p:nvSpPr>
          <p:spPr bwMode="gray">
            <a:xfrm>
              <a:off x="2504" y="2506"/>
              <a:ext cx="426" cy="600"/>
            </a:xfrm>
            <a:custGeom>
              <a:avLst/>
              <a:gdLst>
                <a:gd name="T0" fmla="*/ 7 w 180"/>
                <a:gd name="T1" fmla="*/ 217 h 254"/>
                <a:gd name="T2" fmla="*/ 13 w 180"/>
                <a:gd name="T3" fmla="*/ 246 h 254"/>
                <a:gd name="T4" fmla="*/ 15 w 180"/>
                <a:gd name="T5" fmla="*/ 247 h 254"/>
                <a:gd name="T6" fmla="*/ 44 w 180"/>
                <a:gd name="T7" fmla="*/ 241 h 254"/>
                <a:gd name="T8" fmla="*/ 173 w 180"/>
                <a:gd name="T9" fmla="*/ 37 h 254"/>
                <a:gd name="T10" fmla="*/ 167 w 180"/>
                <a:gd name="T11" fmla="*/ 8 h 254"/>
                <a:gd name="T12" fmla="*/ 165 w 180"/>
                <a:gd name="T13" fmla="*/ 7 h 254"/>
                <a:gd name="T14" fmla="*/ 136 w 180"/>
                <a:gd name="T15" fmla="*/ 13 h 254"/>
                <a:gd name="T16" fmla="*/ 7 w 180"/>
                <a:gd name="T17"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254">
                  <a:moveTo>
                    <a:pt x="7" y="217"/>
                  </a:moveTo>
                  <a:cubicBezTo>
                    <a:pt x="0" y="227"/>
                    <a:pt x="3" y="240"/>
                    <a:pt x="13" y="246"/>
                  </a:cubicBezTo>
                  <a:cubicBezTo>
                    <a:pt x="15" y="247"/>
                    <a:pt x="15" y="247"/>
                    <a:pt x="15" y="247"/>
                  </a:cubicBezTo>
                  <a:cubicBezTo>
                    <a:pt x="25" y="254"/>
                    <a:pt x="38" y="251"/>
                    <a:pt x="44" y="241"/>
                  </a:cubicBezTo>
                  <a:cubicBezTo>
                    <a:pt x="173" y="37"/>
                    <a:pt x="173" y="37"/>
                    <a:pt x="173" y="37"/>
                  </a:cubicBezTo>
                  <a:cubicBezTo>
                    <a:pt x="180" y="27"/>
                    <a:pt x="177" y="14"/>
                    <a:pt x="167" y="8"/>
                  </a:cubicBezTo>
                  <a:cubicBezTo>
                    <a:pt x="165" y="7"/>
                    <a:pt x="165" y="7"/>
                    <a:pt x="165" y="7"/>
                  </a:cubicBezTo>
                  <a:cubicBezTo>
                    <a:pt x="155" y="0"/>
                    <a:pt x="142" y="3"/>
                    <a:pt x="136" y="13"/>
                  </a:cubicBezTo>
                  <a:lnTo>
                    <a:pt x="7" y="21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5000"/>
                </a:lnSpc>
              </a:pPr>
              <a:endParaRPr lang="en-US" spc="-600" dirty="0"/>
            </a:p>
          </p:txBody>
        </p:sp>
      </p:grpSp>
      <p:grpSp>
        <p:nvGrpSpPr>
          <p:cNvPr id="32" name="Group 52"/>
          <p:cNvGrpSpPr/>
          <p:nvPr userDrawn="1"/>
        </p:nvGrpSpPr>
        <p:grpSpPr bwMode="gray">
          <a:xfrm>
            <a:off x="6858262" y="4575538"/>
            <a:ext cx="670779" cy="1241527"/>
            <a:chOff x="-1597026" y="1676403"/>
            <a:chExt cx="1844676" cy="3517906"/>
          </a:xfrm>
        </p:grpSpPr>
        <p:sp>
          <p:nvSpPr>
            <p:cNvPr id="33" name="Freeform 8"/>
            <p:cNvSpPr>
              <a:spLocks noEditPoints="1"/>
            </p:cNvSpPr>
            <p:nvPr/>
          </p:nvSpPr>
          <p:spPr bwMode="gray">
            <a:xfrm>
              <a:off x="-1597026" y="1676403"/>
              <a:ext cx="1844676" cy="3517906"/>
            </a:xfrm>
            <a:custGeom>
              <a:avLst/>
              <a:gdLst>
                <a:gd name="T0" fmla="*/ 486 w 492"/>
                <a:gd name="T1" fmla="*/ 909 h 938"/>
                <a:gd name="T2" fmla="*/ 429 w 492"/>
                <a:gd name="T3" fmla="*/ 852 h 938"/>
                <a:gd name="T4" fmla="*/ 417 w 492"/>
                <a:gd name="T5" fmla="*/ 848 h 938"/>
                <a:gd name="T6" fmla="*/ 258 w 492"/>
                <a:gd name="T7" fmla="*/ 689 h 938"/>
                <a:gd name="T8" fmla="*/ 258 w 492"/>
                <a:gd name="T9" fmla="*/ 552 h 938"/>
                <a:gd name="T10" fmla="*/ 474 w 492"/>
                <a:gd name="T11" fmla="*/ 552 h 938"/>
                <a:gd name="T12" fmla="*/ 474 w 492"/>
                <a:gd name="T13" fmla="*/ 0 h 938"/>
                <a:gd name="T14" fmla="*/ 6 w 492"/>
                <a:gd name="T15" fmla="*/ 0 h 938"/>
                <a:gd name="T16" fmla="*/ 6 w 492"/>
                <a:gd name="T17" fmla="*/ 552 h 938"/>
                <a:gd name="T18" fmla="*/ 238 w 492"/>
                <a:gd name="T19" fmla="*/ 552 h 938"/>
                <a:gd name="T20" fmla="*/ 238 w 492"/>
                <a:gd name="T21" fmla="*/ 686 h 938"/>
                <a:gd name="T22" fmla="*/ 76 w 492"/>
                <a:gd name="T23" fmla="*/ 848 h 938"/>
                <a:gd name="T24" fmla="*/ 63 w 492"/>
                <a:gd name="T25" fmla="*/ 852 h 938"/>
                <a:gd name="T26" fmla="*/ 6 w 492"/>
                <a:gd name="T27" fmla="*/ 909 h 938"/>
                <a:gd name="T28" fmla="*/ 6 w 492"/>
                <a:gd name="T29" fmla="*/ 932 h 938"/>
                <a:gd name="T30" fmla="*/ 29 w 492"/>
                <a:gd name="T31" fmla="*/ 932 h 938"/>
                <a:gd name="T32" fmla="*/ 86 w 492"/>
                <a:gd name="T33" fmla="*/ 875 h 938"/>
                <a:gd name="T34" fmla="*/ 90 w 492"/>
                <a:gd name="T35" fmla="*/ 862 h 938"/>
                <a:gd name="T36" fmla="*/ 181 w 492"/>
                <a:gd name="T37" fmla="*/ 771 h 938"/>
                <a:gd name="T38" fmla="*/ 238 w 492"/>
                <a:gd name="T39" fmla="*/ 828 h 938"/>
                <a:gd name="T40" fmla="*/ 238 w 492"/>
                <a:gd name="T41" fmla="*/ 836 h 938"/>
                <a:gd name="T42" fmla="*/ 258 w 492"/>
                <a:gd name="T43" fmla="*/ 836 h 938"/>
                <a:gd name="T44" fmla="*/ 258 w 492"/>
                <a:gd name="T45" fmla="*/ 828 h 938"/>
                <a:gd name="T46" fmla="*/ 314 w 492"/>
                <a:gd name="T47" fmla="*/ 773 h 938"/>
                <a:gd name="T48" fmla="*/ 402 w 492"/>
                <a:gd name="T49" fmla="*/ 861 h 938"/>
                <a:gd name="T50" fmla="*/ 406 w 492"/>
                <a:gd name="T51" fmla="*/ 875 h 938"/>
                <a:gd name="T52" fmla="*/ 463 w 492"/>
                <a:gd name="T53" fmla="*/ 932 h 938"/>
                <a:gd name="T54" fmla="*/ 486 w 492"/>
                <a:gd name="T55" fmla="*/ 932 h 938"/>
                <a:gd name="T56" fmla="*/ 486 w 492"/>
                <a:gd name="T57" fmla="*/ 909 h 938"/>
                <a:gd name="T58" fmla="*/ 189 w 492"/>
                <a:gd name="T59" fmla="*/ 763 h 938"/>
                <a:gd name="T60" fmla="*/ 238 w 492"/>
                <a:gd name="T61" fmla="*/ 714 h 938"/>
                <a:gd name="T62" fmla="*/ 238 w 492"/>
                <a:gd name="T63" fmla="*/ 812 h 938"/>
                <a:gd name="T64" fmla="*/ 189 w 492"/>
                <a:gd name="T65" fmla="*/ 763 h 938"/>
                <a:gd name="T66" fmla="*/ 258 w 492"/>
                <a:gd name="T67" fmla="*/ 812 h 938"/>
                <a:gd name="T68" fmla="*/ 258 w 492"/>
                <a:gd name="T69" fmla="*/ 717 h 938"/>
                <a:gd name="T70" fmla="*/ 305 w 492"/>
                <a:gd name="T71" fmla="*/ 764 h 938"/>
                <a:gd name="T72" fmla="*/ 258 w 492"/>
                <a:gd name="T73" fmla="*/ 812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2" h="938">
                  <a:moveTo>
                    <a:pt x="486" y="909"/>
                  </a:moveTo>
                  <a:cubicBezTo>
                    <a:pt x="429" y="852"/>
                    <a:pt x="429" y="852"/>
                    <a:pt x="429" y="852"/>
                  </a:cubicBezTo>
                  <a:cubicBezTo>
                    <a:pt x="426" y="849"/>
                    <a:pt x="421" y="848"/>
                    <a:pt x="417" y="848"/>
                  </a:cubicBezTo>
                  <a:cubicBezTo>
                    <a:pt x="258" y="689"/>
                    <a:pt x="258" y="689"/>
                    <a:pt x="258" y="689"/>
                  </a:cubicBezTo>
                  <a:cubicBezTo>
                    <a:pt x="258" y="552"/>
                    <a:pt x="258" y="552"/>
                    <a:pt x="258" y="552"/>
                  </a:cubicBezTo>
                  <a:cubicBezTo>
                    <a:pt x="474" y="552"/>
                    <a:pt x="474" y="552"/>
                    <a:pt x="474" y="552"/>
                  </a:cubicBezTo>
                  <a:cubicBezTo>
                    <a:pt x="474" y="0"/>
                    <a:pt x="474" y="0"/>
                    <a:pt x="474" y="0"/>
                  </a:cubicBezTo>
                  <a:cubicBezTo>
                    <a:pt x="6" y="0"/>
                    <a:pt x="6" y="0"/>
                    <a:pt x="6" y="0"/>
                  </a:cubicBezTo>
                  <a:cubicBezTo>
                    <a:pt x="6" y="552"/>
                    <a:pt x="6" y="552"/>
                    <a:pt x="6" y="552"/>
                  </a:cubicBezTo>
                  <a:cubicBezTo>
                    <a:pt x="238" y="552"/>
                    <a:pt x="238" y="552"/>
                    <a:pt x="238" y="552"/>
                  </a:cubicBezTo>
                  <a:cubicBezTo>
                    <a:pt x="238" y="686"/>
                    <a:pt x="238" y="686"/>
                    <a:pt x="238" y="686"/>
                  </a:cubicBezTo>
                  <a:cubicBezTo>
                    <a:pt x="76" y="848"/>
                    <a:pt x="76" y="848"/>
                    <a:pt x="76" y="848"/>
                  </a:cubicBezTo>
                  <a:cubicBezTo>
                    <a:pt x="71" y="847"/>
                    <a:pt x="67" y="849"/>
                    <a:pt x="63" y="852"/>
                  </a:cubicBezTo>
                  <a:cubicBezTo>
                    <a:pt x="6" y="909"/>
                    <a:pt x="6" y="909"/>
                    <a:pt x="6" y="909"/>
                  </a:cubicBezTo>
                  <a:cubicBezTo>
                    <a:pt x="0" y="915"/>
                    <a:pt x="0" y="925"/>
                    <a:pt x="6" y="932"/>
                  </a:cubicBezTo>
                  <a:cubicBezTo>
                    <a:pt x="13" y="938"/>
                    <a:pt x="23" y="938"/>
                    <a:pt x="29" y="932"/>
                  </a:cubicBezTo>
                  <a:cubicBezTo>
                    <a:pt x="86" y="875"/>
                    <a:pt x="86" y="875"/>
                    <a:pt x="86" y="875"/>
                  </a:cubicBezTo>
                  <a:cubicBezTo>
                    <a:pt x="89" y="871"/>
                    <a:pt x="91" y="867"/>
                    <a:pt x="90" y="862"/>
                  </a:cubicBezTo>
                  <a:cubicBezTo>
                    <a:pt x="181" y="771"/>
                    <a:pt x="181" y="771"/>
                    <a:pt x="181" y="771"/>
                  </a:cubicBezTo>
                  <a:cubicBezTo>
                    <a:pt x="238" y="828"/>
                    <a:pt x="238" y="828"/>
                    <a:pt x="238" y="828"/>
                  </a:cubicBezTo>
                  <a:cubicBezTo>
                    <a:pt x="238" y="836"/>
                    <a:pt x="238" y="836"/>
                    <a:pt x="238" y="836"/>
                  </a:cubicBezTo>
                  <a:cubicBezTo>
                    <a:pt x="258" y="836"/>
                    <a:pt x="258" y="836"/>
                    <a:pt x="258" y="836"/>
                  </a:cubicBezTo>
                  <a:cubicBezTo>
                    <a:pt x="258" y="828"/>
                    <a:pt x="258" y="828"/>
                    <a:pt x="258" y="828"/>
                  </a:cubicBezTo>
                  <a:cubicBezTo>
                    <a:pt x="314" y="773"/>
                    <a:pt x="314" y="773"/>
                    <a:pt x="314" y="773"/>
                  </a:cubicBezTo>
                  <a:cubicBezTo>
                    <a:pt x="402" y="861"/>
                    <a:pt x="402" y="861"/>
                    <a:pt x="402" y="861"/>
                  </a:cubicBezTo>
                  <a:cubicBezTo>
                    <a:pt x="401" y="866"/>
                    <a:pt x="403" y="871"/>
                    <a:pt x="406" y="875"/>
                  </a:cubicBezTo>
                  <a:cubicBezTo>
                    <a:pt x="463" y="932"/>
                    <a:pt x="463" y="932"/>
                    <a:pt x="463" y="932"/>
                  </a:cubicBezTo>
                  <a:cubicBezTo>
                    <a:pt x="469" y="938"/>
                    <a:pt x="479" y="938"/>
                    <a:pt x="486" y="932"/>
                  </a:cubicBezTo>
                  <a:cubicBezTo>
                    <a:pt x="492" y="925"/>
                    <a:pt x="492" y="915"/>
                    <a:pt x="486" y="909"/>
                  </a:cubicBezTo>
                  <a:close/>
                  <a:moveTo>
                    <a:pt x="189" y="763"/>
                  </a:moveTo>
                  <a:cubicBezTo>
                    <a:pt x="238" y="714"/>
                    <a:pt x="238" y="714"/>
                    <a:pt x="238" y="714"/>
                  </a:cubicBezTo>
                  <a:cubicBezTo>
                    <a:pt x="238" y="812"/>
                    <a:pt x="238" y="812"/>
                    <a:pt x="238" y="812"/>
                  </a:cubicBezTo>
                  <a:lnTo>
                    <a:pt x="189" y="763"/>
                  </a:lnTo>
                  <a:close/>
                  <a:moveTo>
                    <a:pt x="258" y="812"/>
                  </a:moveTo>
                  <a:cubicBezTo>
                    <a:pt x="258" y="717"/>
                    <a:pt x="258" y="717"/>
                    <a:pt x="258" y="717"/>
                  </a:cubicBezTo>
                  <a:cubicBezTo>
                    <a:pt x="305" y="764"/>
                    <a:pt x="305" y="764"/>
                    <a:pt x="305" y="764"/>
                  </a:cubicBezTo>
                  <a:lnTo>
                    <a:pt x="258" y="812"/>
                  </a:lnTo>
                  <a:close/>
                </a:path>
              </a:pathLst>
            </a:custGeom>
            <a:solidFill>
              <a:srgbClr val="1947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gray">
            <a:xfrm>
              <a:off x="-1274763" y="2171700"/>
              <a:ext cx="974726" cy="60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10"/>
            <p:cNvSpPr>
              <a:spLocks noChangeArrowheads="1"/>
            </p:cNvSpPr>
            <p:nvPr/>
          </p:nvSpPr>
          <p:spPr bwMode="gray">
            <a:xfrm>
              <a:off x="-1274763" y="2427288"/>
              <a:ext cx="1139826" cy="746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1"/>
            <p:cNvSpPr>
              <a:spLocks noChangeArrowheads="1"/>
            </p:cNvSpPr>
            <p:nvPr/>
          </p:nvSpPr>
          <p:spPr bwMode="gray">
            <a:xfrm>
              <a:off x="-1260475" y="3192463"/>
              <a:ext cx="1035051" cy="746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12"/>
            <p:cNvSpPr>
              <a:spLocks noChangeArrowheads="1"/>
            </p:cNvSpPr>
            <p:nvPr/>
          </p:nvSpPr>
          <p:spPr bwMode="gray">
            <a:xfrm>
              <a:off x="-1274763" y="2681288"/>
              <a:ext cx="974726" cy="60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gray">
            <a:xfrm>
              <a:off x="-1274763" y="2936875"/>
              <a:ext cx="1139826" cy="746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59"/>
          <p:cNvGrpSpPr/>
          <p:nvPr userDrawn="1"/>
        </p:nvGrpSpPr>
        <p:grpSpPr bwMode="gray">
          <a:xfrm>
            <a:off x="8458282" y="1928745"/>
            <a:ext cx="610711" cy="813419"/>
            <a:chOff x="-323850" y="2616200"/>
            <a:chExt cx="1125538" cy="1544638"/>
          </a:xfrm>
          <a:solidFill>
            <a:srgbClr val="194780"/>
          </a:solidFill>
        </p:grpSpPr>
        <p:sp>
          <p:nvSpPr>
            <p:cNvPr id="40"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35"/>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36"/>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37"/>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38"/>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39"/>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40"/>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41"/>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42"/>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43"/>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71"/>
          <p:cNvGrpSpPr/>
          <p:nvPr userDrawn="1"/>
        </p:nvGrpSpPr>
        <p:grpSpPr bwMode="gray">
          <a:xfrm>
            <a:off x="8341929" y="3301419"/>
            <a:ext cx="887198" cy="662874"/>
            <a:chOff x="6272213" y="1236663"/>
            <a:chExt cx="2000250" cy="1539875"/>
          </a:xfrm>
        </p:grpSpPr>
        <p:sp>
          <p:nvSpPr>
            <p:cNvPr id="53" name="Freeform 65"/>
            <p:cNvSpPr>
              <a:spLocks/>
            </p:cNvSpPr>
            <p:nvPr/>
          </p:nvSpPr>
          <p:spPr bwMode="gray">
            <a:xfrm>
              <a:off x="6272213" y="1236663"/>
              <a:ext cx="2000250" cy="1539875"/>
            </a:xfrm>
            <a:custGeom>
              <a:avLst/>
              <a:gdLst>
                <a:gd name="T0" fmla="*/ 1260 w 1260"/>
                <a:gd name="T1" fmla="*/ 0 h 970"/>
                <a:gd name="T2" fmla="*/ 0 w 1260"/>
                <a:gd name="T3" fmla="*/ 0 h 970"/>
                <a:gd name="T4" fmla="*/ 0 w 1260"/>
                <a:gd name="T5" fmla="*/ 970 h 970"/>
                <a:gd name="T6" fmla="*/ 1260 w 1260"/>
                <a:gd name="T7" fmla="*/ 970 h 970"/>
                <a:gd name="T8" fmla="*/ 1260 w 1260"/>
                <a:gd name="T9" fmla="*/ 0 h 970"/>
                <a:gd name="T10" fmla="*/ 1260 w 1260"/>
                <a:gd name="T11" fmla="*/ 0 h 970"/>
              </a:gdLst>
              <a:ahLst/>
              <a:cxnLst>
                <a:cxn ang="0">
                  <a:pos x="T0" y="T1"/>
                </a:cxn>
                <a:cxn ang="0">
                  <a:pos x="T2" y="T3"/>
                </a:cxn>
                <a:cxn ang="0">
                  <a:pos x="T4" y="T5"/>
                </a:cxn>
                <a:cxn ang="0">
                  <a:pos x="T6" y="T7"/>
                </a:cxn>
                <a:cxn ang="0">
                  <a:pos x="T8" y="T9"/>
                </a:cxn>
                <a:cxn ang="0">
                  <a:pos x="T10" y="T11"/>
                </a:cxn>
              </a:cxnLst>
              <a:rect l="0" t="0" r="r" b="b"/>
              <a:pathLst>
                <a:path w="1260" h="970">
                  <a:moveTo>
                    <a:pt x="1260" y="0"/>
                  </a:moveTo>
                  <a:lnTo>
                    <a:pt x="0" y="0"/>
                  </a:lnTo>
                  <a:lnTo>
                    <a:pt x="0" y="970"/>
                  </a:lnTo>
                  <a:lnTo>
                    <a:pt x="1260" y="970"/>
                  </a:lnTo>
                  <a:lnTo>
                    <a:pt x="1260" y="0"/>
                  </a:lnTo>
                  <a:lnTo>
                    <a:pt x="126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66"/>
            <p:cNvSpPr>
              <a:spLocks noEditPoints="1"/>
            </p:cNvSpPr>
            <p:nvPr/>
          </p:nvSpPr>
          <p:spPr bwMode="gray">
            <a:xfrm>
              <a:off x="6508751" y="1479550"/>
              <a:ext cx="795338" cy="768350"/>
            </a:xfrm>
            <a:custGeom>
              <a:avLst/>
              <a:gdLst>
                <a:gd name="T0" fmla="*/ 197 w 212"/>
                <a:gd name="T1" fmla="*/ 119 h 205"/>
                <a:gd name="T2" fmla="*/ 197 w 212"/>
                <a:gd name="T3" fmla="*/ 115 h 205"/>
                <a:gd name="T4" fmla="*/ 139 w 212"/>
                <a:gd name="T5" fmla="*/ 31 h 205"/>
                <a:gd name="T6" fmla="*/ 106 w 212"/>
                <a:gd name="T7" fmla="*/ 0 h 205"/>
                <a:gd name="T8" fmla="*/ 74 w 212"/>
                <a:gd name="T9" fmla="*/ 31 h 205"/>
                <a:gd name="T10" fmla="*/ 16 w 212"/>
                <a:gd name="T11" fmla="*/ 115 h 205"/>
                <a:gd name="T12" fmla="*/ 16 w 212"/>
                <a:gd name="T13" fmla="*/ 119 h 205"/>
                <a:gd name="T14" fmla="*/ 0 w 212"/>
                <a:gd name="T15" fmla="*/ 147 h 205"/>
                <a:gd name="T16" fmla="*/ 33 w 212"/>
                <a:gd name="T17" fmla="*/ 179 h 205"/>
                <a:gd name="T18" fmla="*/ 41 w 212"/>
                <a:gd name="T19" fmla="*/ 178 h 205"/>
                <a:gd name="T20" fmla="*/ 106 w 212"/>
                <a:gd name="T21" fmla="*/ 205 h 205"/>
                <a:gd name="T22" fmla="*/ 171 w 212"/>
                <a:gd name="T23" fmla="*/ 178 h 205"/>
                <a:gd name="T24" fmla="*/ 180 w 212"/>
                <a:gd name="T25" fmla="*/ 179 h 205"/>
                <a:gd name="T26" fmla="*/ 212 w 212"/>
                <a:gd name="T27" fmla="*/ 147 h 205"/>
                <a:gd name="T28" fmla="*/ 197 w 212"/>
                <a:gd name="T29" fmla="*/ 119 h 205"/>
                <a:gd name="T30" fmla="*/ 90 w 212"/>
                <a:gd name="T31" fmla="*/ 24 h 205"/>
                <a:gd name="T32" fmla="*/ 122 w 212"/>
                <a:gd name="T33" fmla="*/ 24 h 205"/>
                <a:gd name="T34" fmla="*/ 122 w 212"/>
                <a:gd name="T35" fmla="*/ 36 h 205"/>
                <a:gd name="T36" fmla="*/ 90 w 212"/>
                <a:gd name="T37" fmla="*/ 36 h 205"/>
                <a:gd name="T38" fmla="*/ 90 w 212"/>
                <a:gd name="T39" fmla="*/ 24 h 205"/>
                <a:gd name="T40" fmla="*/ 50 w 212"/>
                <a:gd name="T41" fmla="*/ 152 h 205"/>
                <a:gd name="T42" fmla="*/ 18 w 212"/>
                <a:gd name="T43" fmla="*/ 152 h 205"/>
                <a:gd name="T44" fmla="*/ 18 w 212"/>
                <a:gd name="T45" fmla="*/ 140 h 205"/>
                <a:gd name="T46" fmla="*/ 50 w 212"/>
                <a:gd name="T47" fmla="*/ 140 h 205"/>
                <a:gd name="T48" fmla="*/ 50 w 212"/>
                <a:gd name="T49" fmla="*/ 152 h 205"/>
                <a:gd name="T50" fmla="*/ 106 w 212"/>
                <a:gd name="T51" fmla="*/ 191 h 205"/>
                <a:gd name="T52" fmla="*/ 55 w 212"/>
                <a:gd name="T53" fmla="*/ 170 h 205"/>
                <a:gd name="T54" fmla="*/ 65 w 212"/>
                <a:gd name="T55" fmla="*/ 147 h 205"/>
                <a:gd name="T56" fmla="*/ 33 w 212"/>
                <a:gd name="T57" fmla="*/ 115 h 205"/>
                <a:gd name="T58" fmla="*/ 31 w 212"/>
                <a:gd name="T59" fmla="*/ 115 h 205"/>
                <a:gd name="T60" fmla="*/ 77 w 212"/>
                <a:gd name="T61" fmla="*/ 46 h 205"/>
                <a:gd name="T62" fmla="*/ 106 w 212"/>
                <a:gd name="T63" fmla="*/ 65 h 205"/>
                <a:gd name="T64" fmla="*/ 136 w 212"/>
                <a:gd name="T65" fmla="*/ 46 h 205"/>
                <a:gd name="T66" fmla="*/ 182 w 212"/>
                <a:gd name="T67" fmla="*/ 115 h 205"/>
                <a:gd name="T68" fmla="*/ 180 w 212"/>
                <a:gd name="T69" fmla="*/ 115 h 205"/>
                <a:gd name="T70" fmla="*/ 148 w 212"/>
                <a:gd name="T71" fmla="*/ 147 h 205"/>
                <a:gd name="T72" fmla="*/ 158 w 212"/>
                <a:gd name="T73" fmla="*/ 170 h 205"/>
                <a:gd name="T74" fmla="*/ 106 w 212"/>
                <a:gd name="T75" fmla="*/ 191 h 205"/>
                <a:gd name="T76" fmla="*/ 198 w 212"/>
                <a:gd name="T77" fmla="*/ 152 h 205"/>
                <a:gd name="T78" fmla="*/ 162 w 212"/>
                <a:gd name="T79" fmla="*/ 152 h 205"/>
                <a:gd name="T80" fmla="*/ 162 w 212"/>
                <a:gd name="T81" fmla="*/ 140 h 205"/>
                <a:gd name="T82" fmla="*/ 198 w 212"/>
                <a:gd name="T83" fmla="*/ 140 h 205"/>
                <a:gd name="T84" fmla="*/ 198 w 212"/>
                <a:gd name="T85" fmla="*/ 15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205">
                  <a:moveTo>
                    <a:pt x="197" y="119"/>
                  </a:moveTo>
                  <a:cubicBezTo>
                    <a:pt x="197" y="118"/>
                    <a:pt x="197" y="116"/>
                    <a:pt x="197" y="115"/>
                  </a:cubicBezTo>
                  <a:cubicBezTo>
                    <a:pt x="197" y="77"/>
                    <a:pt x="173" y="44"/>
                    <a:pt x="139" y="31"/>
                  </a:cubicBezTo>
                  <a:cubicBezTo>
                    <a:pt x="138" y="14"/>
                    <a:pt x="124" y="0"/>
                    <a:pt x="106" y="0"/>
                  </a:cubicBezTo>
                  <a:cubicBezTo>
                    <a:pt x="89" y="0"/>
                    <a:pt x="75" y="14"/>
                    <a:pt x="74" y="31"/>
                  </a:cubicBezTo>
                  <a:cubicBezTo>
                    <a:pt x="40" y="44"/>
                    <a:pt x="16" y="77"/>
                    <a:pt x="16" y="115"/>
                  </a:cubicBezTo>
                  <a:cubicBezTo>
                    <a:pt x="16" y="116"/>
                    <a:pt x="16" y="118"/>
                    <a:pt x="16" y="119"/>
                  </a:cubicBezTo>
                  <a:cubicBezTo>
                    <a:pt x="7" y="125"/>
                    <a:pt x="0" y="135"/>
                    <a:pt x="0" y="147"/>
                  </a:cubicBezTo>
                  <a:cubicBezTo>
                    <a:pt x="0" y="165"/>
                    <a:pt x="15" y="179"/>
                    <a:pt x="33" y="179"/>
                  </a:cubicBezTo>
                  <a:cubicBezTo>
                    <a:pt x="36" y="179"/>
                    <a:pt x="39" y="179"/>
                    <a:pt x="41" y="178"/>
                  </a:cubicBezTo>
                  <a:cubicBezTo>
                    <a:pt x="58" y="195"/>
                    <a:pt x="81" y="205"/>
                    <a:pt x="106" y="205"/>
                  </a:cubicBezTo>
                  <a:cubicBezTo>
                    <a:pt x="132" y="205"/>
                    <a:pt x="155" y="195"/>
                    <a:pt x="171" y="178"/>
                  </a:cubicBezTo>
                  <a:cubicBezTo>
                    <a:pt x="174" y="179"/>
                    <a:pt x="177" y="179"/>
                    <a:pt x="180" y="179"/>
                  </a:cubicBezTo>
                  <a:cubicBezTo>
                    <a:pt x="198" y="179"/>
                    <a:pt x="212" y="165"/>
                    <a:pt x="212" y="147"/>
                  </a:cubicBezTo>
                  <a:cubicBezTo>
                    <a:pt x="212" y="135"/>
                    <a:pt x="206" y="125"/>
                    <a:pt x="197" y="119"/>
                  </a:cubicBezTo>
                  <a:close/>
                  <a:moveTo>
                    <a:pt x="90" y="24"/>
                  </a:moveTo>
                  <a:cubicBezTo>
                    <a:pt x="122" y="24"/>
                    <a:pt x="122" y="24"/>
                    <a:pt x="122" y="24"/>
                  </a:cubicBezTo>
                  <a:cubicBezTo>
                    <a:pt x="122" y="36"/>
                    <a:pt x="122" y="36"/>
                    <a:pt x="122" y="36"/>
                  </a:cubicBezTo>
                  <a:cubicBezTo>
                    <a:pt x="90" y="36"/>
                    <a:pt x="90" y="36"/>
                    <a:pt x="90" y="36"/>
                  </a:cubicBezTo>
                  <a:lnTo>
                    <a:pt x="90" y="24"/>
                  </a:lnTo>
                  <a:close/>
                  <a:moveTo>
                    <a:pt x="50" y="152"/>
                  </a:moveTo>
                  <a:cubicBezTo>
                    <a:pt x="18" y="152"/>
                    <a:pt x="18" y="152"/>
                    <a:pt x="18" y="152"/>
                  </a:cubicBezTo>
                  <a:cubicBezTo>
                    <a:pt x="18" y="140"/>
                    <a:pt x="18" y="140"/>
                    <a:pt x="18" y="140"/>
                  </a:cubicBezTo>
                  <a:cubicBezTo>
                    <a:pt x="50" y="140"/>
                    <a:pt x="50" y="140"/>
                    <a:pt x="50" y="140"/>
                  </a:cubicBezTo>
                  <a:lnTo>
                    <a:pt x="50" y="152"/>
                  </a:lnTo>
                  <a:close/>
                  <a:moveTo>
                    <a:pt x="106" y="191"/>
                  </a:moveTo>
                  <a:cubicBezTo>
                    <a:pt x="86" y="191"/>
                    <a:pt x="68" y="183"/>
                    <a:pt x="55" y="170"/>
                  </a:cubicBezTo>
                  <a:cubicBezTo>
                    <a:pt x="61" y="164"/>
                    <a:pt x="65" y="156"/>
                    <a:pt x="65" y="147"/>
                  </a:cubicBezTo>
                  <a:cubicBezTo>
                    <a:pt x="65" y="129"/>
                    <a:pt x="50" y="115"/>
                    <a:pt x="33" y="115"/>
                  </a:cubicBezTo>
                  <a:cubicBezTo>
                    <a:pt x="32" y="115"/>
                    <a:pt x="31" y="115"/>
                    <a:pt x="31" y="115"/>
                  </a:cubicBezTo>
                  <a:cubicBezTo>
                    <a:pt x="31" y="84"/>
                    <a:pt x="50" y="57"/>
                    <a:pt x="77" y="46"/>
                  </a:cubicBezTo>
                  <a:cubicBezTo>
                    <a:pt x="82" y="57"/>
                    <a:pt x="93" y="65"/>
                    <a:pt x="106" y="65"/>
                  </a:cubicBezTo>
                  <a:cubicBezTo>
                    <a:pt x="120" y="65"/>
                    <a:pt x="131" y="57"/>
                    <a:pt x="136" y="46"/>
                  </a:cubicBezTo>
                  <a:cubicBezTo>
                    <a:pt x="163" y="57"/>
                    <a:pt x="182" y="84"/>
                    <a:pt x="182" y="115"/>
                  </a:cubicBezTo>
                  <a:cubicBezTo>
                    <a:pt x="181" y="115"/>
                    <a:pt x="181" y="115"/>
                    <a:pt x="180" y="115"/>
                  </a:cubicBezTo>
                  <a:cubicBezTo>
                    <a:pt x="162" y="115"/>
                    <a:pt x="148" y="129"/>
                    <a:pt x="148" y="147"/>
                  </a:cubicBezTo>
                  <a:cubicBezTo>
                    <a:pt x="148" y="156"/>
                    <a:pt x="152" y="164"/>
                    <a:pt x="158" y="170"/>
                  </a:cubicBezTo>
                  <a:cubicBezTo>
                    <a:pt x="144" y="183"/>
                    <a:pt x="126" y="191"/>
                    <a:pt x="106" y="191"/>
                  </a:cubicBezTo>
                  <a:close/>
                  <a:moveTo>
                    <a:pt x="198" y="152"/>
                  </a:moveTo>
                  <a:cubicBezTo>
                    <a:pt x="162" y="152"/>
                    <a:pt x="162" y="152"/>
                    <a:pt x="162" y="152"/>
                  </a:cubicBezTo>
                  <a:cubicBezTo>
                    <a:pt x="162" y="140"/>
                    <a:pt x="162" y="140"/>
                    <a:pt x="162" y="140"/>
                  </a:cubicBezTo>
                  <a:cubicBezTo>
                    <a:pt x="198" y="140"/>
                    <a:pt x="198" y="140"/>
                    <a:pt x="198" y="140"/>
                  </a:cubicBezTo>
                  <a:lnTo>
                    <a:pt x="198" y="1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67"/>
            <p:cNvSpPr>
              <a:spLocks/>
            </p:cNvSpPr>
            <p:nvPr/>
          </p:nvSpPr>
          <p:spPr bwMode="gray">
            <a:xfrm>
              <a:off x="6508751" y="2439988"/>
              <a:ext cx="1316038" cy="47625"/>
            </a:xfrm>
            <a:custGeom>
              <a:avLst/>
              <a:gdLst>
                <a:gd name="T0" fmla="*/ 345 w 351"/>
                <a:gd name="T1" fmla="*/ 13 h 13"/>
                <a:gd name="T2" fmla="*/ 7 w 351"/>
                <a:gd name="T3" fmla="*/ 13 h 13"/>
                <a:gd name="T4" fmla="*/ 0 w 351"/>
                <a:gd name="T5" fmla="*/ 7 h 13"/>
                <a:gd name="T6" fmla="*/ 7 w 351"/>
                <a:gd name="T7" fmla="*/ 0 h 13"/>
                <a:gd name="T8" fmla="*/ 345 w 351"/>
                <a:gd name="T9" fmla="*/ 0 h 13"/>
                <a:gd name="T10" fmla="*/ 351 w 351"/>
                <a:gd name="T11" fmla="*/ 7 h 13"/>
                <a:gd name="T12" fmla="*/ 345 w 35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51" h="13">
                  <a:moveTo>
                    <a:pt x="345" y="13"/>
                  </a:moveTo>
                  <a:cubicBezTo>
                    <a:pt x="7" y="13"/>
                    <a:pt x="7" y="13"/>
                    <a:pt x="7" y="13"/>
                  </a:cubicBezTo>
                  <a:cubicBezTo>
                    <a:pt x="3" y="13"/>
                    <a:pt x="0" y="10"/>
                    <a:pt x="0" y="7"/>
                  </a:cubicBezTo>
                  <a:cubicBezTo>
                    <a:pt x="0" y="3"/>
                    <a:pt x="3" y="0"/>
                    <a:pt x="7" y="0"/>
                  </a:cubicBezTo>
                  <a:cubicBezTo>
                    <a:pt x="345" y="0"/>
                    <a:pt x="345" y="0"/>
                    <a:pt x="345" y="0"/>
                  </a:cubicBezTo>
                  <a:cubicBezTo>
                    <a:pt x="349" y="0"/>
                    <a:pt x="351" y="3"/>
                    <a:pt x="351" y="7"/>
                  </a:cubicBezTo>
                  <a:cubicBezTo>
                    <a:pt x="351" y="10"/>
                    <a:pt x="349" y="13"/>
                    <a:pt x="345"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8"/>
            <p:cNvSpPr>
              <a:spLocks/>
            </p:cNvSpPr>
            <p:nvPr/>
          </p:nvSpPr>
          <p:spPr bwMode="gray">
            <a:xfrm>
              <a:off x="6508751" y="2544763"/>
              <a:ext cx="1466850" cy="44450"/>
            </a:xfrm>
            <a:custGeom>
              <a:avLst/>
              <a:gdLst>
                <a:gd name="T0" fmla="*/ 385 w 391"/>
                <a:gd name="T1" fmla="*/ 12 h 12"/>
                <a:gd name="T2" fmla="*/ 7 w 391"/>
                <a:gd name="T3" fmla="*/ 12 h 12"/>
                <a:gd name="T4" fmla="*/ 0 w 391"/>
                <a:gd name="T5" fmla="*/ 6 h 12"/>
                <a:gd name="T6" fmla="*/ 7 w 391"/>
                <a:gd name="T7" fmla="*/ 0 h 12"/>
                <a:gd name="T8" fmla="*/ 385 w 391"/>
                <a:gd name="T9" fmla="*/ 0 h 12"/>
                <a:gd name="T10" fmla="*/ 391 w 391"/>
                <a:gd name="T11" fmla="*/ 6 h 12"/>
                <a:gd name="T12" fmla="*/ 385 w 39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91" h="12">
                  <a:moveTo>
                    <a:pt x="385" y="12"/>
                  </a:moveTo>
                  <a:cubicBezTo>
                    <a:pt x="7" y="12"/>
                    <a:pt x="7" y="12"/>
                    <a:pt x="7" y="12"/>
                  </a:cubicBezTo>
                  <a:cubicBezTo>
                    <a:pt x="3" y="12"/>
                    <a:pt x="0" y="10"/>
                    <a:pt x="0" y="6"/>
                  </a:cubicBezTo>
                  <a:cubicBezTo>
                    <a:pt x="0" y="3"/>
                    <a:pt x="3" y="0"/>
                    <a:pt x="7" y="0"/>
                  </a:cubicBezTo>
                  <a:cubicBezTo>
                    <a:pt x="385" y="0"/>
                    <a:pt x="385" y="0"/>
                    <a:pt x="385" y="0"/>
                  </a:cubicBezTo>
                  <a:cubicBezTo>
                    <a:pt x="388" y="0"/>
                    <a:pt x="391" y="3"/>
                    <a:pt x="391" y="6"/>
                  </a:cubicBezTo>
                  <a:cubicBezTo>
                    <a:pt x="391" y="10"/>
                    <a:pt x="388" y="12"/>
                    <a:pt x="385"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69"/>
            <p:cNvSpPr>
              <a:spLocks/>
            </p:cNvSpPr>
            <p:nvPr/>
          </p:nvSpPr>
          <p:spPr bwMode="gray">
            <a:xfrm>
              <a:off x="7529513" y="1611313"/>
              <a:ext cx="460375" cy="33338"/>
            </a:xfrm>
            <a:custGeom>
              <a:avLst/>
              <a:gdLst>
                <a:gd name="T0" fmla="*/ 118 w 123"/>
                <a:gd name="T1" fmla="*/ 9 h 9"/>
                <a:gd name="T2" fmla="*/ 4 w 123"/>
                <a:gd name="T3" fmla="*/ 9 h 9"/>
                <a:gd name="T4" fmla="*/ 0 w 123"/>
                <a:gd name="T5" fmla="*/ 4 h 9"/>
                <a:gd name="T6" fmla="*/ 4 w 123"/>
                <a:gd name="T7" fmla="*/ 0 h 9"/>
                <a:gd name="T8" fmla="*/ 118 w 123"/>
                <a:gd name="T9" fmla="*/ 0 h 9"/>
                <a:gd name="T10" fmla="*/ 123 w 123"/>
                <a:gd name="T11" fmla="*/ 4 h 9"/>
                <a:gd name="T12" fmla="*/ 118 w 12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3" h="9">
                  <a:moveTo>
                    <a:pt x="118" y="9"/>
                  </a:moveTo>
                  <a:cubicBezTo>
                    <a:pt x="4" y="9"/>
                    <a:pt x="4" y="9"/>
                    <a:pt x="4" y="9"/>
                  </a:cubicBezTo>
                  <a:cubicBezTo>
                    <a:pt x="2" y="9"/>
                    <a:pt x="0" y="7"/>
                    <a:pt x="0" y="4"/>
                  </a:cubicBezTo>
                  <a:cubicBezTo>
                    <a:pt x="0" y="2"/>
                    <a:pt x="2" y="0"/>
                    <a:pt x="4" y="0"/>
                  </a:cubicBezTo>
                  <a:cubicBezTo>
                    <a:pt x="118" y="0"/>
                    <a:pt x="118" y="0"/>
                    <a:pt x="118" y="0"/>
                  </a:cubicBezTo>
                  <a:cubicBezTo>
                    <a:pt x="121" y="0"/>
                    <a:pt x="123" y="2"/>
                    <a:pt x="123" y="4"/>
                  </a:cubicBezTo>
                  <a:cubicBezTo>
                    <a:pt x="123" y="7"/>
                    <a:pt x="121" y="9"/>
                    <a:pt x="118"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
            <p:cNvSpPr>
              <a:spLocks/>
            </p:cNvSpPr>
            <p:nvPr/>
          </p:nvSpPr>
          <p:spPr bwMode="gray">
            <a:xfrm>
              <a:off x="7529513" y="1719263"/>
              <a:ext cx="569913" cy="38100"/>
            </a:xfrm>
            <a:custGeom>
              <a:avLst/>
              <a:gdLst>
                <a:gd name="T0" fmla="*/ 147 w 152"/>
                <a:gd name="T1" fmla="*/ 10 h 10"/>
                <a:gd name="T2" fmla="*/ 4 w 152"/>
                <a:gd name="T3" fmla="*/ 10 h 10"/>
                <a:gd name="T4" fmla="*/ 0 w 152"/>
                <a:gd name="T5" fmla="*/ 5 h 10"/>
                <a:gd name="T6" fmla="*/ 4 w 152"/>
                <a:gd name="T7" fmla="*/ 0 h 10"/>
                <a:gd name="T8" fmla="*/ 147 w 152"/>
                <a:gd name="T9" fmla="*/ 0 h 10"/>
                <a:gd name="T10" fmla="*/ 152 w 152"/>
                <a:gd name="T11" fmla="*/ 5 h 10"/>
                <a:gd name="T12" fmla="*/ 147 w 15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52" h="10">
                  <a:moveTo>
                    <a:pt x="147" y="10"/>
                  </a:moveTo>
                  <a:cubicBezTo>
                    <a:pt x="4" y="10"/>
                    <a:pt x="4" y="10"/>
                    <a:pt x="4" y="10"/>
                  </a:cubicBezTo>
                  <a:cubicBezTo>
                    <a:pt x="2" y="10"/>
                    <a:pt x="0" y="8"/>
                    <a:pt x="0" y="5"/>
                  </a:cubicBezTo>
                  <a:cubicBezTo>
                    <a:pt x="0" y="3"/>
                    <a:pt x="2" y="0"/>
                    <a:pt x="4" y="0"/>
                  </a:cubicBezTo>
                  <a:cubicBezTo>
                    <a:pt x="147" y="0"/>
                    <a:pt x="147" y="0"/>
                    <a:pt x="147" y="0"/>
                  </a:cubicBezTo>
                  <a:cubicBezTo>
                    <a:pt x="150" y="0"/>
                    <a:pt x="152" y="3"/>
                    <a:pt x="152" y="5"/>
                  </a:cubicBezTo>
                  <a:cubicBezTo>
                    <a:pt x="152" y="8"/>
                    <a:pt x="150" y="10"/>
                    <a:pt x="147"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
            <p:cNvSpPr>
              <a:spLocks/>
            </p:cNvSpPr>
            <p:nvPr/>
          </p:nvSpPr>
          <p:spPr bwMode="gray">
            <a:xfrm>
              <a:off x="7529513" y="1831975"/>
              <a:ext cx="460375" cy="38100"/>
            </a:xfrm>
            <a:custGeom>
              <a:avLst/>
              <a:gdLst>
                <a:gd name="T0" fmla="*/ 118 w 123"/>
                <a:gd name="T1" fmla="*/ 10 h 10"/>
                <a:gd name="T2" fmla="*/ 4 w 123"/>
                <a:gd name="T3" fmla="*/ 10 h 10"/>
                <a:gd name="T4" fmla="*/ 0 w 123"/>
                <a:gd name="T5" fmla="*/ 5 h 10"/>
                <a:gd name="T6" fmla="*/ 4 w 123"/>
                <a:gd name="T7" fmla="*/ 0 h 10"/>
                <a:gd name="T8" fmla="*/ 118 w 123"/>
                <a:gd name="T9" fmla="*/ 0 h 10"/>
                <a:gd name="T10" fmla="*/ 123 w 123"/>
                <a:gd name="T11" fmla="*/ 5 h 10"/>
                <a:gd name="T12" fmla="*/ 118 w 12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3" h="10">
                  <a:moveTo>
                    <a:pt x="118" y="10"/>
                  </a:moveTo>
                  <a:cubicBezTo>
                    <a:pt x="4" y="10"/>
                    <a:pt x="4" y="10"/>
                    <a:pt x="4" y="10"/>
                  </a:cubicBezTo>
                  <a:cubicBezTo>
                    <a:pt x="2" y="10"/>
                    <a:pt x="0" y="7"/>
                    <a:pt x="0" y="5"/>
                  </a:cubicBezTo>
                  <a:cubicBezTo>
                    <a:pt x="0" y="2"/>
                    <a:pt x="2" y="0"/>
                    <a:pt x="4" y="0"/>
                  </a:cubicBezTo>
                  <a:cubicBezTo>
                    <a:pt x="118" y="0"/>
                    <a:pt x="118" y="0"/>
                    <a:pt x="118" y="0"/>
                  </a:cubicBezTo>
                  <a:cubicBezTo>
                    <a:pt x="121" y="0"/>
                    <a:pt x="123" y="2"/>
                    <a:pt x="123" y="5"/>
                  </a:cubicBezTo>
                  <a:cubicBezTo>
                    <a:pt x="123" y="7"/>
                    <a:pt x="121" y="10"/>
                    <a:pt x="118"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2"/>
            <p:cNvSpPr>
              <a:spLocks/>
            </p:cNvSpPr>
            <p:nvPr/>
          </p:nvSpPr>
          <p:spPr bwMode="gray">
            <a:xfrm>
              <a:off x="7529513" y="1944688"/>
              <a:ext cx="190500" cy="33338"/>
            </a:xfrm>
            <a:custGeom>
              <a:avLst/>
              <a:gdLst>
                <a:gd name="T0" fmla="*/ 47 w 51"/>
                <a:gd name="T1" fmla="*/ 9 h 9"/>
                <a:gd name="T2" fmla="*/ 4 w 51"/>
                <a:gd name="T3" fmla="*/ 9 h 9"/>
                <a:gd name="T4" fmla="*/ 0 w 51"/>
                <a:gd name="T5" fmla="*/ 5 h 9"/>
                <a:gd name="T6" fmla="*/ 4 w 51"/>
                <a:gd name="T7" fmla="*/ 0 h 9"/>
                <a:gd name="T8" fmla="*/ 47 w 51"/>
                <a:gd name="T9" fmla="*/ 0 h 9"/>
                <a:gd name="T10" fmla="*/ 51 w 51"/>
                <a:gd name="T11" fmla="*/ 5 h 9"/>
                <a:gd name="T12" fmla="*/ 47 w 5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1" h="9">
                  <a:moveTo>
                    <a:pt x="47" y="9"/>
                  </a:moveTo>
                  <a:cubicBezTo>
                    <a:pt x="4" y="9"/>
                    <a:pt x="4" y="9"/>
                    <a:pt x="4" y="9"/>
                  </a:cubicBezTo>
                  <a:cubicBezTo>
                    <a:pt x="2" y="9"/>
                    <a:pt x="0" y="7"/>
                    <a:pt x="0" y="5"/>
                  </a:cubicBezTo>
                  <a:cubicBezTo>
                    <a:pt x="0" y="2"/>
                    <a:pt x="2" y="0"/>
                    <a:pt x="4" y="0"/>
                  </a:cubicBezTo>
                  <a:cubicBezTo>
                    <a:pt x="47" y="0"/>
                    <a:pt x="47" y="0"/>
                    <a:pt x="47" y="0"/>
                  </a:cubicBezTo>
                  <a:cubicBezTo>
                    <a:pt x="49" y="0"/>
                    <a:pt x="51" y="2"/>
                    <a:pt x="51" y="5"/>
                  </a:cubicBezTo>
                  <a:cubicBezTo>
                    <a:pt x="51" y="7"/>
                    <a:pt x="49" y="9"/>
                    <a:pt x="47"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73"/>
            <p:cNvSpPr>
              <a:spLocks noChangeArrowheads="1"/>
            </p:cNvSpPr>
            <p:nvPr/>
          </p:nvSpPr>
          <p:spPr bwMode="gray">
            <a:xfrm>
              <a:off x="7442201" y="1719263"/>
              <a:ext cx="38100" cy="412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74"/>
            <p:cNvSpPr>
              <a:spLocks noChangeArrowheads="1"/>
            </p:cNvSpPr>
            <p:nvPr/>
          </p:nvSpPr>
          <p:spPr bwMode="gray">
            <a:xfrm>
              <a:off x="7442201" y="1828800"/>
              <a:ext cx="38100" cy="412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Oval 75"/>
            <p:cNvSpPr>
              <a:spLocks noChangeArrowheads="1"/>
            </p:cNvSpPr>
            <p:nvPr/>
          </p:nvSpPr>
          <p:spPr bwMode="gray">
            <a:xfrm>
              <a:off x="7442201" y="1944688"/>
              <a:ext cx="38100" cy="381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76"/>
            <p:cNvSpPr>
              <a:spLocks noChangeArrowheads="1"/>
            </p:cNvSpPr>
            <p:nvPr/>
          </p:nvSpPr>
          <p:spPr bwMode="gray">
            <a:xfrm>
              <a:off x="7442201" y="1606550"/>
              <a:ext cx="38100" cy="381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84"/>
          <p:cNvGrpSpPr>
            <a:grpSpLocks noChangeAspect="1"/>
          </p:cNvGrpSpPr>
          <p:nvPr userDrawn="1"/>
        </p:nvGrpSpPr>
        <p:grpSpPr bwMode="gray">
          <a:xfrm>
            <a:off x="8207439" y="4704459"/>
            <a:ext cx="1191500" cy="812589"/>
            <a:chOff x="1944" y="1520"/>
            <a:chExt cx="1871" cy="1276"/>
          </a:xfrm>
          <a:solidFill>
            <a:srgbClr val="194780"/>
          </a:solidFill>
        </p:grpSpPr>
        <p:sp>
          <p:nvSpPr>
            <p:cNvPr id="66" name="Freeform 85"/>
            <p:cNvSpPr>
              <a:spLocks noEditPoints="1"/>
            </p:cNvSpPr>
            <p:nvPr/>
          </p:nvSpPr>
          <p:spPr bwMode="gray">
            <a:xfrm>
              <a:off x="2067" y="1520"/>
              <a:ext cx="1616" cy="1153"/>
            </a:xfrm>
            <a:custGeom>
              <a:avLst/>
              <a:gdLst>
                <a:gd name="T0" fmla="*/ 668 w 684"/>
                <a:gd name="T1" fmla="*/ 0 h 488"/>
                <a:gd name="T2" fmla="*/ 16 w 684"/>
                <a:gd name="T3" fmla="*/ 0 h 488"/>
                <a:gd name="T4" fmla="*/ 0 w 684"/>
                <a:gd name="T5" fmla="*/ 16 h 488"/>
                <a:gd name="T6" fmla="*/ 0 w 684"/>
                <a:gd name="T7" fmla="*/ 472 h 488"/>
                <a:gd name="T8" fmla="*/ 16 w 684"/>
                <a:gd name="T9" fmla="*/ 488 h 488"/>
                <a:gd name="T10" fmla="*/ 668 w 684"/>
                <a:gd name="T11" fmla="*/ 488 h 488"/>
                <a:gd name="T12" fmla="*/ 684 w 684"/>
                <a:gd name="T13" fmla="*/ 472 h 488"/>
                <a:gd name="T14" fmla="*/ 684 w 684"/>
                <a:gd name="T15" fmla="*/ 16 h 488"/>
                <a:gd name="T16" fmla="*/ 668 w 684"/>
                <a:gd name="T17" fmla="*/ 0 h 488"/>
                <a:gd name="T18" fmla="*/ 652 w 684"/>
                <a:gd name="T19" fmla="*/ 456 h 488"/>
                <a:gd name="T20" fmla="*/ 32 w 684"/>
                <a:gd name="T21" fmla="*/ 456 h 488"/>
                <a:gd name="T22" fmla="*/ 32 w 684"/>
                <a:gd name="T23" fmla="*/ 32 h 488"/>
                <a:gd name="T24" fmla="*/ 652 w 684"/>
                <a:gd name="T25" fmla="*/ 32 h 488"/>
                <a:gd name="T26" fmla="*/ 652 w 684"/>
                <a:gd name="T27" fmla="*/ 45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488">
                  <a:moveTo>
                    <a:pt x="668" y="0"/>
                  </a:moveTo>
                  <a:cubicBezTo>
                    <a:pt x="16" y="0"/>
                    <a:pt x="16" y="0"/>
                    <a:pt x="16" y="0"/>
                  </a:cubicBezTo>
                  <a:cubicBezTo>
                    <a:pt x="7" y="0"/>
                    <a:pt x="0" y="7"/>
                    <a:pt x="0" y="16"/>
                  </a:cubicBezTo>
                  <a:cubicBezTo>
                    <a:pt x="0" y="472"/>
                    <a:pt x="0" y="472"/>
                    <a:pt x="0" y="472"/>
                  </a:cubicBezTo>
                  <a:cubicBezTo>
                    <a:pt x="0" y="481"/>
                    <a:pt x="7" y="488"/>
                    <a:pt x="16" y="488"/>
                  </a:cubicBezTo>
                  <a:cubicBezTo>
                    <a:pt x="668" y="488"/>
                    <a:pt x="668" y="488"/>
                    <a:pt x="668" y="488"/>
                  </a:cubicBezTo>
                  <a:cubicBezTo>
                    <a:pt x="677" y="488"/>
                    <a:pt x="684" y="481"/>
                    <a:pt x="684" y="472"/>
                  </a:cubicBezTo>
                  <a:cubicBezTo>
                    <a:pt x="684" y="16"/>
                    <a:pt x="684" y="16"/>
                    <a:pt x="684" y="16"/>
                  </a:cubicBezTo>
                  <a:cubicBezTo>
                    <a:pt x="684" y="7"/>
                    <a:pt x="677" y="0"/>
                    <a:pt x="668" y="0"/>
                  </a:cubicBezTo>
                  <a:close/>
                  <a:moveTo>
                    <a:pt x="652" y="456"/>
                  </a:moveTo>
                  <a:cubicBezTo>
                    <a:pt x="32" y="456"/>
                    <a:pt x="32" y="456"/>
                    <a:pt x="32" y="456"/>
                  </a:cubicBezTo>
                  <a:cubicBezTo>
                    <a:pt x="32" y="32"/>
                    <a:pt x="32" y="32"/>
                    <a:pt x="32" y="32"/>
                  </a:cubicBezTo>
                  <a:cubicBezTo>
                    <a:pt x="652" y="32"/>
                    <a:pt x="652" y="32"/>
                    <a:pt x="652" y="32"/>
                  </a:cubicBezTo>
                  <a:lnTo>
                    <a:pt x="652" y="4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86"/>
            <p:cNvSpPr>
              <a:spLocks/>
            </p:cNvSpPr>
            <p:nvPr/>
          </p:nvSpPr>
          <p:spPr bwMode="gray">
            <a:xfrm>
              <a:off x="2771" y="1900"/>
              <a:ext cx="144" cy="331"/>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87"/>
            <p:cNvSpPr>
              <a:spLocks/>
            </p:cNvSpPr>
            <p:nvPr/>
          </p:nvSpPr>
          <p:spPr bwMode="gray">
            <a:xfrm>
              <a:off x="2936" y="1999"/>
              <a:ext cx="81" cy="14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8"/>
            <p:cNvSpPr>
              <a:spLocks noEditPoints="1"/>
            </p:cNvSpPr>
            <p:nvPr/>
          </p:nvSpPr>
          <p:spPr bwMode="gray">
            <a:xfrm>
              <a:off x="2672" y="1671"/>
              <a:ext cx="869" cy="6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89"/>
            <p:cNvSpPr>
              <a:spLocks/>
            </p:cNvSpPr>
            <p:nvPr/>
          </p:nvSpPr>
          <p:spPr bwMode="gray">
            <a:xfrm>
              <a:off x="2672" y="2351"/>
              <a:ext cx="869" cy="142"/>
            </a:xfrm>
            <a:custGeom>
              <a:avLst/>
              <a:gdLst>
                <a:gd name="T0" fmla="*/ 368 w 368"/>
                <a:gd name="T1" fmla="*/ 32 h 60"/>
                <a:gd name="T2" fmla="*/ 338 w 368"/>
                <a:gd name="T3" fmla="*/ 60 h 60"/>
                <a:gd name="T4" fmla="*/ 31 w 368"/>
                <a:gd name="T5" fmla="*/ 60 h 60"/>
                <a:gd name="T6" fmla="*/ 0 w 368"/>
                <a:gd name="T7" fmla="*/ 32 h 60"/>
                <a:gd name="T8" fmla="*/ 0 w 368"/>
                <a:gd name="T9" fmla="*/ 28 h 60"/>
                <a:gd name="T10" fmla="*/ 31 w 368"/>
                <a:gd name="T11" fmla="*/ 0 h 60"/>
                <a:gd name="T12" fmla="*/ 338 w 368"/>
                <a:gd name="T13" fmla="*/ 0 h 60"/>
                <a:gd name="T14" fmla="*/ 368 w 368"/>
                <a:gd name="T15" fmla="*/ 28 h 60"/>
                <a:gd name="T16" fmla="*/ 368 w 368"/>
                <a:gd name="T1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0">
                  <a:moveTo>
                    <a:pt x="368" y="32"/>
                  </a:moveTo>
                  <a:cubicBezTo>
                    <a:pt x="368" y="47"/>
                    <a:pt x="355" y="60"/>
                    <a:pt x="338" y="60"/>
                  </a:cubicBezTo>
                  <a:cubicBezTo>
                    <a:pt x="31" y="60"/>
                    <a:pt x="31" y="60"/>
                    <a:pt x="31" y="60"/>
                  </a:cubicBezTo>
                  <a:cubicBezTo>
                    <a:pt x="14" y="60"/>
                    <a:pt x="0" y="47"/>
                    <a:pt x="0" y="32"/>
                  </a:cubicBezTo>
                  <a:cubicBezTo>
                    <a:pt x="0" y="28"/>
                    <a:pt x="0" y="28"/>
                    <a:pt x="0" y="28"/>
                  </a:cubicBezTo>
                  <a:cubicBezTo>
                    <a:pt x="0" y="13"/>
                    <a:pt x="14" y="0"/>
                    <a:pt x="31" y="0"/>
                  </a:cubicBezTo>
                  <a:cubicBezTo>
                    <a:pt x="338" y="0"/>
                    <a:pt x="338" y="0"/>
                    <a:pt x="338" y="0"/>
                  </a:cubicBezTo>
                  <a:cubicBezTo>
                    <a:pt x="355" y="0"/>
                    <a:pt x="368" y="13"/>
                    <a:pt x="368" y="28"/>
                  </a:cubicBezTo>
                  <a:lnTo>
                    <a:pt x="368"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90"/>
            <p:cNvSpPr>
              <a:spLocks/>
            </p:cNvSpPr>
            <p:nvPr/>
          </p:nvSpPr>
          <p:spPr bwMode="gray">
            <a:xfrm>
              <a:off x="2209" y="2181"/>
              <a:ext cx="387" cy="29"/>
            </a:xfrm>
            <a:custGeom>
              <a:avLst/>
              <a:gdLst>
                <a:gd name="T0" fmla="*/ 159 w 164"/>
                <a:gd name="T1" fmla="*/ 0 h 12"/>
                <a:gd name="T2" fmla="*/ 5 w 164"/>
                <a:gd name="T3" fmla="*/ 0 h 12"/>
                <a:gd name="T4" fmla="*/ 0 w 164"/>
                <a:gd name="T5" fmla="*/ 5 h 12"/>
                <a:gd name="T6" fmla="*/ 0 w 164"/>
                <a:gd name="T7" fmla="*/ 7 h 12"/>
                <a:gd name="T8" fmla="*/ 5 w 164"/>
                <a:gd name="T9" fmla="*/ 12 h 12"/>
                <a:gd name="T10" fmla="*/ 159 w 164"/>
                <a:gd name="T11" fmla="*/ 12 h 12"/>
                <a:gd name="T12" fmla="*/ 164 w 164"/>
                <a:gd name="T13" fmla="*/ 7 h 12"/>
                <a:gd name="T14" fmla="*/ 164 w 164"/>
                <a:gd name="T15" fmla="*/ 5 h 12"/>
                <a:gd name="T16" fmla="*/ 159 w 16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2">
                  <a:moveTo>
                    <a:pt x="159" y="0"/>
                  </a:moveTo>
                  <a:cubicBezTo>
                    <a:pt x="5" y="0"/>
                    <a:pt x="5" y="0"/>
                    <a:pt x="5" y="0"/>
                  </a:cubicBezTo>
                  <a:cubicBezTo>
                    <a:pt x="2" y="0"/>
                    <a:pt x="0" y="2"/>
                    <a:pt x="0" y="5"/>
                  </a:cubicBezTo>
                  <a:cubicBezTo>
                    <a:pt x="0" y="7"/>
                    <a:pt x="0" y="7"/>
                    <a:pt x="0" y="7"/>
                  </a:cubicBezTo>
                  <a:cubicBezTo>
                    <a:pt x="0" y="10"/>
                    <a:pt x="2" y="12"/>
                    <a:pt x="5" y="12"/>
                  </a:cubicBezTo>
                  <a:cubicBezTo>
                    <a:pt x="159" y="12"/>
                    <a:pt x="159" y="12"/>
                    <a:pt x="159" y="12"/>
                  </a:cubicBezTo>
                  <a:cubicBezTo>
                    <a:pt x="162" y="12"/>
                    <a:pt x="164" y="10"/>
                    <a:pt x="164" y="7"/>
                  </a:cubicBezTo>
                  <a:cubicBezTo>
                    <a:pt x="164" y="5"/>
                    <a:pt x="164" y="5"/>
                    <a:pt x="164" y="5"/>
                  </a:cubicBezTo>
                  <a:cubicBezTo>
                    <a:pt x="164" y="2"/>
                    <a:pt x="162" y="0"/>
                    <a:pt x="1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91"/>
            <p:cNvSpPr>
              <a:spLocks/>
            </p:cNvSpPr>
            <p:nvPr/>
          </p:nvSpPr>
          <p:spPr bwMode="gray">
            <a:xfrm>
              <a:off x="2209" y="2276"/>
              <a:ext cx="387" cy="28"/>
            </a:xfrm>
            <a:custGeom>
              <a:avLst/>
              <a:gdLst>
                <a:gd name="T0" fmla="*/ 159 w 164"/>
                <a:gd name="T1" fmla="*/ 0 h 12"/>
                <a:gd name="T2" fmla="*/ 5 w 164"/>
                <a:gd name="T3" fmla="*/ 0 h 12"/>
                <a:gd name="T4" fmla="*/ 0 w 164"/>
                <a:gd name="T5" fmla="*/ 5 h 12"/>
                <a:gd name="T6" fmla="*/ 0 w 164"/>
                <a:gd name="T7" fmla="*/ 7 h 12"/>
                <a:gd name="T8" fmla="*/ 5 w 164"/>
                <a:gd name="T9" fmla="*/ 12 h 12"/>
                <a:gd name="T10" fmla="*/ 159 w 164"/>
                <a:gd name="T11" fmla="*/ 12 h 12"/>
                <a:gd name="T12" fmla="*/ 164 w 164"/>
                <a:gd name="T13" fmla="*/ 7 h 12"/>
                <a:gd name="T14" fmla="*/ 164 w 164"/>
                <a:gd name="T15" fmla="*/ 5 h 12"/>
                <a:gd name="T16" fmla="*/ 159 w 16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2">
                  <a:moveTo>
                    <a:pt x="159" y="0"/>
                  </a:moveTo>
                  <a:cubicBezTo>
                    <a:pt x="5" y="0"/>
                    <a:pt x="5" y="0"/>
                    <a:pt x="5" y="0"/>
                  </a:cubicBezTo>
                  <a:cubicBezTo>
                    <a:pt x="2" y="0"/>
                    <a:pt x="0" y="2"/>
                    <a:pt x="0" y="5"/>
                  </a:cubicBezTo>
                  <a:cubicBezTo>
                    <a:pt x="0" y="7"/>
                    <a:pt x="0" y="7"/>
                    <a:pt x="0" y="7"/>
                  </a:cubicBezTo>
                  <a:cubicBezTo>
                    <a:pt x="0" y="10"/>
                    <a:pt x="2" y="12"/>
                    <a:pt x="5" y="12"/>
                  </a:cubicBezTo>
                  <a:cubicBezTo>
                    <a:pt x="159" y="12"/>
                    <a:pt x="159" y="12"/>
                    <a:pt x="159" y="12"/>
                  </a:cubicBezTo>
                  <a:cubicBezTo>
                    <a:pt x="162" y="12"/>
                    <a:pt x="164" y="10"/>
                    <a:pt x="164" y="7"/>
                  </a:cubicBezTo>
                  <a:cubicBezTo>
                    <a:pt x="164" y="5"/>
                    <a:pt x="164" y="5"/>
                    <a:pt x="164" y="5"/>
                  </a:cubicBezTo>
                  <a:cubicBezTo>
                    <a:pt x="164" y="2"/>
                    <a:pt x="162" y="0"/>
                    <a:pt x="1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92"/>
            <p:cNvSpPr>
              <a:spLocks/>
            </p:cNvSpPr>
            <p:nvPr/>
          </p:nvSpPr>
          <p:spPr bwMode="gray">
            <a:xfrm>
              <a:off x="2209" y="2370"/>
              <a:ext cx="387" cy="29"/>
            </a:xfrm>
            <a:custGeom>
              <a:avLst/>
              <a:gdLst>
                <a:gd name="T0" fmla="*/ 159 w 164"/>
                <a:gd name="T1" fmla="*/ 0 h 12"/>
                <a:gd name="T2" fmla="*/ 5 w 164"/>
                <a:gd name="T3" fmla="*/ 0 h 12"/>
                <a:gd name="T4" fmla="*/ 0 w 164"/>
                <a:gd name="T5" fmla="*/ 5 h 12"/>
                <a:gd name="T6" fmla="*/ 0 w 164"/>
                <a:gd name="T7" fmla="*/ 7 h 12"/>
                <a:gd name="T8" fmla="*/ 5 w 164"/>
                <a:gd name="T9" fmla="*/ 12 h 12"/>
                <a:gd name="T10" fmla="*/ 159 w 164"/>
                <a:gd name="T11" fmla="*/ 12 h 12"/>
                <a:gd name="T12" fmla="*/ 164 w 164"/>
                <a:gd name="T13" fmla="*/ 7 h 12"/>
                <a:gd name="T14" fmla="*/ 164 w 164"/>
                <a:gd name="T15" fmla="*/ 5 h 12"/>
                <a:gd name="T16" fmla="*/ 159 w 16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2">
                  <a:moveTo>
                    <a:pt x="159" y="0"/>
                  </a:moveTo>
                  <a:cubicBezTo>
                    <a:pt x="5" y="0"/>
                    <a:pt x="5" y="0"/>
                    <a:pt x="5" y="0"/>
                  </a:cubicBezTo>
                  <a:cubicBezTo>
                    <a:pt x="2" y="0"/>
                    <a:pt x="0" y="2"/>
                    <a:pt x="0" y="5"/>
                  </a:cubicBezTo>
                  <a:cubicBezTo>
                    <a:pt x="0" y="7"/>
                    <a:pt x="0" y="7"/>
                    <a:pt x="0" y="7"/>
                  </a:cubicBezTo>
                  <a:cubicBezTo>
                    <a:pt x="0" y="10"/>
                    <a:pt x="2" y="12"/>
                    <a:pt x="5" y="12"/>
                  </a:cubicBezTo>
                  <a:cubicBezTo>
                    <a:pt x="159" y="12"/>
                    <a:pt x="159" y="12"/>
                    <a:pt x="159" y="12"/>
                  </a:cubicBezTo>
                  <a:cubicBezTo>
                    <a:pt x="162" y="12"/>
                    <a:pt x="164" y="10"/>
                    <a:pt x="164" y="7"/>
                  </a:cubicBezTo>
                  <a:cubicBezTo>
                    <a:pt x="164" y="5"/>
                    <a:pt x="164" y="5"/>
                    <a:pt x="164" y="5"/>
                  </a:cubicBezTo>
                  <a:cubicBezTo>
                    <a:pt x="164" y="2"/>
                    <a:pt x="162" y="0"/>
                    <a:pt x="1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93"/>
            <p:cNvSpPr>
              <a:spLocks/>
            </p:cNvSpPr>
            <p:nvPr/>
          </p:nvSpPr>
          <p:spPr bwMode="gray">
            <a:xfrm>
              <a:off x="2209" y="2465"/>
              <a:ext cx="387" cy="28"/>
            </a:xfrm>
            <a:custGeom>
              <a:avLst/>
              <a:gdLst>
                <a:gd name="T0" fmla="*/ 159 w 164"/>
                <a:gd name="T1" fmla="*/ 0 h 12"/>
                <a:gd name="T2" fmla="*/ 5 w 164"/>
                <a:gd name="T3" fmla="*/ 0 h 12"/>
                <a:gd name="T4" fmla="*/ 0 w 164"/>
                <a:gd name="T5" fmla="*/ 5 h 12"/>
                <a:gd name="T6" fmla="*/ 0 w 164"/>
                <a:gd name="T7" fmla="*/ 7 h 12"/>
                <a:gd name="T8" fmla="*/ 5 w 164"/>
                <a:gd name="T9" fmla="*/ 12 h 12"/>
                <a:gd name="T10" fmla="*/ 159 w 164"/>
                <a:gd name="T11" fmla="*/ 12 h 12"/>
                <a:gd name="T12" fmla="*/ 164 w 164"/>
                <a:gd name="T13" fmla="*/ 7 h 12"/>
                <a:gd name="T14" fmla="*/ 164 w 164"/>
                <a:gd name="T15" fmla="*/ 5 h 12"/>
                <a:gd name="T16" fmla="*/ 159 w 16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2">
                  <a:moveTo>
                    <a:pt x="159" y="0"/>
                  </a:moveTo>
                  <a:cubicBezTo>
                    <a:pt x="5" y="0"/>
                    <a:pt x="5" y="0"/>
                    <a:pt x="5" y="0"/>
                  </a:cubicBezTo>
                  <a:cubicBezTo>
                    <a:pt x="2" y="0"/>
                    <a:pt x="0" y="2"/>
                    <a:pt x="0" y="5"/>
                  </a:cubicBezTo>
                  <a:cubicBezTo>
                    <a:pt x="0" y="7"/>
                    <a:pt x="0" y="7"/>
                    <a:pt x="0" y="7"/>
                  </a:cubicBezTo>
                  <a:cubicBezTo>
                    <a:pt x="0" y="10"/>
                    <a:pt x="2" y="12"/>
                    <a:pt x="5" y="12"/>
                  </a:cubicBezTo>
                  <a:cubicBezTo>
                    <a:pt x="159" y="12"/>
                    <a:pt x="159" y="12"/>
                    <a:pt x="159" y="12"/>
                  </a:cubicBezTo>
                  <a:cubicBezTo>
                    <a:pt x="162" y="12"/>
                    <a:pt x="164" y="10"/>
                    <a:pt x="164" y="7"/>
                  </a:cubicBezTo>
                  <a:cubicBezTo>
                    <a:pt x="164" y="5"/>
                    <a:pt x="164" y="5"/>
                    <a:pt x="164" y="5"/>
                  </a:cubicBezTo>
                  <a:cubicBezTo>
                    <a:pt x="164" y="2"/>
                    <a:pt x="162" y="0"/>
                    <a:pt x="1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94"/>
            <p:cNvSpPr>
              <a:spLocks/>
            </p:cNvSpPr>
            <p:nvPr/>
          </p:nvSpPr>
          <p:spPr bwMode="gray">
            <a:xfrm>
              <a:off x="2209" y="1671"/>
              <a:ext cx="387" cy="387"/>
            </a:xfrm>
            <a:custGeom>
              <a:avLst/>
              <a:gdLst>
                <a:gd name="T0" fmla="*/ 148 w 164"/>
                <a:gd name="T1" fmla="*/ 0 h 164"/>
                <a:gd name="T2" fmla="*/ 16 w 164"/>
                <a:gd name="T3" fmla="*/ 0 h 164"/>
                <a:gd name="T4" fmla="*/ 0 w 164"/>
                <a:gd name="T5" fmla="*/ 16 h 164"/>
                <a:gd name="T6" fmla="*/ 0 w 164"/>
                <a:gd name="T7" fmla="*/ 148 h 164"/>
                <a:gd name="T8" fmla="*/ 16 w 164"/>
                <a:gd name="T9" fmla="*/ 164 h 164"/>
                <a:gd name="T10" fmla="*/ 20 w 164"/>
                <a:gd name="T11" fmla="*/ 164 h 164"/>
                <a:gd name="T12" fmla="*/ 20 w 164"/>
                <a:gd name="T13" fmla="*/ 130 h 164"/>
                <a:gd name="T14" fmla="*/ 20 w 164"/>
                <a:gd name="T15" fmla="*/ 124 h 164"/>
                <a:gd name="T16" fmla="*/ 26 w 164"/>
                <a:gd name="T17" fmla="*/ 104 h 164"/>
                <a:gd name="T18" fmla="*/ 26 w 164"/>
                <a:gd name="T19" fmla="*/ 104 h 164"/>
                <a:gd name="T20" fmla="*/ 49 w 164"/>
                <a:gd name="T21" fmla="*/ 91 h 164"/>
                <a:gd name="T22" fmla="*/ 55 w 164"/>
                <a:gd name="T23" fmla="*/ 89 h 164"/>
                <a:gd name="T24" fmla="*/ 54 w 164"/>
                <a:gd name="T25" fmla="*/ 87 h 164"/>
                <a:gd name="T26" fmla="*/ 49 w 164"/>
                <a:gd name="T27" fmla="*/ 78 h 164"/>
                <a:gd name="T28" fmla="*/ 47 w 164"/>
                <a:gd name="T29" fmla="*/ 44 h 164"/>
                <a:gd name="T30" fmla="*/ 75 w 164"/>
                <a:gd name="T31" fmla="*/ 20 h 164"/>
                <a:gd name="T32" fmla="*/ 104 w 164"/>
                <a:gd name="T33" fmla="*/ 31 h 164"/>
                <a:gd name="T34" fmla="*/ 111 w 164"/>
                <a:gd name="T35" fmla="*/ 57 h 164"/>
                <a:gd name="T36" fmla="*/ 111 w 164"/>
                <a:gd name="T37" fmla="*/ 58 h 164"/>
                <a:gd name="T38" fmla="*/ 111 w 164"/>
                <a:gd name="T39" fmla="*/ 59 h 164"/>
                <a:gd name="T40" fmla="*/ 103 w 164"/>
                <a:gd name="T41" fmla="*/ 83 h 164"/>
                <a:gd name="T42" fmla="*/ 100 w 164"/>
                <a:gd name="T43" fmla="*/ 90 h 164"/>
                <a:gd name="T44" fmla="*/ 119 w 164"/>
                <a:gd name="T45" fmla="*/ 96 h 164"/>
                <a:gd name="T46" fmla="*/ 131 w 164"/>
                <a:gd name="T47" fmla="*/ 101 h 164"/>
                <a:gd name="T48" fmla="*/ 139 w 164"/>
                <a:gd name="T49" fmla="*/ 113 h 164"/>
                <a:gd name="T50" fmla="*/ 140 w 164"/>
                <a:gd name="T51" fmla="*/ 114 h 164"/>
                <a:gd name="T52" fmla="*/ 140 w 164"/>
                <a:gd name="T53" fmla="*/ 115 h 164"/>
                <a:gd name="T54" fmla="*/ 140 w 164"/>
                <a:gd name="T55" fmla="*/ 116 h 164"/>
                <a:gd name="T56" fmla="*/ 143 w 164"/>
                <a:gd name="T57" fmla="*/ 146 h 164"/>
                <a:gd name="T58" fmla="*/ 144 w 164"/>
                <a:gd name="T59" fmla="*/ 164 h 164"/>
                <a:gd name="T60" fmla="*/ 148 w 164"/>
                <a:gd name="T61" fmla="*/ 164 h 164"/>
                <a:gd name="T62" fmla="*/ 164 w 164"/>
                <a:gd name="T63" fmla="*/ 148 h 164"/>
                <a:gd name="T64" fmla="*/ 164 w 164"/>
                <a:gd name="T65" fmla="*/ 16 h 164"/>
                <a:gd name="T66" fmla="*/ 148 w 164"/>
                <a:gd name="T6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4" h="164">
                  <a:moveTo>
                    <a:pt x="148" y="0"/>
                  </a:moveTo>
                  <a:cubicBezTo>
                    <a:pt x="16" y="0"/>
                    <a:pt x="16" y="0"/>
                    <a:pt x="16" y="0"/>
                  </a:cubicBezTo>
                  <a:cubicBezTo>
                    <a:pt x="7" y="0"/>
                    <a:pt x="0" y="7"/>
                    <a:pt x="0" y="16"/>
                  </a:cubicBezTo>
                  <a:cubicBezTo>
                    <a:pt x="0" y="148"/>
                    <a:pt x="0" y="148"/>
                    <a:pt x="0" y="148"/>
                  </a:cubicBezTo>
                  <a:cubicBezTo>
                    <a:pt x="0" y="157"/>
                    <a:pt x="7" y="164"/>
                    <a:pt x="16" y="164"/>
                  </a:cubicBezTo>
                  <a:cubicBezTo>
                    <a:pt x="20" y="164"/>
                    <a:pt x="20" y="164"/>
                    <a:pt x="20" y="164"/>
                  </a:cubicBezTo>
                  <a:cubicBezTo>
                    <a:pt x="19" y="155"/>
                    <a:pt x="20" y="144"/>
                    <a:pt x="20" y="130"/>
                  </a:cubicBezTo>
                  <a:cubicBezTo>
                    <a:pt x="20" y="128"/>
                    <a:pt x="20" y="126"/>
                    <a:pt x="20" y="124"/>
                  </a:cubicBezTo>
                  <a:cubicBezTo>
                    <a:pt x="20" y="113"/>
                    <a:pt x="23" y="108"/>
                    <a:pt x="26" y="104"/>
                  </a:cubicBezTo>
                  <a:cubicBezTo>
                    <a:pt x="26" y="104"/>
                    <a:pt x="26" y="104"/>
                    <a:pt x="26" y="104"/>
                  </a:cubicBezTo>
                  <a:cubicBezTo>
                    <a:pt x="30" y="99"/>
                    <a:pt x="37" y="96"/>
                    <a:pt x="49" y="91"/>
                  </a:cubicBezTo>
                  <a:cubicBezTo>
                    <a:pt x="51" y="91"/>
                    <a:pt x="53" y="90"/>
                    <a:pt x="55" y="89"/>
                  </a:cubicBezTo>
                  <a:cubicBezTo>
                    <a:pt x="55" y="88"/>
                    <a:pt x="54" y="88"/>
                    <a:pt x="54" y="87"/>
                  </a:cubicBezTo>
                  <a:cubicBezTo>
                    <a:pt x="52" y="85"/>
                    <a:pt x="51" y="82"/>
                    <a:pt x="49" y="78"/>
                  </a:cubicBezTo>
                  <a:cubicBezTo>
                    <a:pt x="46" y="69"/>
                    <a:pt x="46" y="49"/>
                    <a:pt x="47" y="44"/>
                  </a:cubicBezTo>
                  <a:cubicBezTo>
                    <a:pt x="49" y="29"/>
                    <a:pt x="60" y="20"/>
                    <a:pt x="75" y="20"/>
                  </a:cubicBezTo>
                  <a:cubicBezTo>
                    <a:pt x="87" y="20"/>
                    <a:pt x="99" y="25"/>
                    <a:pt x="104" y="31"/>
                  </a:cubicBezTo>
                  <a:cubicBezTo>
                    <a:pt x="110" y="40"/>
                    <a:pt x="111" y="55"/>
                    <a:pt x="111" y="57"/>
                  </a:cubicBezTo>
                  <a:cubicBezTo>
                    <a:pt x="111" y="58"/>
                    <a:pt x="111" y="58"/>
                    <a:pt x="111" y="58"/>
                  </a:cubicBezTo>
                  <a:cubicBezTo>
                    <a:pt x="111" y="59"/>
                    <a:pt x="111" y="59"/>
                    <a:pt x="111" y="59"/>
                  </a:cubicBezTo>
                  <a:cubicBezTo>
                    <a:pt x="110" y="63"/>
                    <a:pt x="108" y="77"/>
                    <a:pt x="103" y="83"/>
                  </a:cubicBezTo>
                  <a:cubicBezTo>
                    <a:pt x="102" y="85"/>
                    <a:pt x="101" y="88"/>
                    <a:pt x="100" y="90"/>
                  </a:cubicBezTo>
                  <a:cubicBezTo>
                    <a:pt x="105" y="92"/>
                    <a:pt x="114" y="95"/>
                    <a:pt x="119" y="96"/>
                  </a:cubicBezTo>
                  <a:cubicBezTo>
                    <a:pt x="126" y="98"/>
                    <a:pt x="129" y="99"/>
                    <a:pt x="131" y="101"/>
                  </a:cubicBezTo>
                  <a:cubicBezTo>
                    <a:pt x="138" y="104"/>
                    <a:pt x="139" y="109"/>
                    <a:pt x="139" y="113"/>
                  </a:cubicBezTo>
                  <a:cubicBezTo>
                    <a:pt x="139" y="113"/>
                    <a:pt x="139" y="114"/>
                    <a:pt x="140" y="114"/>
                  </a:cubicBezTo>
                  <a:cubicBezTo>
                    <a:pt x="140" y="115"/>
                    <a:pt x="140" y="115"/>
                    <a:pt x="140" y="115"/>
                  </a:cubicBezTo>
                  <a:cubicBezTo>
                    <a:pt x="140" y="116"/>
                    <a:pt x="140" y="116"/>
                    <a:pt x="140" y="116"/>
                  </a:cubicBezTo>
                  <a:cubicBezTo>
                    <a:pt x="140" y="116"/>
                    <a:pt x="142" y="139"/>
                    <a:pt x="143" y="146"/>
                  </a:cubicBezTo>
                  <a:cubicBezTo>
                    <a:pt x="143" y="150"/>
                    <a:pt x="143" y="157"/>
                    <a:pt x="144" y="164"/>
                  </a:cubicBezTo>
                  <a:cubicBezTo>
                    <a:pt x="148" y="164"/>
                    <a:pt x="148" y="164"/>
                    <a:pt x="148" y="164"/>
                  </a:cubicBezTo>
                  <a:cubicBezTo>
                    <a:pt x="157" y="164"/>
                    <a:pt x="164" y="157"/>
                    <a:pt x="164" y="148"/>
                  </a:cubicBezTo>
                  <a:cubicBezTo>
                    <a:pt x="164" y="16"/>
                    <a:pt x="164" y="16"/>
                    <a:pt x="164" y="16"/>
                  </a:cubicBezTo>
                  <a:cubicBezTo>
                    <a:pt x="164" y="7"/>
                    <a:pt x="157" y="0"/>
                    <a:pt x="1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95"/>
            <p:cNvSpPr>
              <a:spLocks/>
            </p:cNvSpPr>
            <p:nvPr/>
          </p:nvSpPr>
          <p:spPr bwMode="gray">
            <a:xfrm>
              <a:off x="2272" y="1737"/>
              <a:ext cx="258" cy="321"/>
            </a:xfrm>
            <a:custGeom>
              <a:avLst/>
              <a:gdLst>
                <a:gd name="T0" fmla="*/ 105 w 109"/>
                <a:gd name="T1" fmla="*/ 89 h 136"/>
                <a:gd name="T2" fmla="*/ 100 w 109"/>
                <a:gd name="T3" fmla="*/ 80 h 136"/>
                <a:gd name="T4" fmla="*/ 65 w 109"/>
                <a:gd name="T5" fmla="*/ 66 h 136"/>
                <a:gd name="T6" fmla="*/ 70 w 109"/>
                <a:gd name="T7" fmla="*/ 50 h 136"/>
                <a:gd name="T8" fmla="*/ 76 w 109"/>
                <a:gd name="T9" fmla="*/ 29 h 136"/>
                <a:gd name="T10" fmla="*/ 70 w 109"/>
                <a:gd name="T11" fmla="*/ 8 h 136"/>
                <a:gd name="T12" fmla="*/ 48 w 109"/>
                <a:gd name="T13" fmla="*/ 0 h 136"/>
                <a:gd name="T14" fmla="*/ 28 w 109"/>
                <a:gd name="T15" fmla="*/ 17 h 136"/>
                <a:gd name="T16" fmla="*/ 30 w 109"/>
                <a:gd name="T17" fmla="*/ 48 h 136"/>
                <a:gd name="T18" fmla="*/ 37 w 109"/>
                <a:gd name="T19" fmla="*/ 66 h 136"/>
                <a:gd name="T20" fmla="*/ 6 w 109"/>
                <a:gd name="T21" fmla="*/ 81 h 136"/>
                <a:gd name="T22" fmla="*/ 1 w 109"/>
                <a:gd name="T23" fmla="*/ 96 h 136"/>
                <a:gd name="T24" fmla="*/ 1 w 109"/>
                <a:gd name="T25" fmla="*/ 136 h 136"/>
                <a:gd name="T26" fmla="*/ 109 w 109"/>
                <a:gd name="T27" fmla="*/ 136 h 136"/>
                <a:gd name="T28" fmla="*/ 108 w 109"/>
                <a:gd name="T29" fmla="*/ 119 h 136"/>
                <a:gd name="T30" fmla="*/ 105 w 109"/>
                <a:gd name="T31" fmla="*/ 8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36">
                  <a:moveTo>
                    <a:pt x="105" y="89"/>
                  </a:moveTo>
                  <a:cubicBezTo>
                    <a:pt x="104" y="84"/>
                    <a:pt x="105" y="82"/>
                    <a:pt x="100" y="80"/>
                  </a:cubicBezTo>
                  <a:cubicBezTo>
                    <a:pt x="97" y="77"/>
                    <a:pt x="69" y="70"/>
                    <a:pt x="65" y="66"/>
                  </a:cubicBezTo>
                  <a:cubicBezTo>
                    <a:pt x="64" y="64"/>
                    <a:pt x="66" y="55"/>
                    <a:pt x="70" y="50"/>
                  </a:cubicBezTo>
                  <a:cubicBezTo>
                    <a:pt x="74" y="45"/>
                    <a:pt x="76" y="29"/>
                    <a:pt x="76" y="29"/>
                  </a:cubicBezTo>
                  <a:cubicBezTo>
                    <a:pt x="76" y="29"/>
                    <a:pt x="75" y="15"/>
                    <a:pt x="70" y="8"/>
                  </a:cubicBezTo>
                  <a:cubicBezTo>
                    <a:pt x="68" y="4"/>
                    <a:pt x="58" y="0"/>
                    <a:pt x="48" y="0"/>
                  </a:cubicBezTo>
                  <a:cubicBezTo>
                    <a:pt x="39" y="0"/>
                    <a:pt x="30" y="4"/>
                    <a:pt x="28" y="17"/>
                  </a:cubicBezTo>
                  <a:cubicBezTo>
                    <a:pt x="27" y="22"/>
                    <a:pt x="27" y="40"/>
                    <a:pt x="30" y="48"/>
                  </a:cubicBezTo>
                  <a:cubicBezTo>
                    <a:pt x="32" y="55"/>
                    <a:pt x="37" y="57"/>
                    <a:pt x="37" y="66"/>
                  </a:cubicBezTo>
                  <a:cubicBezTo>
                    <a:pt x="32" y="69"/>
                    <a:pt x="9" y="76"/>
                    <a:pt x="6" y="81"/>
                  </a:cubicBezTo>
                  <a:cubicBezTo>
                    <a:pt x="4" y="82"/>
                    <a:pt x="1" y="85"/>
                    <a:pt x="1" y="96"/>
                  </a:cubicBezTo>
                  <a:cubicBezTo>
                    <a:pt x="1" y="107"/>
                    <a:pt x="0" y="123"/>
                    <a:pt x="1" y="136"/>
                  </a:cubicBezTo>
                  <a:cubicBezTo>
                    <a:pt x="109" y="136"/>
                    <a:pt x="109" y="136"/>
                    <a:pt x="109" y="136"/>
                  </a:cubicBezTo>
                  <a:cubicBezTo>
                    <a:pt x="108" y="129"/>
                    <a:pt x="108" y="123"/>
                    <a:pt x="108" y="119"/>
                  </a:cubicBezTo>
                  <a:cubicBezTo>
                    <a:pt x="107" y="112"/>
                    <a:pt x="105" y="89"/>
                    <a:pt x="105" y="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96"/>
            <p:cNvSpPr>
              <a:spLocks/>
            </p:cNvSpPr>
            <p:nvPr/>
          </p:nvSpPr>
          <p:spPr bwMode="gray">
            <a:xfrm>
              <a:off x="1944" y="2720"/>
              <a:ext cx="1871" cy="76"/>
            </a:xfrm>
            <a:custGeom>
              <a:avLst/>
              <a:gdLst>
                <a:gd name="T0" fmla="*/ 777 w 792"/>
                <a:gd name="T1" fmla="*/ 0 h 32"/>
                <a:gd name="T2" fmla="*/ 15 w 792"/>
                <a:gd name="T3" fmla="*/ 0 h 32"/>
                <a:gd name="T4" fmla="*/ 0 w 792"/>
                <a:gd name="T5" fmla="*/ 16 h 32"/>
                <a:gd name="T6" fmla="*/ 15 w 792"/>
                <a:gd name="T7" fmla="*/ 32 h 32"/>
                <a:gd name="T8" fmla="*/ 777 w 792"/>
                <a:gd name="T9" fmla="*/ 32 h 32"/>
                <a:gd name="T10" fmla="*/ 792 w 792"/>
                <a:gd name="T11" fmla="*/ 16 h 32"/>
                <a:gd name="T12" fmla="*/ 777 w 79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792" h="32">
                  <a:moveTo>
                    <a:pt x="777" y="0"/>
                  </a:moveTo>
                  <a:cubicBezTo>
                    <a:pt x="15" y="0"/>
                    <a:pt x="15" y="0"/>
                    <a:pt x="15" y="0"/>
                  </a:cubicBezTo>
                  <a:cubicBezTo>
                    <a:pt x="7" y="0"/>
                    <a:pt x="0" y="7"/>
                    <a:pt x="0" y="16"/>
                  </a:cubicBezTo>
                  <a:cubicBezTo>
                    <a:pt x="0" y="25"/>
                    <a:pt x="7" y="32"/>
                    <a:pt x="15" y="32"/>
                  </a:cubicBezTo>
                  <a:cubicBezTo>
                    <a:pt x="777" y="32"/>
                    <a:pt x="777" y="32"/>
                    <a:pt x="777" y="32"/>
                  </a:cubicBezTo>
                  <a:cubicBezTo>
                    <a:pt x="785" y="32"/>
                    <a:pt x="792" y="25"/>
                    <a:pt x="792" y="16"/>
                  </a:cubicBezTo>
                  <a:cubicBezTo>
                    <a:pt x="792" y="7"/>
                    <a:pt x="785" y="0"/>
                    <a:pt x="77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78" name="Picture 8" descr="data.png"/>
          <p:cNvPicPr>
            <a:picLocks noChangeAspect="1"/>
          </p:cNvPicPr>
          <p:nvPr userDrawn="1"/>
        </p:nvPicPr>
        <p:blipFill>
          <a:blip r:embed="rId3" cstate="print">
            <a:duotone>
              <a:prstClr val="black"/>
              <a:schemeClr val="accent2">
                <a:tint val="45000"/>
                <a:satMod val="400000"/>
              </a:schemeClr>
            </a:duotone>
            <a:extLst>
              <a:ext uri="{BEBA8EAE-BF5A-486C-A8C5-ECC9F3942E4B}">
                <a14:imgProps xmlns:a14="http://schemas.microsoft.com/office/drawing/2010/main">
                  <a14:imgLayer r:embed="rId4">
                    <a14:imgEffect>
                      <a14:saturation sat="0"/>
                    </a14:imgEffect>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4602365" y="345506"/>
            <a:ext cx="1470883" cy="1109954"/>
          </a:xfrm>
          <a:prstGeom prst="rect">
            <a:avLst/>
          </a:prstGeom>
        </p:spPr>
      </p:pic>
      <p:grpSp>
        <p:nvGrpSpPr>
          <p:cNvPr id="79" name="Group 80"/>
          <p:cNvGrpSpPr/>
          <p:nvPr userDrawn="1"/>
        </p:nvGrpSpPr>
        <p:grpSpPr bwMode="gray">
          <a:xfrm>
            <a:off x="4895679" y="1837054"/>
            <a:ext cx="904636" cy="970579"/>
            <a:chOff x="4302601" y="4035177"/>
            <a:chExt cx="617843" cy="602618"/>
          </a:xfrm>
        </p:grpSpPr>
        <p:sp>
          <p:nvSpPr>
            <p:cNvPr id="80" name="Line 28"/>
            <p:cNvSpPr>
              <a:spLocks noChangeShapeType="1"/>
            </p:cNvSpPr>
            <p:nvPr/>
          </p:nvSpPr>
          <p:spPr bwMode="gray">
            <a:xfrm flipH="1">
              <a:off x="4764398" y="4107491"/>
              <a:ext cx="53284" cy="62165"/>
            </a:xfrm>
            <a:prstGeom prst="line">
              <a:avLst/>
            </a:prstGeom>
            <a:solidFill>
              <a:schemeClr val="accent1"/>
            </a:solidFill>
            <a:ln w="30163"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1" name="Line 29"/>
            <p:cNvSpPr>
              <a:spLocks noChangeShapeType="1"/>
            </p:cNvSpPr>
            <p:nvPr/>
          </p:nvSpPr>
          <p:spPr bwMode="gray">
            <a:xfrm>
              <a:off x="4377453" y="4107491"/>
              <a:ext cx="54553" cy="62165"/>
            </a:xfrm>
            <a:prstGeom prst="line">
              <a:avLst/>
            </a:prstGeom>
            <a:solidFill>
              <a:schemeClr val="accent1"/>
            </a:solidFill>
            <a:ln w="30163"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2" name="Line 30"/>
            <p:cNvSpPr>
              <a:spLocks noChangeShapeType="1"/>
            </p:cNvSpPr>
            <p:nvPr/>
          </p:nvSpPr>
          <p:spPr bwMode="gray">
            <a:xfrm flipV="1">
              <a:off x="4302601" y="4334583"/>
              <a:ext cx="81195" cy="15224"/>
            </a:xfrm>
            <a:prstGeom prst="line">
              <a:avLst/>
            </a:prstGeom>
            <a:solidFill>
              <a:schemeClr val="accent1"/>
            </a:solidFill>
            <a:ln w="30163"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3" name="Line 31"/>
            <p:cNvSpPr>
              <a:spLocks noChangeShapeType="1"/>
            </p:cNvSpPr>
            <p:nvPr/>
          </p:nvSpPr>
          <p:spPr bwMode="gray">
            <a:xfrm flipH="1" flipV="1">
              <a:off x="4836712" y="4334583"/>
              <a:ext cx="83732" cy="15224"/>
            </a:xfrm>
            <a:prstGeom prst="line">
              <a:avLst/>
            </a:prstGeom>
            <a:solidFill>
              <a:schemeClr val="accent1"/>
            </a:solidFill>
            <a:ln w="30163"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4" name="Line 38"/>
            <p:cNvSpPr>
              <a:spLocks noChangeShapeType="1"/>
            </p:cNvSpPr>
            <p:nvPr/>
          </p:nvSpPr>
          <p:spPr bwMode="gray">
            <a:xfrm>
              <a:off x="4599471" y="4035177"/>
              <a:ext cx="0" cy="81195"/>
            </a:xfrm>
            <a:prstGeom prst="line">
              <a:avLst/>
            </a:prstGeom>
            <a:solidFill>
              <a:schemeClr val="accent1"/>
            </a:solidFill>
            <a:ln w="30163"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5" name="Freeform 40"/>
            <p:cNvSpPr>
              <a:spLocks/>
            </p:cNvSpPr>
            <p:nvPr/>
          </p:nvSpPr>
          <p:spPr bwMode="gray">
            <a:xfrm>
              <a:off x="4428200" y="4167118"/>
              <a:ext cx="345079" cy="374257"/>
            </a:xfrm>
            <a:custGeom>
              <a:avLst/>
              <a:gdLst>
                <a:gd name="T0" fmla="*/ 88 w 115"/>
                <a:gd name="T1" fmla="*/ 125 h 125"/>
                <a:gd name="T2" fmla="*/ 28 w 115"/>
                <a:gd name="T3" fmla="*/ 125 h 125"/>
                <a:gd name="T4" fmla="*/ 2 w 115"/>
                <a:gd name="T5" fmla="*/ 62 h 125"/>
                <a:gd name="T6" fmla="*/ 16 w 115"/>
                <a:gd name="T7" fmla="*/ 20 h 125"/>
                <a:gd name="T8" fmla="*/ 55 w 115"/>
                <a:gd name="T9" fmla="*/ 1 h 125"/>
                <a:gd name="T10" fmla="*/ 97 w 115"/>
                <a:gd name="T11" fmla="*/ 18 h 125"/>
                <a:gd name="T12" fmla="*/ 114 w 115"/>
                <a:gd name="T13" fmla="*/ 60 h 125"/>
                <a:gd name="T14" fmla="*/ 88 w 11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25">
                  <a:moveTo>
                    <a:pt x="88" y="125"/>
                  </a:moveTo>
                  <a:cubicBezTo>
                    <a:pt x="86" y="125"/>
                    <a:pt x="31" y="125"/>
                    <a:pt x="28" y="125"/>
                  </a:cubicBezTo>
                  <a:cubicBezTo>
                    <a:pt x="28" y="97"/>
                    <a:pt x="4" y="87"/>
                    <a:pt x="2" y="62"/>
                  </a:cubicBezTo>
                  <a:cubicBezTo>
                    <a:pt x="0" y="44"/>
                    <a:pt x="7" y="29"/>
                    <a:pt x="16" y="20"/>
                  </a:cubicBezTo>
                  <a:cubicBezTo>
                    <a:pt x="25" y="10"/>
                    <a:pt x="38" y="2"/>
                    <a:pt x="55" y="1"/>
                  </a:cubicBezTo>
                  <a:cubicBezTo>
                    <a:pt x="74" y="0"/>
                    <a:pt x="88" y="8"/>
                    <a:pt x="97" y="18"/>
                  </a:cubicBezTo>
                  <a:cubicBezTo>
                    <a:pt x="107" y="27"/>
                    <a:pt x="115" y="41"/>
                    <a:pt x="114" y="60"/>
                  </a:cubicBezTo>
                  <a:cubicBezTo>
                    <a:pt x="112" y="86"/>
                    <a:pt x="88" y="96"/>
                    <a:pt x="88" y="125"/>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6" name="Freeform 41"/>
            <p:cNvSpPr>
              <a:spLocks/>
            </p:cNvSpPr>
            <p:nvPr/>
          </p:nvSpPr>
          <p:spPr bwMode="gray">
            <a:xfrm>
              <a:off x="4513201" y="4556600"/>
              <a:ext cx="178883" cy="81195"/>
            </a:xfrm>
            <a:custGeom>
              <a:avLst/>
              <a:gdLst>
                <a:gd name="T0" fmla="*/ 56 w 60"/>
                <a:gd name="T1" fmla="*/ 0 h 27"/>
                <a:gd name="T2" fmla="*/ 3 w 60"/>
                <a:gd name="T3" fmla="*/ 0 h 27"/>
                <a:gd name="T4" fmla="*/ 0 w 60"/>
                <a:gd name="T5" fmla="*/ 0 h 27"/>
                <a:gd name="T6" fmla="*/ 0 w 60"/>
                <a:gd name="T7" fmla="*/ 1 h 27"/>
                <a:gd name="T8" fmla="*/ 0 w 60"/>
                <a:gd name="T9" fmla="*/ 4 h 27"/>
                <a:gd name="T10" fmla="*/ 0 w 60"/>
                <a:gd name="T11" fmla="*/ 7 h 27"/>
                <a:gd name="T12" fmla="*/ 0 w 60"/>
                <a:gd name="T13" fmla="*/ 10 h 27"/>
                <a:gd name="T14" fmla="*/ 3 w 60"/>
                <a:gd name="T15" fmla="*/ 13 h 27"/>
                <a:gd name="T16" fmla="*/ 16 w 60"/>
                <a:gd name="T17" fmla="*/ 13 h 27"/>
                <a:gd name="T18" fmla="*/ 30 w 60"/>
                <a:gd name="T19" fmla="*/ 27 h 27"/>
                <a:gd name="T20" fmla="*/ 44 w 60"/>
                <a:gd name="T21" fmla="*/ 13 h 27"/>
                <a:gd name="T22" fmla="*/ 56 w 60"/>
                <a:gd name="T23" fmla="*/ 13 h 27"/>
                <a:gd name="T24" fmla="*/ 60 w 60"/>
                <a:gd name="T25" fmla="*/ 10 h 27"/>
                <a:gd name="T26" fmla="*/ 60 w 60"/>
                <a:gd name="T27" fmla="*/ 7 h 27"/>
                <a:gd name="T28" fmla="*/ 60 w 60"/>
                <a:gd name="T29" fmla="*/ 4 h 27"/>
                <a:gd name="T30" fmla="*/ 60 w 60"/>
                <a:gd name="T31" fmla="*/ 0 h 27"/>
                <a:gd name="T32" fmla="*/ 56 w 60"/>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7">
                  <a:moveTo>
                    <a:pt x="56" y="0"/>
                  </a:moveTo>
                  <a:cubicBezTo>
                    <a:pt x="39" y="0"/>
                    <a:pt x="21" y="0"/>
                    <a:pt x="3" y="0"/>
                  </a:cubicBezTo>
                  <a:cubicBezTo>
                    <a:pt x="2" y="0"/>
                    <a:pt x="1" y="0"/>
                    <a:pt x="0" y="0"/>
                  </a:cubicBezTo>
                  <a:cubicBezTo>
                    <a:pt x="0" y="1"/>
                    <a:pt x="0" y="1"/>
                    <a:pt x="0" y="1"/>
                  </a:cubicBezTo>
                  <a:cubicBezTo>
                    <a:pt x="0" y="4"/>
                    <a:pt x="0" y="4"/>
                    <a:pt x="0" y="4"/>
                  </a:cubicBezTo>
                  <a:cubicBezTo>
                    <a:pt x="0" y="7"/>
                    <a:pt x="0" y="7"/>
                    <a:pt x="0" y="7"/>
                  </a:cubicBezTo>
                  <a:cubicBezTo>
                    <a:pt x="0" y="10"/>
                    <a:pt x="0" y="10"/>
                    <a:pt x="0" y="10"/>
                  </a:cubicBezTo>
                  <a:cubicBezTo>
                    <a:pt x="0" y="12"/>
                    <a:pt x="1" y="13"/>
                    <a:pt x="3" y="13"/>
                  </a:cubicBezTo>
                  <a:cubicBezTo>
                    <a:pt x="16" y="13"/>
                    <a:pt x="16" y="13"/>
                    <a:pt x="16" y="13"/>
                  </a:cubicBezTo>
                  <a:cubicBezTo>
                    <a:pt x="16" y="21"/>
                    <a:pt x="22" y="27"/>
                    <a:pt x="30" y="27"/>
                  </a:cubicBezTo>
                  <a:cubicBezTo>
                    <a:pt x="37" y="27"/>
                    <a:pt x="43" y="21"/>
                    <a:pt x="44" y="13"/>
                  </a:cubicBezTo>
                  <a:cubicBezTo>
                    <a:pt x="56" y="13"/>
                    <a:pt x="56" y="13"/>
                    <a:pt x="56" y="13"/>
                  </a:cubicBezTo>
                  <a:cubicBezTo>
                    <a:pt x="58" y="13"/>
                    <a:pt x="60" y="12"/>
                    <a:pt x="60" y="10"/>
                  </a:cubicBezTo>
                  <a:cubicBezTo>
                    <a:pt x="60" y="7"/>
                    <a:pt x="60" y="7"/>
                    <a:pt x="60" y="7"/>
                  </a:cubicBezTo>
                  <a:cubicBezTo>
                    <a:pt x="60" y="4"/>
                    <a:pt x="60" y="4"/>
                    <a:pt x="60" y="4"/>
                  </a:cubicBezTo>
                  <a:cubicBezTo>
                    <a:pt x="60" y="0"/>
                    <a:pt x="60" y="0"/>
                    <a:pt x="60" y="0"/>
                  </a:cubicBezTo>
                  <a:cubicBezTo>
                    <a:pt x="59" y="0"/>
                    <a:pt x="57" y="0"/>
                    <a:pt x="56"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7" name="Freeform 42"/>
            <p:cNvSpPr>
              <a:spLocks noEditPoints="1"/>
            </p:cNvSpPr>
            <p:nvPr/>
          </p:nvSpPr>
          <p:spPr bwMode="gray">
            <a:xfrm>
              <a:off x="4530962" y="4307941"/>
              <a:ext cx="53284" cy="53284"/>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2 w 18"/>
                <a:gd name="T13" fmla="*/ 9 h 18"/>
                <a:gd name="T14" fmla="*/ 9 w 18"/>
                <a:gd name="T15" fmla="*/ 16 h 18"/>
                <a:gd name="T16" fmla="*/ 16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2" y="5"/>
                    <a:pt x="2" y="9"/>
                  </a:cubicBezTo>
                  <a:cubicBezTo>
                    <a:pt x="2" y="13"/>
                    <a:pt x="5" y="16"/>
                    <a:pt x="9" y="16"/>
                  </a:cubicBezTo>
                  <a:cubicBezTo>
                    <a:pt x="13" y="16"/>
                    <a:pt x="16" y="13"/>
                    <a:pt x="16" y="9"/>
                  </a:cubicBezTo>
                  <a:cubicBezTo>
                    <a:pt x="16"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8" name="Freeform 43"/>
            <p:cNvSpPr>
              <a:spLocks noEditPoints="1"/>
            </p:cNvSpPr>
            <p:nvPr/>
          </p:nvSpPr>
          <p:spPr bwMode="gray">
            <a:xfrm>
              <a:off x="4560142" y="4307941"/>
              <a:ext cx="54553" cy="53284"/>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2 w 18"/>
                <a:gd name="T13" fmla="*/ 9 h 18"/>
                <a:gd name="T14" fmla="*/ 9 w 18"/>
                <a:gd name="T15" fmla="*/ 16 h 18"/>
                <a:gd name="T16" fmla="*/ 16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2" y="5"/>
                    <a:pt x="2" y="9"/>
                  </a:cubicBezTo>
                  <a:cubicBezTo>
                    <a:pt x="2" y="13"/>
                    <a:pt x="5" y="16"/>
                    <a:pt x="9" y="16"/>
                  </a:cubicBezTo>
                  <a:cubicBezTo>
                    <a:pt x="13" y="16"/>
                    <a:pt x="16" y="13"/>
                    <a:pt x="16" y="9"/>
                  </a:cubicBezTo>
                  <a:cubicBezTo>
                    <a:pt x="16"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89" name="Freeform 44"/>
            <p:cNvSpPr>
              <a:spLocks noEditPoints="1"/>
            </p:cNvSpPr>
            <p:nvPr/>
          </p:nvSpPr>
          <p:spPr bwMode="gray">
            <a:xfrm>
              <a:off x="4590590" y="4307941"/>
              <a:ext cx="53284" cy="53284"/>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3 h 18"/>
                <a:gd name="T12" fmla="*/ 3 w 18"/>
                <a:gd name="T13" fmla="*/ 9 h 18"/>
                <a:gd name="T14" fmla="*/ 9 w 18"/>
                <a:gd name="T15" fmla="*/ 16 h 18"/>
                <a:gd name="T16" fmla="*/ 15 w 18"/>
                <a:gd name="T17" fmla="*/ 9 h 18"/>
                <a:gd name="T18" fmla="*/ 9 w 18"/>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3"/>
                  </a:moveTo>
                  <a:cubicBezTo>
                    <a:pt x="5" y="3"/>
                    <a:pt x="3" y="5"/>
                    <a:pt x="3" y="9"/>
                  </a:cubicBezTo>
                  <a:cubicBezTo>
                    <a:pt x="3" y="13"/>
                    <a:pt x="5" y="16"/>
                    <a:pt x="9" y="16"/>
                  </a:cubicBezTo>
                  <a:cubicBezTo>
                    <a:pt x="13" y="16"/>
                    <a:pt x="15" y="13"/>
                    <a:pt x="15" y="9"/>
                  </a:cubicBezTo>
                  <a:cubicBezTo>
                    <a:pt x="15" y="5"/>
                    <a:pt x="13"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90" name="Freeform 45"/>
            <p:cNvSpPr>
              <a:spLocks noEditPoints="1"/>
            </p:cNvSpPr>
            <p:nvPr/>
          </p:nvSpPr>
          <p:spPr bwMode="gray">
            <a:xfrm>
              <a:off x="4621038" y="4307941"/>
              <a:ext cx="50747" cy="53284"/>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6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3"/>
                    <a:pt x="5" y="16"/>
                    <a:pt x="9" y="16"/>
                  </a:cubicBezTo>
                  <a:cubicBezTo>
                    <a:pt x="12" y="16"/>
                    <a:pt x="15" y="13"/>
                    <a:pt x="15" y="9"/>
                  </a:cubicBezTo>
                  <a:cubicBezTo>
                    <a:pt x="15" y="5"/>
                    <a:pt x="12" y="3"/>
                    <a:pt x="9"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91" name="Freeform 46"/>
            <p:cNvSpPr>
              <a:spLocks/>
            </p:cNvSpPr>
            <p:nvPr/>
          </p:nvSpPr>
          <p:spPr bwMode="gray">
            <a:xfrm>
              <a:off x="4503052" y="4343463"/>
              <a:ext cx="87538" cy="210599"/>
            </a:xfrm>
            <a:custGeom>
              <a:avLst/>
              <a:gdLst>
                <a:gd name="T0" fmla="*/ 14 w 29"/>
                <a:gd name="T1" fmla="*/ 27 h 70"/>
                <a:gd name="T2" fmla="*/ 4 w 29"/>
                <a:gd name="T3" fmla="*/ 4 h 70"/>
                <a:gd name="T4" fmla="*/ 12 w 29"/>
                <a:gd name="T5" fmla="*/ 4 h 70"/>
                <a:gd name="T6" fmla="*/ 14 w 29"/>
                <a:gd name="T7" fmla="*/ 2 h 70"/>
                <a:gd name="T8" fmla="*/ 12 w 29"/>
                <a:gd name="T9" fmla="*/ 0 h 70"/>
                <a:gd name="T10" fmla="*/ 0 w 29"/>
                <a:gd name="T11" fmla="*/ 0 h 70"/>
                <a:gd name="T12" fmla="*/ 0 w 29"/>
                <a:gd name="T13" fmla="*/ 2 h 70"/>
                <a:gd name="T14" fmla="*/ 11 w 29"/>
                <a:gd name="T15" fmla="*/ 29 h 70"/>
                <a:gd name="T16" fmla="*/ 25 w 29"/>
                <a:gd name="T17" fmla="*/ 70 h 70"/>
                <a:gd name="T18" fmla="*/ 25 w 29"/>
                <a:gd name="T19" fmla="*/ 70 h 70"/>
                <a:gd name="T20" fmla="*/ 29 w 29"/>
                <a:gd name="T21" fmla="*/ 70 h 70"/>
                <a:gd name="T22" fmla="*/ 14 w 29"/>
                <a:gd name="T23"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0">
                  <a:moveTo>
                    <a:pt x="14" y="27"/>
                  </a:moveTo>
                  <a:cubicBezTo>
                    <a:pt x="7" y="16"/>
                    <a:pt x="5" y="8"/>
                    <a:pt x="4" y="4"/>
                  </a:cubicBezTo>
                  <a:cubicBezTo>
                    <a:pt x="12" y="4"/>
                    <a:pt x="12" y="4"/>
                    <a:pt x="12" y="4"/>
                  </a:cubicBezTo>
                  <a:cubicBezTo>
                    <a:pt x="13" y="4"/>
                    <a:pt x="14" y="3"/>
                    <a:pt x="14" y="2"/>
                  </a:cubicBezTo>
                  <a:cubicBezTo>
                    <a:pt x="14" y="1"/>
                    <a:pt x="13" y="0"/>
                    <a:pt x="12" y="0"/>
                  </a:cubicBezTo>
                  <a:cubicBezTo>
                    <a:pt x="0" y="0"/>
                    <a:pt x="0" y="0"/>
                    <a:pt x="0" y="0"/>
                  </a:cubicBezTo>
                  <a:cubicBezTo>
                    <a:pt x="0" y="2"/>
                    <a:pt x="0" y="2"/>
                    <a:pt x="0" y="2"/>
                  </a:cubicBezTo>
                  <a:cubicBezTo>
                    <a:pt x="0" y="2"/>
                    <a:pt x="0" y="14"/>
                    <a:pt x="11" y="29"/>
                  </a:cubicBezTo>
                  <a:cubicBezTo>
                    <a:pt x="24" y="47"/>
                    <a:pt x="25" y="66"/>
                    <a:pt x="25" y="70"/>
                  </a:cubicBezTo>
                  <a:cubicBezTo>
                    <a:pt x="25" y="70"/>
                    <a:pt x="25" y="70"/>
                    <a:pt x="25" y="70"/>
                  </a:cubicBezTo>
                  <a:cubicBezTo>
                    <a:pt x="29" y="70"/>
                    <a:pt x="29" y="70"/>
                    <a:pt x="29" y="70"/>
                  </a:cubicBezTo>
                  <a:cubicBezTo>
                    <a:pt x="29" y="66"/>
                    <a:pt x="28" y="45"/>
                    <a:pt x="14"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sp>
          <p:nvSpPr>
            <p:cNvPr id="92" name="Freeform 47"/>
            <p:cNvSpPr>
              <a:spLocks/>
            </p:cNvSpPr>
            <p:nvPr/>
          </p:nvSpPr>
          <p:spPr bwMode="gray">
            <a:xfrm>
              <a:off x="4614695" y="4343463"/>
              <a:ext cx="86270" cy="210599"/>
            </a:xfrm>
            <a:custGeom>
              <a:avLst/>
              <a:gdLst>
                <a:gd name="T0" fmla="*/ 17 w 29"/>
                <a:gd name="T1" fmla="*/ 0 h 70"/>
                <a:gd name="T2" fmla="*/ 15 w 29"/>
                <a:gd name="T3" fmla="*/ 2 h 70"/>
                <a:gd name="T4" fmla="*/ 17 w 29"/>
                <a:gd name="T5" fmla="*/ 4 h 70"/>
                <a:gd name="T6" fmla="*/ 25 w 29"/>
                <a:gd name="T7" fmla="*/ 4 h 70"/>
                <a:gd name="T8" fmla="*/ 14 w 29"/>
                <a:gd name="T9" fmla="*/ 27 h 70"/>
                <a:gd name="T10" fmla="*/ 0 w 29"/>
                <a:gd name="T11" fmla="*/ 70 h 70"/>
                <a:gd name="T12" fmla="*/ 4 w 29"/>
                <a:gd name="T13" fmla="*/ 70 h 70"/>
                <a:gd name="T14" fmla="*/ 4 w 29"/>
                <a:gd name="T15" fmla="*/ 70 h 70"/>
                <a:gd name="T16" fmla="*/ 17 w 29"/>
                <a:gd name="T17" fmla="*/ 29 h 70"/>
                <a:gd name="T18" fmla="*/ 29 w 29"/>
                <a:gd name="T19" fmla="*/ 2 h 70"/>
                <a:gd name="T20" fmla="*/ 29 w 29"/>
                <a:gd name="T21" fmla="*/ 0 h 70"/>
                <a:gd name="T22" fmla="*/ 17 w 29"/>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0">
                  <a:moveTo>
                    <a:pt x="17" y="0"/>
                  </a:moveTo>
                  <a:cubicBezTo>
                    <a:pt x="16" y="0"/>
                    <a:pt x="15" y="1"/>
                    <a:pt x="15" y="2"/>
                  </a:cubicBezTo>
                  <a:cubicBezTo>
                    <a:pt x="15" y="3"/>
                    <a:pt x="16" y="4"/>
                    <a:pt x="17" y="4"/>
                  </a:cubicBezTo>
                  <a:cubicBezTo>
                    <a:pt x="25" y="4"/>
                    <a:pt x="25" y="4"/>
                    <a:pt x="25" y="4"/>
                  </a:cubicBezTo>
                  <a:cubicBezTo>
                    <a:pt x="24" y="8"/>
                    <a:pt x="22" y="16"/>
                    <a:pt x="14" y="27"/>
                  </a:cubicBezTo>
                  <a:cubicBezTo>
                    <a:pt x="0" y="45"/>
                    <a:pt x="0" y="66"/>
                    <a:pt x="0" y="70"/>
                  </a:cubicBezTo>
                  <a:cubicBezTo>
                    <a:pt x="4" y="70"/>
                    <a:pt x="4" y="70"/>
                    <a:pt x="4" y="70"/>
                  </a:cubicBezTo>
                  <a:cubicBezTo>
                    <a:pt x="4" y="70"/>
                    <a:pt x="4" y="70"/>
                    <a:pt x="4" y="70"/>
                  </a:cubicBezTo>
                  <a:cubicBezTo>
                    <a:pt x="4" y="66"/>
                    <a:pt x="4" y="47"/>
                    <a:pt x="17" y="29"/>
                  </a:cubicBezTo>
                  <a:cubicBezTo>
                    <a:pt x="28" y="14"/>
                    <a:pt x="29" y="2"/>
                    <a:pt x="29" y="2"/>
                  </a:cubicBezTo>
                  <a:cubicBezTo>
                    <a:pt x="29" y="0"/>
                    <a:pt x="29" y="0"/>
                    <a:pt x="29" y="0"/>
                  </a:cubicBezTo>
                  <a:lnTo>
                    <a:pt x="1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0000"/>
                </a:lnSpc>
              </a:pPr>
              <a:endParaRPr lang="en-US" spc="100" dirty="0">
                <a:solidFill>
                  <a:srgbClr val="2D2D2A"/>
                </a:solidFill>
              </a:endParaRPr>
            </a:p>
          </p:txBody>
        </p:sp>
      </p:grpSp>
      <p:grpSp>
        <p:nvGrpSpPr>
          <p:cNvPr id="93" name="Group 27"/>
          <p:cNvGrpSpPr>
            <a:grpSpLocks noChangeAspect="1"/>
          </p:cNvGrpSpPr>
          <p:nvPr userDrawn="1"/>
        </p:nvGrpSpPr>
        <p:grpSpPr bwMode="gray">
          <a:xfrm>
            <a:off x="2832280" y="540603"/>
            <a:ext cx="1094351" cy="773368"/>
            <a:chOff x="1863" y="1443"/>
            <a:chExt cx="2032" cy="1436"/>
          </a:xfrm>
          <a:solidFill>
            <a:srgbClr val="194780"/>
          </a:solidFill>
        </p:grpSpPr>
        <p:sp>
          <p:nvSpPr>
            <p:cNvPr id="94" name="Freeform 28"/>
            <p:cNvSpPr>
              <a:spLocks/>
            </p:cNvSpPr>
            <p:nvPr/>
          </p:nvSpPr>
          <p:spPr bwMode="gray">
            <a:xfrm>
              <a:off x="2900" y="1443"/>
              <a:ext cx="995" cy="895"/>
            </a:xfrm>
            <a:custGeom>
              <a:avLst/>
              <a:gdLst>
                <a:gd name="T0" fmla="*/ 421 w 421"/>
                <a:gd name="T1" fmla="*/ 183 h 379"/>
                <a:gd name="T2" fmla="*/ 195 w 421"/>
                <a:gd name="T3" fmla="*/ 0 h 379"/>
                <a:gd name="T4" fmla="*/ 0 w 421"/>
                <a:gd name="T5" fmla="*/ 91 h 379"/>
                <a:gd name="T6" fmla="*/ 205 w 421"/>
                <a:gd name="T7" fmla="*/ 340 h 379"/>
                <a:gd name="T8" fmla="*/ 204 w 421"/>
                <a:gd name="T9" fmla="*/ 367 h 379"/>
                <a:gd name="T10" fmla="*/ 343 w 421"/>
                <a:gd name="T11" fmla="*/ 378 h 379"/>
                <a:gd name="T12" fmla="*/ 338 w 421"/>
                <a:gd name="T13" fmla="*/ 368 h 379"/>
                <a:gd name="T14" fmla="*/ 338 w 421"/>
                <a:gd name="T15" fmla="*/ 325 h 379"/>
                <a:gd name="T16" fmla="*/ 338 w 421"/>
                <a:gd name="T17" fmla="*/ 325 h 379"/>
                <a:gd name="T18" fmla="*/ 421 w 421"/>
                <a:gd name="T19" fmla="*/ 183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79">
                  <a:moveTo>
                    <a:pt x="421" y="183"/>
                  </a:moveTo>
                  <a:cubicBezTo>
                    <a:pt x="421" y="82"/>
                    <a:pt x="320" y="0"/>
                    <a:pt x="195" y="0"/>
                  </a:cubicBezTo>
                  <a:cubicBezTo>
                    <a:pt x="112" y="0"/>
                    <a:pt x="39" y="37"/>
                    <a:pt x="0" y="91"/>
                  </a:cubicBezTo>
                  <a:cubicBezTo>
                    <a:pt x="120" y="131"/>
                    <a:pt x="205" y="228"/>
                    <a:pt x="205" y="340"/>
                  </a:cubicBezTo>
                  <a:cubicBezTo>
                    <a:pt x="205" y="349"/>
                    <a:pt x="205" y="358"/>
                    <a:pt x="204" y="367"/>
                  </a:cubicBezTo>
                  <a:cubicBezTo>
                    <a:pt x="248" y="370"/>
                    <a:pt x="319" y="375"/>
                    <a:pt x="343" y="378"/>
                  </a:cubicBezTo>
                  <a:cubicBezTo>
                    <a:pt x="343" y="378"/>
                    <a:pt x="357" y="379"/>
                    <a:pt x="338" y="368"/>
                  </a:cubicBezTo>
                  <a:cubicBezTo>
                    <a:pt x="329" y="364"/>
                    <a:pt x="310" y="343"/>
                    <a:pt x="338" y="325"/>
                  </a:cubicBezTo>
                  <a:cubicBezTo>
                    <a:pt x="338" y="325"/>
                    <a:pt x="338" y="325"/>
                    <a:pt x="338" y="325"/>
                  </a:cubicBezTo>
                  <a:cubicBezTo>
                    <a:pt x="389" y="291"/>
                    <a:pt x="421" y="240"/>
                    <a:pt x="421" y="18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29"/>
            <p:cNvSpPr>
              <a:spLocks/>
            </p:cNvSpPr>
            <p:nvPr/>
          </p:nvSpPr>
          <p:spPr bwMode="gray">
            <a:xfrm>
              <a:off x="1863" y="1648"/>
              <a:ext cx="1484" cy="1231"/>
            </a:xfrm>
            <a:custGeom>
              <a:avLst/>
              <a:gdLst>
                <a:gd name="T0" fmla="*/ 314 w 628"/>
                <a:gd name="T1" fmla="*/ 0 h 521"/>
                <a:gd name="T2" fmla="*/ 0 w 628"/>
                <a:gd name="T3" fmla="*/ 253 h 521"/>
                <a:gd name="T4" fmla="*/ 115 w 628"/>
                <a:gd name="T5" fmla="*/ 449 h 521"/>
                <a:gd name="T6" fmla="*/ 123 w 628"/>
                <a:gd name="T7" fmla="*/ 454 h 521"/>
                <a:gd name="T8" fmla="*/ 136 w 628"/>
                <a:gd name="T9" fmla="*/ 470 h 521"/>
                <a:gd name="T10" fmla="*/ 135 w 628"/>
                <a:gd name="T11" fmla="*/ 470 h 521"/>
                <a:gd name="T12" fmla="*/ 139 w 628"/>
                <a:gd name="T13" fmla="*/ 488 h 521"/>
                <a:gd name="T14" fmla="*/ 119 w 628"/>
                <a:gd name="T15" fmla="*/ 521 h 521"/>
                <a:gd name="T16" fmla="*/ 319 w 628"/>
                <a:gd name="T17" fmla="*/ 506 h 521"/>
                <a:gd name="T18" fmla="*/ 356 w 628"/>
                <a:gd name="T19" fmla="*/ 504 h 521"/>
                <a:gd name="T20" fmla="*/ 357 w 628"/>
                <a:gd name="T21" fmla="*/ 504 h 521"/>
                <a:gd name="T22" fmla="*/ 628 w 628"/>
                <a:gd name="T23" fmla="*/ 253 h 521"/>
                <a:gd name="T24" fmla="*/ 314 w 628"/>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521">
                  <a:moveTo>
                    <a:pt x="314" y="0"/>
                  </a:moveTo>
                  <a:cubicBezTo>
                    <a:pt x="141" y="0"/>
                    <a:pt x="0" y="114"/>
                    <a:pt x="0" y="253"/>
                  </a:cubicBezTo>
                  <a:cubicBezTo>
                    <a:pt x="0" y="329"/>
                    <a:pt x="42" y="400"/>
                    <a:pt x="115" y="449"/>
                  </a:cubicBezTo>
                  <a:cubicBezTo>
                    <a:pt x="123" y="454"/>
                    <a:pt x="123" y="454"/>
                    <a:pt x="123" y="454"/>
                  </a:cubicBezTo>
                  <a:cubicBezTo>
                    <a:pt x="127" y="458"/>
                    <a:pt x="132" y="464"/>
                    <a:pt x="136" y="470"/>
                  </a:cubicBezTo>
                  <a:cubicBezTo>
                    <a:pt x="135" y="470"/>
                    <a:pt x="135" y="470"/>
                    <a:pt x="135" y="470"/>
                  </a:cubicBezTo>
                  <a:cubicBezTo>
                    <a:pt x="139" y="476"/>
                    <a:pt x="140" y="483"/>
                    <a:pt x="139" y="488"/>
                  </a:cubicBezTo>
                  <a:cubicBezTo>
                    <a:pt x="139" y="503"/>
                    <a:pt x="128" y="515"/>
                    <a:pt x="119" y="521"/>
                  </a:cubicBezTo>
                  <a:cubicBezTo>
                    <a:pt x="168" y="516"/>
                    <a:pt x="262" y="510"/>
                    <a:pt x="319" y="506"/>
                  </a:cubicBezTo>
                  <a:cubicBezTo>
                    <a:pt x="332" y="506"/>
                    <a:pt x="344" y="505"/>
                    <a:pt x="356" y="504"/>
                  </a:cubicBezTo>
                  <a:cubicBezTo>
                    <a:pt x="357" y="504"/>
                    <a:pt x="357" y="504"/>
                    <a:pt x="357" y="504"/>
                  </a:cubicBezTo>
                  <a:cubicBezTo>
                    <a:pt x="512" y="487"/>
                    <a:pt x="628" y="379"/>
                    <a:pt x="628" y="253"/>
                  </a:cubicBezTo>
                  <a:cubicBezTo>
                    <a:pt x="628" y="114"/>
                    <a:pt x="487" y="0"/>
                    <a:pt x="3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31"/>
            <p:cNvSpPr>
              <a:spLocks noChangeShapeType="1"/>
            </p:cNvSpPr>
            <p:nvPr/>
          </p:nvSpPr>
          <p:spPr bwMode="gray">
            <a:xfrm>
              <a:off x="2390" y="2650"/>
              <a:ext cx="0" cy="0"/>
            </a:xfrm>
            <a:prstGeom prst="lin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32"/>
            <p:cNvSpPr>
              <a:spLocks noChangeShapeType="1"/>
            </p:cNvSpPr>
            <p:nvPr/>
          </p:nvSpPr>
          <p:spPr bwMode="gray">
            <a:xfrm>
              <a:off x="2390" y="2650"/>
              <a:ext cx="0" cy="0"/>
            </a:xfrm>
            <a:prstGeom prst="lin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44"/>
          <p:cNvGrpSpPr>
            <a:grpSpLocks noChangeAspect="1"/>
          </p:cNvGrpSpPr>
          <p:nvPr userDrawn="1"/>
        </p:nvGrpSpPr>
        <p:grpSpPr bwMode="gray">
          <a:xfrm>
            <a:off x="4945562" y="4746868"/>
            <a:ext cx="899608" cy="614681"/>
            <a:chOff x="2146" y="1658"/>
            <a:chExt cx="1465" cy="1001"/>
          </a:xfrm>
          <a:solidFill>
            <a:srgbClr val="194780"/>
          </a:solidFill>
        </p:grpSpPr>
        <p:sp>
          <p:nvSpPr>
            <p:cNvPr id="99" name="Freeform 45"/>
            <p:cNvSpPr>
              <a:spLocks/>
            </p:cNvSpPr>
            <p:nvPr/>
          </p:nvSpPr>
          <p:spPr bwMode="gray">
            <a:xfrm>
              <a:off x="2189" y="2194"/>
              <a:ext cx="1377" cy="465"/>
            </a:xfrm>
            <a:custGeom>
              <a:avLst/>
              <a:gdLst>
                <a:gd name="T0" fmla="*/ 297 w 583"/>
                <a:gd name="T1" fmla="*/ 90 h 197"/>
                <a:gd name="T2" fmla="*/ 291 w 583"/>
                <a:gd name="T3" fmla="*/ 93 h 197"/>
                <a:gd name="T4" fmla="*/ 285 w 583"/>
                <a:gd name="T5" fmla="*/ 90 h 197"/>
                <a:gd name="T6" fmla="*/ 195 w 583"/>
                <a:gd name="T7" fmla="*/ 0 h 197"/>
                <a:gd name="T8" fmla="*/ 0 w 583"/>
                <a:gd name="T9" fmla="*/ 196 h 197"/>
                <a:gd name="T10" fmla="*/ 6 w 583"/>
                <a:gd name="T11" fmla="*/ 197 h 197"/>
                <a:gd name="T12" fmla="*/ 578 w 583"/>
                <a:gd name="T13" fmla="*/ 197 h 197"/>
                <a:gd name="T14" fmla="*/ 583 w 583"/>
                <a:gd name="T15" fmla="*/ 197 h 197"/>
                <a:gd name="T16" fmla="*/ 387 w 583"/>
                <a:gd name="T17" fmla="*/ 0 h 197"/>
                <a:gd name="T18" fmla="*/ 297 w 583"/>
                <a:gd name="T19" fmla="*/ 9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197">
                  <a:moveTo>
                    <a:pt x="297" y="90"/>
                  </a:moveTo>
                  <a:cubicBezTo>
                    <a:pt x="295" y="92"/>
                    <a:pt x="293" y="93"/>
                    <a:pt x="291" y="93"/>
                  </a:cubicBezTo>
                  <a:cubicBezTo>
                    <a:pt x="289" y="93"/>
                    <a:pt x="287" y="92"/>
                    <a:pt x="285" y="90"/>
                  </a:cubicBezTo>
                  <a:cubicBezTo>
                    <a:pt x="195" y="0"/>
                    <a:pt x="195" y="0"/>
                    <a:pt x="195" y="0"/>
                  </a:cubicBezTo>
                  <a:cubicBezTo>
                    <a:pt x="0" y="196"/>
                    <a:pt x="0" y="196"/>
                    <a:pt x="0" y="196"/>
                  </a:cubicBezTo>
                  <a:cubicBezTo>
                    <a:pt x="2" y="197"/>
                    <a:pt x="4" y="197"/>
                    <a:pt x="6" y="197"/>
                  </a:cubicBezTo>
                  <a:cubicBezTo>
                    <a:pt x="578" y="197"/>
                    <a:pt x="578" y="197"/>
                    <a:pt x="578" y="197"/>
                  </a:cubicBezTo>
                  <a:cubicBezTo>
                    <a:pt x="580" y="197"/>
                    <a:pt x="581" y="197"/>
                    <a:pt x="583" y="197"/>
                  </a:cubicBezTo>
                  <a:cubicBezTo>
                    <a:pt x="387" y="0"/>
                    <a:pt x="387" y="0"/>
                    <a:pt x="387" y="0"/>
                  </a:cubicBezTo>
                  <a:lnTo>
                    <a:pt x="297"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6"/>
            <p:cNvSpPr>
              <a:spLocks/>
            </p:cNvSpPr>
            <p:nvPr/>
          </p:nvSpPr>
          <p:spPr bwMode="gray">
            <a:xfrm>
              <a:off x="3129" y="1691"/>
              <a:ext cx="482" cy="947"/>
            </a:xfrm>
            <a:custGeom>
              <a:avLst/>
              <a:gdLst>
                <a:gd name="T0" fmla="*/ 199 w 204"/>
                <a:gd name="T1" fmla="*/ 401 h 401"/>
                <a:gd name="T2" fmla="*/ 204 w 204"/>
                <a:gd name="T3" fmla="*/ 386 h 401"/>
                <a:gd name="T4" fmla="*/ 204 w 204"/>
                <a:gd name="T5" fmla="*/ 10 h 401"/>
                <a:gd name="T6" fmla="*/ 202 w 204"/>
                <a:gd name="T7" fmla="*/ 0 h 401"/>
                <a:gd name="T8" fmla="*/ 0 w 204"/>
                <a:gd name="T9" fmla="*/ 202 h 401"/>
                <a:gd name="T10" fmla="*/ 199 w 204"/>
                <a:gd name="T11" fmla="*/ 401 h 401"/>
              </a:gdLst>
              <a:ahLst/>
              <a:cxnLst>
                <a:cxn ang="0">
                  <a:pos x="T0" y="T1"/>
                </a:cxn>
                <a:cxn ang="0">
                  <a:pos x="T2" y="T3"/>
                </a:cxn>
                <a:cxn ang="0">
                  <a:pos x="T4" y="T5"/>
                </a:cxn>
                <a:cxn ang="0">
                  <a:pos x="T6" y="T7"/>
                </a:cxn>
                <a:cxn ang="0">
                  <a:pos x="T8" y="T9"/>
                </a:cxn>
                <a:cxn ang="0">
                  <a:pos x="T10" y="T11"/>
                </a:cxn>
              </a:cxnLst>
              <a:rect l="0" t="0" r="r" b="b"/>
              <a:pathLst>
                <a:path w="204" h="401">
                  <a:moveTo>
                    <a:pt x="199" y="401"/>
                  </a:moveTo>
                  <a:cubicBezTo>
                    <a:pt x="202" y="397"/>
                    <a:pt x="204" y="392"/>
                    <a:pt x="204" y="386"/>
                  </a:cubicBezTo>
                  <a:cubicBezTo>
                    <a:pt x="204" y="10"/>
                    <a:pt x="204" y="10"/>
                    <a:pt x="204" y="10"/>
                  </a:cubicBezTo>
                  <a:cubicBezTo>
                    <a:pt x="204" y="6"/>
                    <a:pt x="203" y="3"/>
                    <a:pt x="202" y="0"/>
                  </a:cubicBezTo>
                  <a:cubicBezTo>
                    <a:pt x="0" y="202"/>
                    <a:pt x="0" y="202"/>
                    <a:pt x="0" y="202"/>
                  </a:cubicBezTo>
                  <a:lnTo>
                    <a:pt x="199" y="4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47"/>
            <p:cNvSpPr>
              <a:spLocks/>
            </p:cNvSpPr>
            <p:nvPr/>
          </p:nvSpPr>
          <p:spPr bwMode="gray">
            <a:xfrm>
              <a:off x="2146" y="1693"/>
              <a:ext cx="477" cy="942"/>
            </a:xfrm>
            <a:custGeom>
              <a:avLst/>
              <a:gdLst>
                <a:gd name="T0" fmla="*/ 2 w 202"/>
                <a:gd name="T1" fmla="*/ 0 h 399"/>
                <a:gd name="T2" fmla="*/ 0 w 202"/>
                <a:gd name="T3" fmla="*/ 9 h 399"/>
                <a:gd name="T4" fmla="*/ 0 w 202"/>
                <a:gd name="T5" fmla="*/ 385 h 399"/>
                <a:gd name="T6" fmla="*/ 4 w 202"/>
                <a:gd name="T7" fmla="*/ 399 h 399"/>
                <a:gd name="T8" fmla="*/ 202 w 202"/>
                <a:gd name="T9" fmla="*/ 201 h 399"/>
                <a:gd name="T10" fmla="*/ 2 w 202"/>
                <a:gd name="T11" fmla="*/ 0 h 399"/>
              </a:gdLst>
              <a:ahLst/>
              <a:cxnLst>
                <a:cxn ang="0">
                  <a:pos x="T0" y="T1"/>
                </a:cxn>
                <a:cxn ang="0">
                  <a:pos x="T2" y="T3"/>
                </a:cxn>
                <a:cxn ang="0">
                  <a:pos x="T4" y="T5"/>
                </a:cxn>
                <a:cxn ang="0">
                  <a:pos x="T6" y="T7"/>
                </a:cxn>
                <a:cxn ang="0">
                  <a:pos x="T8" y="T9"/>
                </a:cxn>
                <a:cxn ang="0">
                  <a:pos x="T10" y="T11"/>
                </a:cxn>
              </a:cxnLst>
              <a:rect l="0" t="0" r="r" b="b"/>
              <a:pathLst>
                <a:path w="202" h="399">
                  <a:moveTo>
                    <a:pt x="2" y="0"/>
                  </a:moveTo>
                  <a:cubicBezTo>
                    <a:pt x="1" y="3"/>
                    <a:pt x="0" y="6"/>
                    <a:pt x="0" y="9"/>
                  </a:cubicBezTo>
                  <a:cubicBezTo>
                    <a:pt x="0" y="385"/>
                    <a:pt x="0" y="385"/>
                    <a:pt x="0" y="385"/>
                  </a:cubicBezTo>
                  <a:cubicBezTo>
                    <a:pt x="0" y="390"/>
                    <a:pt x="2" y="395"/>
                    <a:pt x="4" y="399"/>
                  </a:cubicBezTo>
                  <a:cubicBezTo>
                    <a:pt x="202" y="201"/>
                    <a:pt x="202" y="201"/>
                    <a:pt x="202" y="201"/>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48"/>
            <p:cNvSpPr>
              <a:spLocks/>
            </p:cNvSpPr>
            <p:nvPr/>
          </p:nvSpPr>
          <p:spPr bwMode="gray">
            <a:xfrm>
              <a:off x="2174" y="1658"/>
              <a:ext cx="1406" cy="699"/>
            </a:xfrm>
            <a:custGeom>
              <a:avLst/>
              <a:gdLst>
                <a:gd name="T0" fmla="*/ 291 w 595"/>
                <a:gd name="T1" fmla="*/ 293 h 296"/>
                <a:gd name="T2" fmla="*/ 297 w 595"/>
                <a:gd name="T3" fmla="*/ 296 h 296"/>
                <a:gd name="T4" fmla="*/ 303 w 595"/>
                <a:gd name="T5" fmla="*/ 293 h 296"/>
                <a:gd name="T6" fmla="*/ 595 w 595"/>
                <a:gd name="T7" fmla="*/ 3 h 296"/>
                <a:gd name="T8" fmla="*/ 584 w 595"/>
                <a:gd name="T9" fmla="*/ 0 h 296"/>
                <a:gd name="T10" fmla="*/ 12 w 595"/>
                <a:gd name="T11" fmla="*/ 0 h 296"/>
                <a:gd name="T12" fmla="*/ 0 w 595"/>
                <a:gd name="T13" fmla="*/ 3 h 296"/>
                <a:gd name="T14" fmla="*/ 291 w 595"/>
                <a:gd name="T15" fmla="*/ 293 h 2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296">
                  <a:moveTo>
                    <a:pt x="291" y="293"/>
                  </a:moveTo>
                  <a:cubicBezTo>
                    <a:pt x="293" y="295"/>
                    <a:pt x="295" y="296"/>
                    <a:pt x="297" y="296"/>
                  </a:cubicBezTo>
                  <a:cubicBezTo>
                    <a:pt x="299" y="296"/>
                    <a:pt x="301" y="295"/>
                    <a:pt x="303" y="293"/>
                  </a:cubicBezTo>
                  <a:cubicBezTo>
                    <a:pt x="595" y="3"/>
                    <a:pt x="595" y="3"/>
                    <a:pt x="595" y="3"/>
                  </a:cubicBezTo>
                  <a:cubicBezTo>
                    <a:pt x="591" y="1"/>
                    <a:pt x="588" y="0"/>
                    <a:pt x="584" y="0"/>
                  </a:cubicBezTo>
                  <a:cubicBezTo>
                    <a:pt x="12" y="0"/>
                    <a:pt x="12" y="0"/>
                    <a:pt x="12" y="0"/>
                  </a:cubicBezTo>
                  <a:cubicBezTo>
                    <a:pt x="8" y="0"/>
                    <a:pt x="4" y="1"/>
                    <a:pt x="0" y="3"/>
                  </a:cubicBezTo>
                  <a:lnTo>
                    <a:pt x="291"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77"/>
          <p:cNvGrpSpPr>
            <a:grpSpLocks noChangeAspect="1"/>
          </p:cNvGrpSpPr>
          <p:nvPr userDrawn="1"/>
        </p:nvGrpSpPr>
        <p:grpSpPr bwMode="gray">
          <a:xfrm>
            <a:off x="3052937" y="3413377"/>
            <a:ext cx="844158" cy="577187"/>
            <a:chOff x="2148" y="1660"/>
            <a:chExt cx="1464" cy="1001"/>
          </a:xfrm>
          <a:solidFill>
            <a:srgbClr val="194780"/>
          </a:solidFill>
        </p:grpSpPr>
        <p:sp>
          <p:nvSpPr>
            <p:cNvPr id="104" name="Freeform 79"/>
            <p:cNvSpPr>
              <a:spLocks noEditPoints="1"/>
            </p:cNvSpPr>
            <p:nvPr/>
          </p:nvSpPr>
          <p:spPr bwMode="gray">
            <a:xfrm>
              <a:off x="2148" y="1660"/>
              <a:ext cx="1464" cy="1001"/>
            </a:xfrm>
            <a:custGeom>
              <a:avLst/>
              <a:gdLst>
                <a:gd name="T0" fmla="*/ 604 w 620"/>
                <a:gd name="T1" fmla="*/ 0 h 424"/>
                <a:gd name="T2" fmla="*/ 16 w 620"/>
                <a:gd name="T3" fmla="*/ 0 h 424"/>
                <a:gd name="T4" fmla="*/ 0 w 620"/>
                <a:gd name="T5" fmla="*/ 16 h 424"/>
                <a:gd name="T6" fmla="*/ 0 w 620"/>
                <a:gd name="T7" fmla="*/ 408 h 424"/>
                <a:gd name="T8" fmla="*/ 16 w 620"/>
                <a:gd name="T9" fmla="*/ 424 h 424"/>
                <a:gd name="T10" fmla="*/ 604 w 620"/>
                <a:gd name="T11" fmla="*/ 424 h 424"/>
                <a:gd name="T12" fmla="*/ 620 w 620"/>
                <a:gd name="T13" fmla="*/ 408 h 424"/>
                <a:gd name="T14" fmla="*/ 620 w 620"/>
                <a:gd name="T15" fmla="*/ 16 h 424"/>
                <a:gd name="T16" fmla="*/ 604 w 620"/>
                <a:gd name="T17" fmla="*/ 0 h 424"/>
                <a:gd name="T18" fmla="*/ 311 w 620"/>
                <a:gd name="T19" fmla="*/ 390 h 424"/>
                <a:gd name="T20" fmla="*/ 135 w 620"/>
                <a:gd name="T21" fmla="*/ 213 h 424"/>
                <a:gd name="T22" fmla="*/ 311 w 620"/>
                <a:gd name="T23" fmla="*/ 36 h 424"/>
                <a:gd name="T24" fmla="*/ 488 w 620"/>
                <a:gd name="T25" fmla="*/ 213 h 424"/>
                <a:gd name="T26" fmla="*/ 311 w 620"/>
                <a:gd name="T27" fmla="*/ 39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0" h="424">
                  <a:moveTo>
                    <a:pt x="604" y="0"/>
                  </a:moveTo>
                  <a:cubicBezTo>
                    <a:pt x="16" y="0"/>
                    <a:pt x="16" y="0"/>
                    <a:pt x="16" y="0"/>
                  </a:cubicBezTo>
                  <a:cubicBezTo>
                    <a:pt x="7" y="0"/>
                    <a:pt x="0" y="7"/>
                    <a:pt x="0" y="16"/>
                  </a:cubicBezTo>
                  <a:cubicBezTo>
                    <a:pt x="0" y="408"/>
                    <a:pt x="0" y="408"/>
                    <a:pt x="0" y="408"/>
                  </a:cubicBezTo>
                  <a:cubicBezTo>
                    <a:pt x="0" y="417"/>
                    <a:pt x="7" y="424"/>
                    <a:pt x="16" y="424"/>
                  </a:cubicBezTo>
                  <a:cubicBezTo>
                    <a:pt x="604" y="424"/>
                    <a:pt x="604" y="424"/>
                    <a:pt x="604" y="424"/>
                  </a:cubicBezTo>
                  <a:cubicBezTo>
                    <a:pt x="613" y="424"/>
                    <a:pt x="620" y="417"/>
                    <a:pt x="620" y="408"/>
                  </a:cubicBezTo>
                  <a:cubicBezTo>
                    <a:pt x="620" y="16"/>
                    <a:pt x="620" y="16"/>
                    <a:pt x="620" y="16"/>
                  </a:cubicBezTo>
                  <a:cubicBezTo>
                    <a:pt x="620" y="7"/>
                    <a:pt x="613" y="0"/>
                    <a:pt x="604" y="0"/>
                  </a:cubicBezTo>
                  <a:close/>
                  <a:moveTo>
                    <a:pt x="311" y="390"/>
                  </a:moveTo>
                  <a:cubicBezTo>
                    <a:pt x="214" y="390"/>
                    <a:pt x="135" y="311"/>
                    <a:pt x="135" y="213"/>
                  </a:cubicBezTo>
                  <a:cubicBezTo>
                    <a:pt x="135" y="116"/>
                    <a:pt x="214" y="36"/>
                    <a:pt x="311" y="36"/>
                  </a:cubicBezTo>
                  <a:cubicBezTo>
                    <a:pt x="409" y="36"/>
                    <a:pt x="488" y="116"/>
                    <a:pt x="488" y="213"/>
                  </a:cubicBezTo>
                  <a:cubicBezTo>
                    <a:pt x="488" y="311"/>
                    <a:pt x="409" y="390"/>
                    <a:pt x="311" y="3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dirty="0"/>
            </a:p>
          </p:txBody>
        </p:sp>
        <p:sp>
          <p:nvSpPr>
            <p:cNvPr id="105" name="Freeform 80"/>
            <p:cNvSpPr>
              <a:spLocks/>
            </p:cNvSpPr>
            <p:nvPr/>
          </p:nvSpPr>
          <p:spPr bwMode="gray">
            <a:xfrm>
              <a:off x="2752" y="1958"/>
              <a:ext cx="360" cy="415"/>
            </a:xfrm>
            <a:custGeom>
              <a:avLst/>
              <a:gdLst>
                <a:gd name="T0" fmla="*/ 144 w 152"/>
                <a:gd name="T1" fmla="*/ 80 h 176"/>
                <a:gd name="T2" fmla="*/ 14 w 152"/>
                <a:gd name="T3" fmla="*/ 5 h 176"/>
                <a:gd name="T4" fmla="*/ 0 w 152"/>
                <a:gd name="T5" fmla="*/ 13 h 176"/>
                <a:gd name="T6" fmla="*/ 0 w 152"/>
                <a:gd name="T7" fmla="*/ 163 h 176"/>
                <a:gd name="T8" fmla="*/ 14 w 152"/>
                <a:gd name="T9" fmla="*/ 171 h 176"/>
                <a:gd name="T10" fmla="*/ 144 w 152"/>
                <a:gd name="T11" fmla="*/ 96 h 176"/>
                <a:gd name="T12" fmla="*/ 144 w 152"/>
                <a:gd name="T13" fmla="*/ 80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144" y="80"/>
                  </a:moveTo>
                  <a:cubicBezTo>
                    <a:pt x="14" y="5"/>
                    <a:pt x="14" y="5"/>
                    <a:pt x="14" y="5"/>
                  </a:cubicBezTo>
                  <a:cubicBezTo>
                    <a:pt x="6" y="0"/>
                    <a:pt x="0" y="4"/>
                    <a:pt x="0" y="13"/>
                  </a:cubicBezTo>
                  <a:cubicBezTo>
                    <a:pt x="0" y="163"/>
                    <a:pt x="0" y="163"/>
                    <a:pt x="0" y="163"/>
                  </a:cubicBezTo>
                  <a:cubicBezTo>
                    <a:pt x="0" y="172"/>
                    <a:pt x="6" y="176"/>
                    <a:pt x="14" y="171"/>
                  </a:cubicBezTo>
                  <a:cubicBezTo>
                    <a:pt x="144" y="96"/>
                    <a:pt x="144" y="96"/>
                    <a:pt x="144" y="96"/>
                  </a:cubicBezTo>
                  <a:cubicBezTo>
                    <a:pt x="152" y="92"/>
                    <a:pt x="152" y="84"/>
                    <a:pt x="144"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95000"/>
                </a:lnSpc>
              </a:pPr>
              <a:endParaRPr lang="en-US" dirty="0"/>
            </a:p>
          </p:txBody>
        </p:sp>
      </p:grpSp>
      <p:grpSp>
        <p:nvGrpSpPr>
          <p:cNvPr id="106" name="Group 100"/>
          <p:cNvGrpSpPr>
            <a:grpSpLocks noChangeAspect="1"/>
          </p:cNvGrpSpPr>
          <p:nvPr userDrawn="1"/>
        </p:nvGrpSpPr>
        <p:grpSpPr bwMode="gray">
          <a:xfrm>
            <a:off x="4850256" y="3320093"/>
            <a:ext cx="1023346" cy="630520"/>
            <a:chOff x="1956" y="1569"/>
            <a:chExt cx="1847" cy="1138"/>
          </a:xfrm>
          <a:solidFill>
            <a:srgbClr val="194780"/>
          </a:solidFill>
        </p:grpSpPr>
        <p:sp>
          <p:nvSpPr>
            <p:cNvPr id="107" name="Freeform 101"/>
            <p:cNvSpPr>
              <a:spLocks/>
            </p:cNvSpPr>
            <p:nvPr/>
          </p:nvSpPr>
          <p:spPr bwMode="gray">
            <a:xfrm>
              <a:off x="1956" y="1791"/>
              <a:ext cx="607" cy="782"/>
            </a:xfrm>
            <a:custGeom>
              <a:avLst/>
              <a:gdLst>
                <a:gd name="T0" fmla="*/ 117 w 257"/>
                <a:gd name="T1" fmla="*/ 279 h 331"/>
                <a:gd name="T2" fmla="*/ 257 w 257"/>
                <a:gd name="T3" fmla="*/ 248 h 331"/>
                <a:gd name="T4" fmla="*/ 234 w 257"/>
                <a:gd name="T5" fmla="*/ 171 h 331"/>
                <a:gd name="T6" fmla="*/ 215 w 257"/>
                <a:gd name="T7" fmla="*/ 156 h 331"/>
                <a:gd name="T8" fmla="*/ 170 w 257"/>
                <a:gd name="T9" fmla="*/ 156 h 331"/>
                <a:gd name="T10" fmla="*/ 152 w 257"/>
                <a:gd name="T11" fmla="*/ 132 h 331"/>
                <a:gd name="T12" fmla="*/ 170 w 257"/>
                <a:gd name="T13" fmla="*/ 125 h 331"/>
                <a:gd name="T14" fmla="*/ 134 w 257"/>
                <a:gd name="T15" fmla="*/ 34 h 331"/>
                <a:gd name="T16" fmla="*/ 74 w 257"/>
                <a:gd name="T17" fmla="*/ 3 h 331"/>
                <a:gd name="T18" fmla="*/ 33 w 257"/>
                <a:gd name="T19" fmla="*/ 101 h 331"/>
                <a:gd name="T20" fmla="*/ 42 w 257"/>
                <a:gd name="T21" fmla="*/ 161 h 331"/>
                <a:gd name="T22" fmla="*/ 67 w 257"/>
                <a:gd name="T23" fmla="*/ 154 h 331"/>
                <a:gd name="T24" fmla="*/ 68 w 257"/>
                <a:gd name="T25" fmla="*/ 173 h 331"/>
                <a:gd name="T26" fmla="*/ 14 w 257"/>
                <a:gd name="T27" fmla="*/ 199 h 331"/>
                <a:gd name="T28" fmla="*/ 2 w 257"/>
                <a:gd name="T29" fmla="*/ 232 h 331"/>
                <a:gd name="T30" fmla="*/ 28 w 257"/>
                <a:gd name="T31" fmla="*/ 331 h 331"/>
                <a:gd name="T32" fmla="*/ 117 w 257"/>
                <a:gd name="T33" fmla="*/ 27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331">
                  <a:moveTo>
                    <a:pt x="117" y="279"/>
                  </a:moveTo>
                  <a:cubicBezTo>
                    <a:pt x="155" y="265"/>
                    <a:pt x="203" y="254"/>
                    <a:pt x="257" y="248"/>
                  </a:cubicBezTo>
                  <a:cubicBezTo>
                    <a:pt x="247" y="215"/>
                    <a:pt x="234" y="171"/>
                    <a:pt x="234" y="171"/>
                  </a:cubicBezTo>
                  <a:cubicBezTo>
                    <a:pt x="233" y="162"/>
                    <a:pt x="222" y="156"/>
                    <a:pt x="215" y="156"/>
                  </a:cubicBezTo>
                  <a:cubicBezTo>
                    <a:pt x="170" y="156"/>
                    <a:pt x="170" y="156"/>
                    <a:pt x="170" y="156"/>
                  </a:cubicBezTo>
                  <a:cubicBezTo>
                    <a:pt x="168" y="156"/>
                    <a:pt x="157" y="153"/>
                    <a:pt x="152" y="132"/>
                  </a:cubicBezTo>
                  <a:cubicBezTo>
                    <a:pt x="151" y="129"/>
                    <a:pt x="171" y="129"/>
                    <a:pt x="170" y="125"/>
                  </a:cubicBezTo>
                  <a:cubicBezTo>
                    <a:pt x="164" y="101"/>
                    <a:pt x="146" y="60"/>
                    <a:pt x="134" y="34"/>
                  </a:cubicBezTo>
                  <a:cubicBezTo>
                    <a:pt x="122" y="7"/>
                    <a:pt x="93" y="0"/>
                    <a:pt x="74" y="3"/>
                  </a:cubicBezTo>
                  <a:cubicBezTo>
                    <a:pt x="74" y="3"/>
                    <a:pt x="11" y="12"/>
                    <a:pt x="33" y="101"/>
                  </a:cubicBezTo>
                  <a:cubicBezTo>
                    <a:pt x="39" y="124"/>
                    <a:pt x="41" y="146"/>
                    <a:pt x="42" y="161"/>
                  </a:cubicBezTo>
                  <a:cubicBezTo>
                    <a:pt x="42" y="164"/>
                    <a:pt x="67" y="151"/>
                    <a:pt x="67" y="154"/>
                  </a:cubicBezTo>
                  <a:cubicBezTo>
                    <a:pt x="68" y="160"/>
                    <a:pt x="72" y="170"/>
                    <a:pt x="68" y="173"/>
                  </a:cubicBezTo>
                  <a:cubicBezTo>
                    <a:pt x="54" y="180"/>
                    <a:pt x="14" y="199"/>
                    <a:pt x="14" y="199"/>
                  </a:cubicBezTo>
                  <a:cubicBezTo>
                    <a:pt x="7" y="202"/>
                    <a:pt x="0" y="223"/>
                    <a:pt x="2" y="232"/>
                  </a:cubicBezTo>
                  <a:cubicBezTo>
                    <a:pt x="2" y="232"/>
                    <a:pt x="16" y="289"/>
                    <a:pt x="28" y="331"/>
                  </a:cubicBezTo>
                  <a:cubicBezTo>
                    <a:pt x="47" y="313"/>
                    <a:pt x="75" y="295"/>
                    <a:pt x="117" y="2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gray">
            <a:xfrm>
              <a:off x="3191" y="1741"/>
              <a:ext cx="612" cy="844"/>
            </a:xfrm>
            <a:custGeom>
              <a:avLst/>
              <a:gdLst>
                <a:gd name="T0" fmla="*/ 232 w 259"/>
                <a:gd name="T1" fmla="*/ 357 h 357"/>
                <a:gd name="T2" fmla="*/ 259 w 259"/>
                <a:gd name="T3" fmla="*/ 234 h 357"/>
                <a:gd name="T4" fmla="*/ 233 w 259"/>
                <a:gd name="T5" fmla="*/ 204 h 357"/>
                <a:gd name="T6" fmla="*/ 172 w 259"/>
                <a:gd name="T7" fmla="*/ 170 h 357"/>
                <a:gd name="T8" fmla="*/ 204 w 259"/>
                <a:gd name="T9" fmla="*/ 101 h 357"/>
                <a:gd name="T10" fmla="*/ 187 w 259"/>
                <a:gd name="T11" fmla="*/ 17 h 357"/>
                <a:gd name="T12" fmla="*/ 144 w 259"/>
                <a:gd name="T13" fmla="*/ 3 h 357"/>
                <a:gd name="T14" fmla="*/ 105 w 259"/>
                <a:gd name="T15" fmla="*/ 23 h 357"/>
                <a:gd name="T16" fmla="*/ 91 w 259"/>
                <a:gd name="T17" fmla="*/ 85 h 357"/>
                <a:gd name="T18" fmla="*/ 100 w 259"/>
                <a:gd name="T19" fmla="*/ 158 h 357"/>
                <a:gd name="T20" fmla="*/ 39 w 259"/>
                <a:gd name="T21" fmla="*/ 171 h 357"/>
                <a:gd name="T22" fmla="*/ 14 w 259"/>
                <a:gd name="T23" fmla="*/ 201 h 357"/>
                <a:gd name="T24" fmla="*/ 0 w 259"/>
                <a:gd name="T25" fmla="*/ 269 h 357"/>
                <a:gd name="T26" fmla="*/ 137 w 259"/>
                <a:gd name="T27" fmla="*/ 300 h 357"/>
                <a:gd name="T28" fmla="*/ 232 w 259"/>
                <a:gd name="T29"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357">
                  <a:moveTo>
                    <a:pt x="232" y="357"/>
                  </a:moveTo>
                  <a:cubicBezTo>
                    <a:pt x="239" y="331"/>
                    <a:pt x="259" y="265"/>
                    <a:pt x="259" y="234"/>
                  </a:cubicBezTo>
                  <a:cubicBezTo>
                    <a:pt x="259" y="227"/>
                    <a:pt x="248" y="213"/>
                    <a:pt x="233" y="204"/>
                  </a:cubicBezTo>
                  <a:cubicBezTo>
                    <a:pt x="217" y="196"/>
                    <a:pt x="181" y="178"/>
                    <a:pt x="172" y="170"/>
                  </a:cubicBezTo>
                  <a:cubicBezTo>
                    <a:pt x="175" y="146"/>
                    <a:pt x="193" y="136"/>
                    <a:pt x="204" y="101"/>
                  </a:cubicBezTo>
                  <a:cubicBezTo>
                    <a:pt x="215" y="66"/>
                    <a:pt x="198" y="26"/>
                    <a:pt x="187" y="17"/>
                  </a:cubicBezTo>
                  <a:cubicBezTo>
                    <a:pt x="176" y="9"/>
                    <a:pt x="160" y="0"/>
                    <a:pt x="144" y="3"/>
                  </a:cubicBezTo>
                  <a:cubicBezTo>
                    <a:pt x="129" y="6"/>
                    <a:pt x="117" y="10"/>
                    <a:pt x="105" y="23"/>
                  </a:cubicBezTo>
                  <a:cubicBezTo>
                    <a:pt x="98" y="30"/>
                    <a:pt x="88" y="40"/>
                    <a:pt x="91" y="85"/>
                  </a:cubicBezTo>
                  <a:cubicBezTo>
                    <a:pt x="94" y="128"/>
                    <a:pt x="113" y="143"/>
                    <a:pt x="100" y="158"/>
                  </a:cubicBezTo>
                  <a:cubicBezTo>
                    <a:pt x="89" y="164"/>
                    <a:pt x="62" y="169"/>
                    <a:pt x="39" y="171"/>
                  </a:cubicBezTo>
                  <a:cubicBezTo>
                    <a:pt x="38" y="171"/>
                    <a:pt x="20" y="174"/>
                    <a:pt x="14" y="201"/>
                  </a:cubicBezTo>
                  <a:cubicBezTo>
                    <a:pt x="10" y="218"/>
                    <a:pt x="5" y="243"/>
                    <a:pt x="0" y="269"/>
                  </a:cubicBezTo>
                  <a:cubicBezTo>
                    <a:pt x="52" y="276"/>
                    <a:pt x="98" y="286"/>
                    <a:pt x="137" y="300"/>
                  </a:cubicBezTo>
                  <a:cubicBezTo>
                    <a:pt x="183" y="317"/>
                    <a:pt x="213" y="337"/>
                    <a:pt x="232" y="35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gray">
            <a:xfrm>
              <a:off x="2582" y="1569"/>
              <a:ext cx="588" cy="805"/>
            </a:xfrm>
            <a:custGeom>
              <a:avLst/>
              <a:gdLst>
                <a:gd name="T0" fmla="*/ 249 w 249"/>
                <a:gd name="T1" fmla="*/ 341 h 341"/>
                <a:gd name="T2" fmla="*/ 249 w 249"/>
                <a:gd name="T3" fmla="*/ 341 h 341"/>
                <a:gd name="T4" fmla="*/ 249 w 249"/>
                <a:gd name="T5" fmla="*/ 215 h 341"/>
                <a:gd name="T6" fmla="*/ 230 w 249"/>
                <a:gd name="T7" fmla="*/ 188 h 341"/>
                <a:gd name="T8" fmla="*/ 156 w 249"/>
                <a:gd name="T9" fmla="*/ 160 h 341"/>
                <a:gd name="T10" fmla="*/ 165 w 249"/>
                <a:gd name="T11" fmla="*/ 126 h 341"/>
                <a:gd name="T12" fmla="*/ 179 w 249"/>
                <a:gd name="T13" fmla="*/ 81 h 341"/>
                <a:gd name="T14" fmla="*/ 166 w 249"/>
                <a:gd name="T15" fmla="*/ 35 h 341"/>
                <a:gd name="T16" fmla="*/ 76 w 249"/>
                <a:gd name="T17" fmla="*/ 55 h 341"/>
                <a:gd name="T18" fmla="*/ 81 w 249"/>
                <a:gd name="T19" fmla="*/ 120 h 341"/>
                <a:gd name="T20" fmla="*/ 95 w 249"/>
                <a:gd name="T21" fmla="*/ 159 h 341"/>
                <a:gd name="T22" fmla="*/ 28 w 249"/>
                <a:gd name="T23" fmla="*/ 187 h 341"/>
                <a:gd name="T24" fmla="*/ 5 w 249"/>
                <a:gd name="T25" fmla="*/ 211 h 341"/>
                <a:gd name="T26" fmla="*/ 0 w 249"/>
                <a:gd name="T27" fmla="*/ 341 h 341"/>
                <a:gd name="T28" fmla="*/ 121 w 249"/>
                <a:gd name="T29" fmla="*/ 334 h 341"/>
                <a:gd name="T30" fmla="*/ 249 w 249"/>
                <a:gd name="T31"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9" h="341">
                  <a:moveTo>
                    <a:pt x="249" y="341"/>
                  </a:moveTo>
                  <a:cubicBezTo>
                    <a:pt x="249" y="341"/>
                    <a:pt x="249" y="341"/>
                    <a:pt x="249" y="341"/>
                  </a:cubicBezTo>
                  <a:cubicBezTo>
                    <a:pt x="249" y="215"/>
                    <a:pt x="249" y="215"/>
                    <a:pt x="249" y="215"/>
                  </a:cubicBezTo>
                  <a:cubicBezTo>
                    <a:pt x="249" y="206"/>
                    <a:pt x="241" y="194"/>
                    <a:pt x="230" y="188"/>
                  </a:cubicBezTo>
                  <a:cubicBezTo>
                    <a:pt x="222" y="183"/>
                    <a:pt x="163" y="168"/>
                    <a:pt x="156" y="160"/>
                  </a:cubicBezTo>
                  <a:cubicBezTo>
                    <a:pt x="154" y="155"/>
                    <a:pt x="157" y="137"/>
                    <a:pt x="165" y="126"/>
                  </a:cubicBezTo>
                  <a:cubicBezTo>
                    <a:pt x="173" y="115"/>
                    <a:pt x="179" y="81"/>
                    <a:pt x="179" y="81"/>
                  </a:cubicBezTo>
                  <a:cubicBezTo>
                    <a:pt x="179" y="81"/>
                    <a:pt x="177" y="50"/>
                    <a:pt x="166" y="35"/>
                  </a:cubicBezTo>
                  <a:cubicBezTo>
                    <a:pt x="155" y="20"/>
                    <a:pt x="84" y="0"/>
                    <a:pt x="76" y="55"/>
                  </a:cubicBezTo>
                  <a:cubicBezTo>
                    <a:pt x="74" y="65"/>
                    <a:pt x="75" y="105"/>
                    <a:pt x="81" y="120"/>
                  </a:cubicBezTo>
                  <a:cubicBezTo>
                    <a:pt x="86" y="136"/>
                    <a:pt x="96" y="141"/>
                    <a:pt x="95" y="159"/>
                  </a:cubicBezTo>
                  <a:cubicBezTo>
                    <a:pt x="86" y="166"/>
                    <a:pt x="31" y="186"/>
                    <a:pt x="28" y="187"/>
                  </a:cubicBezTo>
                  <a:cubicBezTo>
                    <a:pt x="28" y="187"/>
                    <a:pt x="7" y="192"/>
                    <a:pt x="5" y="211"/>
                  </a:cubicBezTo>
                  <a:cubicBezTo>
                    <a:pt x="3" y="230"/>
                    <a:pt x="0" y="335"/>
                    <a:pt x="0" y="341"/>
                  </a:cubicBezTo>
                  <a:cubicBezTo>
                    <a:pt x="38" y="336"/>
                    <a:pt x="79" y="334"/>
                    <a:pt x="121" y="334"/>
                  </a:cubicBezTo>
                  <a:cubicBezTo>
                    <a:pt x="166" y="334"/>
                    <a:pt x="209" y="337"/>
                    <a:pt x="249" y="3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gray">
            <a:xfrm>
              <a:off x="1998" y="2407"/>
              <a:ext cx="1756" cy="300"/>
            </a:xfrm>
            <a:custGeom>
              <a:avLst/>
              <a:gdLst>
                <a:gd name="T0" fmla="*/ 501 w 743"/>
                <a:gd name="T1" fmla="*/ 8 h 127"/>
                <a:gd name="T2" fmla="*/ 478 w 743"/>
                <a:gd name="T3" fmla="*/ 6 h 127"/>
                <a:gd name="T4" fmla="*/ 369 w 743"/>
                <a:gd name="T5" fmla="*/ 0 h 127"/>
                <a:gd name="T6" fmla="*/ 255 w 743"/>
                <a:gd name="T7" fmla="*/ 6 h 127"/>
                <a:gd name="T8" fmla="*/ 245 w 743"/>
                <a:gd name="T9" fmla="*/ 7 h 127"/>
                <a:gd name="T10" fmla="*/ 18 w 743"/>
                <a:gd name="T11" fmla="*/ 94 h 127"/>
                <a:gd name="T12" fmla="*/ 0 w 743"/>
                <a:gd name="T13" fmla="*/ 127 h 127"/>
                <a:gd name="T14" fmla="*/ 743 w 743"/>
                <a:gd name="T15" fmla="*/ 127 h 127"/>
                <a:gd name="T16" fmla="*/ 721 w 743"/>
                <a:gd name="T17" fmla="*/ 89 h 127"/>
                <a:gd name="T18" fmla="*/ 501 w 743"/>
                <a:gd name="T19" fmla="*/ 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127">
                  <a:moveTo>
                    <a:pt x="501" y="8"/>
                  </a:moveTo>
                  <a:cubicBezTo>
                    <a:pt x="494" y="7"/>
                    <a:pt x="486" y="7"/>
                    <a:pt x="478" y="6"/>
                  </a:cubicBezTo>
                  <a:cubicBezTo>
                    <a:pt x="443" y="2"/>
                    <a:pt x="407" y="0"/>
                    <a:pt x="369" y="0"/>
                  </a:cubicBezTo>
                  <a:cubicBezTo>
                    <a:pt x="329" y="0"/>
                    <a:pt x="291" y="2"/>
                    <a:pt x="255" y="6"/>
                  </a:cubicBezTo>
                  <a:cubicBezTo>
                    <a:pt x="252" y="7"/>
                    <a:pt x="248" y="7"/>
                    <a:pt x="245" y="7"/>
                  </a:cubicBezTo>
                  <a:cubicBezTo>
                    <a:pt x="138" y="20"/>
                    <a:pt x="54" y="50"/>
                    <a:pt x="18" y="94"/>
                  </a:cubicBezTo>
                  <a:cubicBezTo>
                    <a:pt x="9" y="104"/>
                    <a:pt x="3" y="115"/>
                    <a:pt x="0" y="127"/>
                  </a:cubicBezTo>
                  <a:cubicBezTo>
                    <a:pt x="743" y="127"/>
                    <a:pt x="743" y="127"/>
                    <a:pt x="743" y="127"/>
                  </a:cubicBezTo>
                  <a:cubicBezTo>
                    <a:pt x="740" y="113"/>
                    <a:pt x="732" y="100"/>
                    <a:pt x="721" y="89"/>
                  </a:cubicBezTo>
                  <a:cubicBezTo>
                    <a:pt x="682" y="49"/>
                    <a:pt x="601" y="21"/>
                    <a:pt x="501"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08"/>
          <p:cNvGrpSpPr>
            <a:grpSpLocks noChangeAspect="1"/>
          </p:cNvGrpSpPr>
          <p:nvPr userDrawn="1"/>
        </p:nvGrpSpPr>
        <p:grpSpPr bwMode="gray">
          <a:xfrm>
            <a:off x="3051017" y="1857651"/>
            <a:ext cx="801686" cy="919563"/>
            <a:chOff x="2247" y="1432"/>
            <a:chExt cx="1265" cy="1451"/>
          </a:xfrm>
          <a:solidFill>
            <a:srgbClr val="194780"/>
          </a:solidFill>
        </p:grpSpPr>
        <p:sp>
          <p:nvSpPr>
            <p:cNvPr id="112" name="Freeform 109"/>
            <p:cNvSpPr>
              <a:spLocks/>
            </p:cNvSpPr>
            <p:nvPr/>
          </p:nvSpPr>
          <p:spPr bwMode="gray">
            <a:xfrm>
              <a:off x="2247" y="1664"/>
              <a:ext cx="1265" cy="1219"/>
            </a:xfrm>
            <a:custGeom>
              <a:avLst/>
              <a:gdLst>
                <a:gd name="T0" fmla="*/ 535 w 536"/>
                <a:gd name="T1" fmla="*/ 243 h 516"/>
                <a:gd name="T2" fmla="*/ 466 w 536"/>
                <a:gd name="T3" fmla="*/ 10 h 516"/>
                <a:gd name="T4" fmla="*/ 452 w 536"/>
                <a:gd name="T5" fmla="*/ 0 h 516"/>
                <a:gd name="T6" fmla="*/ 139 w 536"/>
                <a:gd name="T7" fmla="*/ 0 h 516"/>
                <a:gd name="T8" fmla="*/ 125 w 536"/>
                <a:gd name="T9" fmla="*/ 28 h 516"/>
                <a:gd name="T10" fmla="*/ 431 w 536"/>
                <a:gd name="T11" fmla="*/ 28 h 516"/>
                <a:gd name="T12" fmla="*/ 445 w 536"/>
                <a:gd name="T13" fmla="*/ 37 h 516"/>
                <a:gd name="T14" fmla="*/ 497 w 536"/>
                <a:gd name="T15" fmla="*/ 214 h 516"/>
                <a:gd name="T16" fmla="*/ 490 w 536"/>
                <a:gd name="T17" fmla="*/ 224 h 516"/>
                <a:gd name="T18" fmla="*/ 45 w 536"/>
                <a:gd name="T19" fmla="*/ 224 h 516"/>
                <a:gd name="T20" fmla="*/ 37 w 536"/>
                <a:gd name="T21" fmla="*/ 214 h 516"/>
                <a:gd name="T22" fmla="*/ 90 w 536"/>
                <a:gd name="T23" fmla="*/ 35 h 516"/>
                <a:gd name="T24" fmla="*/ 91 w 536"/>
                <a:gd name="T25" fmla="*/ 34 h 516"/>
                <a:gd name="T26" fmla="*/ 92 w 536"/>
                <a:gd name="T27" fmla="*/ 32 h 516"/>
                <a:gd name="T28" fmla="*/ 109 w 536"/>
                <a:gd name="T29" fmla="*/ 0 h 516"/>
                <a:gd name="T30" fmla="*/ 83 w 536"/>
                <a:gd name="T31" fmla="*/ 0 h 516"/>
                <a:gd name="T32" fmla="*/ 69 w 536"/>
                <a:gd name="T33" fmla="*/ 10 h 516"/>
                <a:gd name="T34" fmla="*/ 0 w 536"/>
                <a:gd name="T35" fmla="*/ 243 h 516"/>
                <a:gd name="T36" fmla="*/ 0 w 536"/>
                <a:gd name="T37" fmla="*/ 247 h 516"/>
                <a:gd name="T38" fmla="*/ 0 w 536"/>
                <a:gd name="T39" fmla="*/ 252 h 516"/>
                <a:gd name="T40" fmla="*/ 11 w 536"/>
                <a:gd name="T41" fmla="*/ 264 h 516"/>
                <a:gd name="T42" fmla="*/ 163 w 536"/>
                <a:gd name="T43" fmla="*/ 264 h 516"/>
                <a:gd name="T44" fmla="*/ 201 w 536"/>
                <a:gd name="T45" fmla="*/ 506 h 516"/>
                <a:gd name="T46" fmla="*/ 265 w 536"/>
                <a:gd name="T47" fmla="*/ 516 h 516"/>
                <a:gd name="T48" fmla="*/ 331 w 536"/>
                <a:gd name="T49" fmla="*/ 506 h 516"/>
                <a:gd name="T50" fmla="*/ 369 w 536"/>
                <a:gd name="T51" fmla="*/ 264 h 516"/>
                <a:gd name="T52" fmla="*/ 524 w 536"/>
                <a:gd name="T53" fmla="*/ 264 h 516"/>
                <a:gd name="T54" fmla="*/ 536 w 536"/>
                <a:gd name="T55" fmla="*/ 252 h 516"/>
                <a:gd name="T56" fmla="*/ 536 w 536"/>
                <a:gd name="T57" fmla="*/ 247 h 516"/>
                <a:gd name="T58" fmla="*/ 535 w 536"/>
                <a:gd name="T59" fmla="*/ 24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6" h="516">
                  <a:moveTo>
                    <a:pt x="535" y="243"/>
                  </a:moveTo>
                  <a:cubicBezTo>
                    <a:pt x="466" y="10"/>
                    <a:pt x="466" y="10"/>
                    <a:pt x="466" y="10"/>
                  </a:cubicBezTo>
                  <a:cubicBezTo>
                    <a:pt x="464" y="4"/>
                    <a:pt x="458" y="0"/>
                    <a:pt x="452" y="0"/>
                  </a:cubicBezTo>
                  <a:cubicBezTo>
                    <a:pt x="139" y="0"/>
                    <a:pt x="139" y="0"/>
                    <a:pt x="139" y="0"/>
                  </a:cubicBezTo>
                  <a:cubicBezTo>
                    <a:pt x="125" y="28"/>
                    <a:pt x="125" y="28"/>
                    <a:pt x="125" y="28"/>
                  </a:cubicBezTo>
                  <a:cubicBezTo>
                    <a:pt x="431" y="28"/>
                    <a:pt x="431" y="28"/>
                    <a:pt x="431" y="28"/>
                  </a:cubicBezTo>
                  <a:cubicBezTo>
                    <a:pt x="437" y="28"/>
                    <a:pt x="443" y="31"/>
                    <a:pt x="445" y="37"/>
                  </a:cubicBezTo>
                  <a:cubicBezTo>
                    <a:pt x="497" y="214"/>
                    <a:pt x="497" y="214"/>
                    <a:pt x="497" y="214"/>
                  </a:cubicBezTo>
                  <a:cubicBezTo>
                    <a:pt x="499" y="220"/>
                    <a:pt x="496" y="224"/>
                    <a:pt x="490" y="224"/>
                  </a:cubicBezTo>
                  <a:cubicBezTo>
                    <a:pt x="45" y="224"/>
                    <a:pt x="45" y="224"/>
                    <a:pt x="45" y="224"/>
                  </a:cubicBezTo>
                  <a:cubicBezTo>
                    <a:pt x="39" y="224"/>
                    <a:pt x="36" y="220"/>
                    <a:pt x="37" y="214"/>
                  </a:cubicBezTo>
                  <a:cubicBezTo>
                    <a:pt x="90" y="35"/>
                    <a:pt x="90" y="35"/>
                    <a:pt x="90" y="35"/>
                  </a:cubicBezTo>
                  <a:cubicBezTo>
                    <a:pt x="90" y="35"/>
                    <a:pt x="91" y="34"/>
                    <a:pt x="91" y="34"/>
                  </a:cubicBezTo>
                  <a:cubicBezTo>
                    <a:pt x="91" y="33"/>
                    <a:pt x="91" y="33"/>
                    <a:pt x="92" y="32"/>
                  </a:cubicBezTo>
                  <a:cubicBezTo>
                    <a:pt x="109" y="0"/>
                    <a:pt x="109" y="0"/>
                    <a:pt x="109" y="0"/>
                  </a:cubicBezTo>
                  <a:cubicBezTo>
                    <a:pt x="83" y="0"/>
                    <a:pt x="83" y="0"/>
                    <a:pt x="83" y="0"/>
                  </a:cubicBezTo>
                  <a:cubicBezTo>
                    <a:pt x="77" y="0"/>
                    <a:pt x="71" y="4"/>
                    <a:pt x="69" y="10"/>
                  </a:cubicBezTo>
                  <a:cubicBezTo>
                    <a:pt x="0" y="243"/>
                    <a:pt x="0" y="243"/>
                    <a:pt x="0" y="243"/>
                  </a:cubicBezTo>
                  <a:cubicBezTo>
                    <a:pt x="0" y="244"/>
                    <a:pt x="0" y="247"/>
                    <a:pt x="0" y="247"/>
                  </a:cubicBezTo>
                  <a:cubicBezTo>
                    <a:pt x="0" y="252"/>
                    <a:pt x="0" y="252"/>
                    <a:pt x="0" y="252"/>
                  </a:cubicBezTo>
                  <a:cubicBezTo>
                    <a:pt x="0" y="258"/>
                    <a:pt x="5" y="264"/>
                    <a:pt x="11" y="264"/>
                  </a:cubicBezTo>
                  <a:cubicBezTo>
                    <a:pt x="163" y="264"/>
                    <a:pt x="163" y="264"/>
                    <a:pt x="163" y="264"/>
                  </a:cubicBezTo>
                  <a:cubicBezTo>
                    <a:pt x="201" y="506"/>
                    <a:pt x="201" y="506"/>
                    <a:pt x="201" y="506"/>
                  </a:cubicBezTo>
                  <a:cubicBezTo>
                    <a:pt x="201" y="506"/>
                    <a:pt x="205" y="516"/>
                    <a:pt x="265" y="516"/>
                  </a:cubicBezTo>
                  <a:cubicBezTo>
                    <a:pt x="325" y="516"/>
                    <a:pt x="331" y="506"/>
                    <a:pt x="331" y="506"/>
                  </a:cubicBezTo>
                  <a:cubicBezTo>
                    <a:pt x="369" y="264"/>
                    <a:pt x="369" y="264"/>
                    <a:pt x="369" y="264"/>
                  </a:cubicBezTo>
                  <a:cubicBezTo>
                    <a:pt x="524" y="264"/>
                    <a:pt x="524" y="264"/>
                    <a:pt x="524" y="264"/>
                  </a:cubicBezTo>
                  <a:cubicBezTo>
                    <a:pt x="530" y="264"/>
                    <a:pt x="536" y="258"/>
                    <a:pt x="536" y="252"/>
                  </a:cubicBezTo>
                  <a:cubicBezTo>
                    <a:pt x="536" y="247"/>
                    <a:pt x="536" y="247"/>
                    <a:pt x="536" y="247"/>
                  </a:cubicBezTo>
                  <a:cubicBezTo>
                    <a:pt x="536" y="247"/>
                    <a:pt x="535" y="244"/>
                    <a:pt x="535" y="2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0"/>
            <p:cNvSpPr>
              <a:spLocks/>
            </p:cNvSpPr>
            <p:nvPr/>
          </p:nvSpPr>
          <p:spPr bwMode="gray">
            <a:xfrm>
              <a:off x="2353" y="1432"/>
              <a:ext cx="1051" cy="742"/>
            </a:xfrm>
            <a:custGeom>
              <a:avLst/>
              <a:gdLst>
                <a:gd name="T0" fmla="*/ 54 w 445"/>
                <a:gd name="T1" fmla="*/ 134 h 314"/>
                <a:gd name="T2" fmla="*/ 53 w 445"/>
                <a:gd name="T3" fmla="*/ 136 h 314"/>
                <a:gd name="T4" fmla="*/ 53 w 445"/>
                <a:gd name="T5" fmla="*/ 136 h 314"/>
                <a:gd name="T6" fmla="*/ 53 w 445"/>
                <a:gd name="T7" fmla="*/ 137 h 314"/>
                <a:gd name="T8" fmla="*/ 50 w 445"/>
                <a:gd name="T9" fmla="*/ 146 h 314"/>
                <a:gd name="T10" fmla="*/ 0 w 445"/>
                <a:gd name="T11" fmla="*/ 314 h 314"/>
                <a:gd name="T12" fmla="*/ 445 w 445"/>
                <a:gd name="T13" fmla="*/ 314 h 314"/>
                <a:gd name="T14" fmla="*/ 392 w 445"/>
                <a:gd name="T15" fmla="*/ 137 h 314"/>
                <a:gd name="T16" fmla="*/ 386 w 445"/>
                <a:gd name="T17" fmla="*/ 134 h 314"/>
                <a:gd name="T18" fmla="*/ 386 w 445"/>
                <a:gd name="T19" fmla="*/ 134 h 314"/>
                <a:gd name="T20" fmla="*/ 76 w 445"/>
                <a:gd name="T21" fmla="*/ 134 h 314"/>
                <a:gd name="T22" fmla="*/ 67 w 445"/>
                <a:gd name="T23" fmla="*/ 134 h 314"/>
                <a:gd name="T24" fmla="*/ 81 w 445"/>
                <a:gd name="T25" fmla="*/ 107 h 314"/>
                <a:gd name="T26" fmla="*/ 85 w 445"/>
                <a:gd name="T27" fmla="*/ 98 h 314"/>
                <a:gd name="T28" fmla="*/ 96 w 445"/>
                <a:gd name="T29" fmla="*/ 78 h 314"/>
                <a:gd name="T30" fmla="*/ 108 w 445"/>
                <a:gd name="T31" fmla="*/ 67 h 314"/>
                <a:gd name="T32" fmla="*/ 148 w 445"/>
                <a:gd name="T33" fmla="*/ 52 h 314"/>
                <a:gd name="T34" fmla="*/ 168 w 445"/>
                <a:gd name="T35" fmla="*/ 57 h 314"/>
                <a:gd name="T36" fmla="*/ 221 w 445"/>
                <a:gd name="T37" fmla="*/ 41 h 314"/>
                <a:gd name="T38" fmla="*/ 235 w 445"/>
                <a:gd name="T39" fmla="*/ 16 h 314"/>
                <a:gd name="T40" fmla="*/ 235 w 445"/>
                <a:gd name="T41" fmla="*/ 16 h 314"/>
                <a:gd name="T42" fmla="*/ 209 w 445"/>
                <a:gd name="T43" fmla="*/ 3 h 314"/>
                <a:gd name="T44" fmla="*/ 157 w 445"/>
                <a:gd name="T45" fmla="*/ 19 h 314"/>
                <a:gd name="T46" fmla="*/ 143 w 445"/>
                <a:gd name="T47" fmla="*/ 42 h 314"/>
                <a:gd name="T48" fmla="*/ 104 w 445"/>
                <a:gd name="T49" fmla="*/ 57 h 314"/>
                <a:gd name="T50" fmla="*/ 86 w 445"/>
                <a:gd name="T51" fmla="*/ 73 h 314"/>
                <a:gd name="T52" fmla="*/ 65 w 445"/>
                <a:gd name="T53" fmla="*/ 113 h 314"/>
                <a:gd name="T54" fmla="*/ 59 w 445"/>
                <a:gd name="T55" fmla="*/ 124 h 314"/>
                <a:gd name="T56" fmla="*/ 54 w 445"/>
                <a:gd name="T57" fmla="*/ 13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5" h="314">
                  <a:moveTo>
                    <a:pt x="54" y="134"/>
                  </a:moveTo>
                  <a:cubicBezTo>
                    <a:pt x="53" y="135"/>
                    <a:pt x="53" y="135"/>
                    <a:pt x="53" y="136"/>
                  </a:cubicBezTo>
                  <a:cubicBezTo>
                    <a:pt x="53" y="136"/>
                    <a:pt x="53" y="136"/>
                    <a:pt x="53" y="136"/>
                  </a:cubicBezTo>
                  <a:cubicBezTo>
                    <a:pt x="53" y="136"/>
                    <a:pt x="53" y="137"/>
                    <a:pt x="53" y="137"/>
                  </a:cubicBezTo>
                  <a:cubicBezTo>
                    <a:pt x="50" y="146"/>
                    <a:pt x="50" y="146"/>
                    <a:pt x="50" y="146"/>
                  </a:cubicBezTo>
                  <a:cubicBezTo>
                    <a:pt x="0" y="314"/>
                    <a:pt x="0" y="314"/>
                    <a:pt x="0" y="314"/>
                  </a:cubicBezTo>
                  <a:cubicBezTo>
                    <a:pt x="445" y="314"/>
                    <a:pt x="445" y="314"/>
                    <a:pt x="445" y="314"/>
                  </a:cubicBezTo>
                  <a:cubicBezTo>
                    <a:pt x="392" y="137"/>
                    <a:pt x="392" y="137"/>
                    <a:pt x="392" y="137"/>
                  </a:cubicBezTo>
                  <a:cubicBezTo>
                    <a:pt x="391" y="134"/>
                    <a:pt x="388" y="134"/>
                    <a:pt x="386" y="134"/>
                  </a:cubicBezTo>
                  <a:cubicBezTo>
                    <a:pt x="386" y="134"/>
                    <a:pt x="386" y="134"/>
                    <a:pt x="386" y="134"/>
                  </a:cubicBezTo>
                  <a:cubicBezTo>
                    <a:pt x="76" y="134"/>
                    <a:pt x="76" y="134"/>
                    <a:pt x="76" y="134"/>
                  </a:cubicBezTo>
                  <a:cubicBezTo>
                    <a:pt x="67" y="134"/>
                    <a:pt x="67" y="134"/>
                    <a:pt x="67" y="134"/>
                  </a:cubicBezTo>
                  <a:cubicBezTo>
                    <a:pt x="81" y="107"/>
                    <a:pt x="81" y="107"/>
                    <a:pt x="81" y="107"/>
                  </a:cubicBezTo>
                  <a:cubicBezTo>
                    <a:pt x="85" y="98"/>
                    <a:pt x="85" y="98"/>
                    <a:pt x="85" y="98"/>
                  </a:cubicBezTo>
                  <a:cubicBezTo>
                    <a:pt x="96" y="78"/>
                    <a:pt x="96" y="78"/>
                    <a:pt x="96" y="78"/>
                  </a:cubicBezTo>
                  <a:cubicBezTo>
                    <a:pt x="98" y="74"/>
                    <a:pt x="104" y="69"/>
                    <a:pt x="108" y="67"/>
                  </a:cubicBezTo>
                  <a:cubicBezTo>
                    <a:pt x="148" y="52"/>
                    <a:pt x="148" y="52"/>
                    <a:pt x="148" y="52"/>
                  </a:cubicBezTo>
                  <a:cubicBezTo>
                    <a:pt x="153" y="57"/>
                    <a:pt x="161" y="59"/>
                    <a:pt x="168" y="57"/>
                  </a:cubicBezTo>
                  <a:cubicBezTo>
                    <a:pt x="221" y="41"/>
                    <a:pt x="221" y="41"/>
                    <a:pt x="221" y="41"/>
                  </a:cubicBezTo>
                  <a:cubicBezTo>
                    <a:pt x="231" y="38"/>
                    <a:pt x="238" y="27"/>
                    <a:pt x="235" y="16"/>
                  </a:cubicBezTo>
                  <a:cubicBezTo>
                    <a:pt x="235" y="16"/>
                    <a:pt x="235" y="16"/>
                    <a:pt x="235" y="16"/>
                  </a:cubicBezTo>
                  <a:cubicBezTo>
                    <a:pt x="232" y="5"/>
                    <a:pt x="220" y="0"/>
                    <a:pt x="209" y="3"/>
                  </a:cubicBezTo>
                  <a:cubicBezTo>
                    <a:pt x="157" y="19"/>
                    <a:pt x="157" y="19"/>
                    <a:pt x="157" y="19"/>
                  </a:cubicBezTo>
                  <a:cubicBezTo>
                    <a:pt x="146" y="22"/>
                    <a:pt x="140" y="32"/>
                    <a:pt x="143" y="42"/>
                  </a:cubicBezTo>
                  <a:cubicBezTo>
                    <a:pt x="104" y="57"/>
                    <a:pt x="104" y="57"/>
                    <a:pt x="104" y="57"/>
                  </a:cubicBezTo>
                  <a:cubicBezTo>
                    <a:pt x="98" y="60"/>
                    <a:pt x="90" y="67"/>
                    <a:pt x="86" y="73"/>
                  </a:cubicBezTo>
                  <a:cubicBezTo>
                    <a:pt x="65" y="113"/>
                    <a:pt x="65" y="113"/>
                    <a:pt x="65" y="113"/>
                  </a:cubicBezTo>
                  <a:cubicBezTo>
                    <a:pt x="59" y="124"/>
                    <a:pt x="59" y="124"/>
                    <a:pt x="59" y="124"/>
                  </a:cubicBezTo>
                  <a:lnTo>
                    <a:pt x="54" y="1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59"/>
          <p:cNvGrpSpPr/>
          <p:nvPr userDrawn="1"/>
        </p:nvGrpSpPr>
        <p:grpSpPr>
          <a:xfrm>
            <a:off x="471601" y="4714597"/>
            <a:ext cx="630127" cy="719107"/>
            <a:chOff x="-2713038" y="2130426"/>
            <a:chExt cx="1517651" cy="1731962"/>
          </a:xfrm>
        </p:grpSpPr>
        <p:sp>
          <p:nvSpPr>
            <p:cNvPr id="115" name="Freeform 90"/>
            <p:cNvSpPr>
              <a:spLocks/>
            </p:cNvSpPr>
            <p:nvPr/>
          </p:nvSpPr>
          <p:spPr bwMode="auto">
            <a:xfrm>
              <a:off x="-2713038" y="2130426"/>
              <a:ext cx="1517651" cy="1731962"/>
            </a:xfrm>
            <a:custGeom>
              <a:avLst/>
              <a:gdLst>
                <a:gd name="T0" fmla="*/ 395 w 405"/>
                <a:gd name="T1" fmla="*/ 413 h 462"/>
                <a:gd name="T2" fmla="*/ 280 w 405"/>
                <a:gd name="T3" fmla="*/ 272 h 462"/>
                <a:gd name="T4" fmla="*/ 323 w 405"/>
                <a:gd name="T5" fmla="*/ 160 h 462"/>
                <a:gd name="T6" fmla="*/ 159 w 405"/>
                <a:gd name="T7" fmla="*/ 1 h 462"/>
                <a:gd name="T8" fmla="*/ 1 w 405"/>
                <a:gd name="T9" fmla="*/ 165 h 462"/>
                <a:gd name="T10" fmla="*/ 165 w 405"/>
                <a:gd name="T11" fmla="*/ 323 h 462"/>
                <a:gd name="T12" fmla="*/ 235 w 405"/>
                <a:gd name="T13" fmla="*/ 306 h 462"/>
                <a:gd name="T14" fmla="*/ 351 w 405"/>
                <a:gd name="T15" fmla="*/ 448 h 462"/>
                <a:gd name="T16" fmla="*/ 391 w 405"/>
                <a:gd name="T17" fmla="*/ 452 h 462"/>
                <a:gd name="T18" fmla="*/ 395 w 405"/>
                <a:gd name="T19" fmla="*/ 41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 h="462">
                  <a:moveTo>
                    <a:pt x="395" y="413"/>
                  </a:moveTo>
                  <a:cubicBezTo>
                    <a:pt x="280" y="272"/>
                    <a:pt x="280" y="272"/>
                    <a:pt x="280" y="272"/>
                  </a:cubicBezTo>
                  <a:cubicBezTo>
                    <a:pt x="307" y="242"/>
                    <a:pt x="324" y="203"/>
                    <a:pt x="323" y="160"/>
                  </a:cubicBezTo>
                  <a:cubicBezTo>
                    <a:pt x="322" y="71"/>
                    <a:pt x="248" y="0"/>
                    <a:pt x="159" y="1"/>
                  </a:cubicBezTo>
                  <a:cubicBezTo>
                    <a:pt x="71" y="3"/>
                    <a:pt x="0" y="76"/>
                    <a:pt x="1" y="165"/>
                  </a:cubicBezTo>
                  <a:cubicBezTo>
                    <a:pt x="2" y="254"/>
                    <a:pt x="76" y="325"/>
                    <a:pt x="165" y="323"/>
                  </a:cubicBezTo>
                  <a:cubicBezTo>
                    <a:pt x="190" y="323"/>
                    <a:pt x="214" y="317"/>
                    <a:pt x="235" y="306"/>
                  </a:cubicBezTo>
                  <a:cubicBezTo>
                    <a:pt x="351" y="448"/>
                    <a:pt x="351" y="448"/>
                    <a:pt x="351" y="448"/>
                  </a:cubicBezTo>
                  <a:cubicBezTo>
                    <a:pt x="361" y="460"/>
                    <a:pt x="379" y="462"/>
                    <a:pt x="391" y="452"/>
                  </a:cubicBezTo>
                  <a:cubicBezTo>
                    <a:pt x="403" y="443"/>
                    <a:pt x="405" y="425"/>
                    <a:pt x="395" y="413"/>
                  </a:cubicBezTo>
                  <a:close/>
                </a:path>
              </a:pathLst>
            </a:custGeom>
            <a:solidFill>
              <a:srgbClr val="1947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91"/>
            <p:cNvSpPr>
              <a:spLocks/>
            </p:cNvSpPr>
            <p:nvPr/>
          </p:nvSpPr>
          <p:spPr bwMode="auto">
            <a:xfrm>
              <a:off x="-2492375" y="2352675"/>
              <a:ext cx="773113" cy="771525"/>
            </a:xfrm>
            <a:custGeom>
              <a:avLst/>
              <a:gdLst>
                <a:gd name="T0" fmla="*/ 205 w 206"/>
                <a:gd name="T1" fmla="*/ 102 h 206"/>
                <a:gd name="T2" fmla="*/ 105 w 206"/>
                <a:gd name="T3" fmla="*/ 206 h 206"/>
                <a:gd name="T4" fmla="*/ 1 w 206"/>
                <a:gd name="T5" fmla="*/ 105 h 206"/>
                <a:gd name="T6" fmla="*/ 101 w 206"/>
                <a:gd name="T7" fmla="*/ 1 h 206"/>
                <a:gd name="T8" fmla="*/ 205 w 206"/>
                <a:gd name="T9" fmla="*/ 102 h 206"/>
              </a:gdLst>
              <a:ahLst/>
              <a:cxnLst>
                <a:cxn ang="0">
                  <a:pos x="T0" y="T1"/>
                </a:cxn>
                <a:cxn ang="0">
                  <a:pos x="T2" y="T3"/>
                </a:cxn>
                <a:cxn ang="0">
                  <a:pos x="T4" y="T5"/>
                </a:cxn>
                <a:cxn ang="0">
                  <a:pos x="T6" y="T7"/>
                </a:cxn>
                <a:cxn ang="0">
                  <a:pos x="T8" y="T9"/>
                </a:cxn>
              </a:cxnLst>
              <a:rect l="0" t="0" r="r" b="b"/>
              <a:pathLst>
                <a:path w="206" h="206">
                  <a:moveTo>
                    <a:pt x="205" y="102"/>
                  </a:moveTo>
                  <a:cubicBezTo>
                    <a:pt x="206" y="158"/>
                    <a:pt x="161" y="205"/>
                    <a:pt x="105" y="206"/>
                  </a:cubicBezTo>
                  <a:cubicBezTo>
                    <a:pt x="48" y="206"/>
                    <a:pt x="2" y="161"/>
                    <a:pt x="1" y="105"/>
                  </a:cubicBezTo>
                  <a:cubicBezTo>
                    <a:pt x="0" y="49"/>
                    <a:pt x="45" y="2"/>
                    <a:pt x="101" y="1"/>
                  </a:cubicBezTo>
                  <a:cubicBezTo>
                    <a:pt x="158" y="0"/>
                    <a:pt x="204" y="45"/>
                    <a:pt x="205" y="102"/>
                  </a:cubicBezTo>
                  <a:close/>
                </a:path>
              </a:pathLst>
            </a:cu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62"/>
          <p:cNvGrpSpPr/>
          <p:nvPr userDrawn="1"/>
        </p:nvGrpSpPr>
        <p:grpSpPr>
          <a:xfrm>
            <a:off x="1818598" y="2089315"/>
            <a:ext cx="501386" cy="500234"/>
            <a:chOff x="-1654175" y="-3175"/>
            <a:chExt cx="1381125" cy="1377950"/>
          </a:xfrm>
          <a:solidFill>
            <a:schemeClr val="accent1"/>
          </a:solidFill>
        </p:grpSpPr>
        <p:sp>
          <p:nvSpPr>
            <p:cNvPr id="118" name="Freeform 96"/>
            <p:cNvSpPr>
              <a:spLocks/>
            </p:cNvSpPr>
            <p:nvPr/>
          </p:nvSpPr>
          <p:spPr bwMode="auto">
            <a:xfrm>
              <a:off x="-1654175" y="476250"/>
              <a:ext cx="1381125" cy="404813"/>
            </a:xfrm>
            <a:custGeom>
              <a:avLst/>
              <a:gdLst>
                <a:gd name="T0" fmla="*/ 368 w 368"/>
                <a:gd name="T1" fmla="*/ 92 h 108"/>
                <a:gd name="T2" fmla="*/ 352 w 368"/>
                <a:gd name="T3" fmla="*/ 108 h 108"/>
                <a:gd name="T4" fmla="*/ 16 w 368"/>
                <a:gd name="T5" fmla="*/ 108 h 108"/>
                <a:gd name="T6" fmla="*/ 0 w 368"/>
                <a:gd name="T7" fmla="*/ 92 h 108"/>
                <a:gd name="T8" fmla="*/ 0 w 368"/>
                <a:gd name="T9" fmla="*/ 16 h 108"/>
                <a:gd name="T10" fmla="*/ 16 w 368"/>
                <a:gd name="T11" fmla="*/ 0 h 108"/>
                <a:gd name="T12" fmla="*/ 352 w 368"/>
                <a:gd name="T13" fmla="*/ 0 h 108"/>
                <a:gd name="T14" fmla="*/ 368 w 368"/>
                <a:gd name="T15" fmla="*/ 16 h 108"/>
                <a:gd name="T16" fmla="*/ 368 w 368"/>
                <a:gd name="T17" fmla="*/ 9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108">
                  <a:moveTo>
                    <a:pt x="368" y="92"/>
                  </a:moveTo>
                  <a:cubicBezTo>
                    <a:pt x="368" y="101"/>
                    <a:pt x="361" y="108"/>
                    <a:pt x="352" y="108"/>
                  </a:cubicBezTo>
                  <a:cubicBezTo>
                    <a:pt x="16" y="108"/>
                    <a:pt x="16" y="108"/>
                    <a:pt x="16" y="108"/>
                  </a:cubicBezTo>
                  <a:cubicBezTo>
                    <a:pt x="7" y="108"/>
                    <a:pt x="0" y="101"/>
                    <a:pt x="0" y="92"/>
                  </a:cubicBezTo>
                  <a:cubicBezTo>
                    <a:pt x="0" y="16"/>
                    <a:pt x="0" y="16"/>
                    <a:pt x="0" y="16"/>
                  </a:cubicBezTo>
                  <a:cubicBezTo>
                    <a:pt x="0" y="7"/>
                    <a:pt x="7" y="0"/>
                    <a:pt x="16" y="0"/>
                  </a:cubicBezTo>
                  <a:cubicBezTo>
                    <a:pt x="352" y="0"/>
                    <a:pt x="352" y="0"/>
                    <a:pt x="352" y="0"/>
                  </a:cubicBezTo>
                  <a:cubicBezTo>
                    <a:pt x="361" y="0"/>
                    <a:pt x="368" y="7"/>
                    <a:pt x="368" y="16"/>
                  </a:cubicBezTo>
                  <a:lnTo>
                    <a:pt x="368" y="9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97"/>
            <p:cNvSpPr>
              <a:spLocks/>
            </p:cNvSpPr>
            <p:nvPr/>
          </p:nvSpPr>
          <p:spPr bwMode="auto">
            <a:xfrm>
              <a:off x="-1158875" y="-3175"/>
              <a:ext cx="406400" cy="1377950"/>
            </a:xfrm>
            <a:custGeom>
              <a:avLst/>
              <a:gdLst>
                <a:gd name="T0" fmla="*/ 108 w 108"/>
                <a:gd name="T1" fmla="*/ 352 h 368"/>
                <a:gd name="T2" fmla="*/ 92 w 108"/>
                <a:gd name="T3" fmla="*/ 368 h 368"/>
                <a:gd name="T4" fmla="*/ 16 w 108"/>
                <a:gd name="T5" fmla="*/ 368 h 368"/>
                <a:gd name="T6" fmla="*/ 0 w 108"/>
                <a:gd name="T7" fmla="*/ 352 h 368"/>
                <a:gd name="T8" fmla="*/ 0 w 108"/>
                <a:gd name="T9" fmla="*/ 16 h 368"/>
                <a:gd name="T10" fmla="*/ 16 w 108"/>
                <a:gd name="T11" fmla="*/ 0 h 368"/>
                <a:gd name="T12" fmla="*/ 92 w 108"/>
                <a:gd name="T13" fmla="*/ 0 h 368"/>
                <a:gd name="T14" fmla="*/ 108 w 108"/>
                <a:gd name="T15" fmla="*/ 16 h 368"/>
                <a:gd name="T16" fmla="*/ 108 w 108"/>
                <a:gd name="T17" fmla="*/ 35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8">
                  <a:moveTo>
                    <a:pt x="108" y="352"/>
                  </a:moveTo>
                  <a:cubicBezTo>
                    <a:pt x="108" y="361"/>
                    <a:pt x="101" y="368"/>
                    <a:pt x="92" y="368"/>
                  </a:cubicBezTo>
                  <a:cubicBezTo>
                    <a:pt x="16" y="368"/>
                    <a:pt x="16" y="368"/>
                    <a:pt x="16" y="368"/>
                  </a:cubicBezTo>
                  <a:cubicBezTo>
                    <a:pt x="7" y="368"/>
                    <a:pt x="0" y="361"/>
                    <a:pt x="0" y="352"/>
                  </a:cubicBezTo>
                  <a:cubicBezTo>
                    <a:pt x="0" y="16"/>
                    <a:pt x="0" y="16"/>
                    <a:pt x="0" y="16"/>
                  </a:cubicBezTo>
                  <a:cubicBezTo>
                    <a:pt x="0" y="7"/>
                    <a:pt x="7" y="0"/>
                    <a:pt x="16" y="0"/>
                  </a:cubicBezTo>
                  <a:cubicBezTo>
                    <a:pt x="92" y="0"/>
                    <a:pt x="92" y="0"/>
                    <a:pt x="92" y="0"/>
                  </a:cubicBezTo>
                  <a:cubicBezTo>
                    <a:pt x="101" y="0"/>
                    <a:pt x="108" y="7"/>
                    <a:pt x="108" y="16"/>
                  </a:cubicBezTo>
                  <a:lnTo>
                    <a:pt x="108" y="35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65"/>
          <p:cNvGrpSpPr/>
          <p:nvPr userDrawn="1"/>
        </p:nvGrpSpPr>
        <p:grpSpPr>
          <a:xfrm>
            <a:off x="474144" y="714421"/>
            <a:ext cx="523557" cy="523557"/>
            <a:chOff x="-2814638" y="5003800"/>
            <a:chExt cx="2025650" cy="2025650"/>
          </a:xfrm>
          <a:solidFill>
            <a:srgbClr val="194780"/>
          </a:solidFill>
        </p:grpSpPr>
        <p:sp>
          <p:nvSpPr>
            <p:cNvPr id="121" name="Freeform 118"/>
            <p:cNvSpPr>
              <a:spLocks/>
            </p:cNvSpPr>
            <p:nvPr/>
          </p:nvSpPr>
          <p:spPr bwMode="auto">
            <a:xfrm>
              <a:off x="-1943101" y="5003800"/>
              <a:ext cx="284163" cy="2025650"/>
            </a:xfrm>
            <a:custGeom>
              <a:avLst/>
              <a:gdLst>
                <a:gd name="T0" fmla="*/ 76 w 76"/>
                <a:gd name="T1" fmla="*/ 502 h 540"/>
                <a:gd name="T2" fmla="*/ 38 w 76"/>
                <a:gd name="T3" fmla="*/ 540 h 540"/>
                <a:gd name="T4" fmla="*/ 38 w 76"/>
                <a:gd name="T5" fmla="*/ 540 h 540"/>
                <a:gd name="T6" fmla="*/ 0 w 76"/>
                <a:gd name="T7" fmla="*/ 502 h 540"/>
                <a:gd name="T8" fmla="*/ 0 w 76"/>
                <a:gd name="T9" fmla="*/ 38 h 540"/>
                <a:gd name="T10" fmla="*/ 38 w 76"/>
                <a:gd name="T11" fmla="*/ 0 h 540"/>
                <a:gd name="T12" fmla="*/ 38 w 76"/>
                <a:gd name="T13" fmla="*/ 0 h 540"/>
                <a:gd name="T14" fmla="*/ 76 w 76"/>
                <a:gd name="T15" fmla="*/ 38 h 540"/>
                <a:gd name="T16" fmla="*/ 76 w 76"/>
                <a:gd name="T17" fmla="*/ 502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40">
                  <a:moveTo>
                    <a:pt x="76" y="502"/>
                  </a:moveTo>
                  <a:cubicBezTo>
                    <a:pt x="76" y="523"/>
                    <a:pt x="59" y="540"/>
                    <a:pt x="38" y="540"/>
                  </a:cubicBezTo>
                  <a:cubicBezTo>
                    <a:pt x="38" y="540"/>
                    <a:pt x="38" y="540"/>
                    <a:pt x="38" y="540"/>
                  </a:cubicBezTo>
                  <a:cubicBezTo>
                    <a:pt x="17" y="540"/>
                    <a:pt x="0" y="523"/>
                    <a:pt x="0" y="502"/>
                  </a:cubicBezTo>
                  <a:cubicBezTo>
                    <a:pt x="0" y="38"/>
                    <a:pt x="0" y="38"/>
                    <a:pt x="0" y="38"/>
                  </a:cubicBezTo>
                  <a:cubicBezTo>
                    <a:pt x="0" y="17"/>
                    <a:pt x="17" y="0"/>
                    <a:pt x="38" y="0"/>
                  </a:cubicBezTo>
                  <a:cubicBezTo>
                    <a:pt x="38" y="0"/>
                    <a:pt x="38" y="0"/>
                    <a:pt x="38" y="0"/>
                  </a:cubicBezTo>
                  <a:cubicBezTo>
                    <a:pt x="59" y="0"/>
                    <a:pt x="76" y="17"/>
                    <a:pt x="76" y="38"/>
                  </a:cubicBezTo>
                  <a:lnTo>
                    <a:pt x="76" y="5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119"/>
            <p:cNvSpPr>
              <a:spLocks/>
            </p:cNvSpPr>
            <p:nvPr/>
          </p:nvSpPr>
          <p:spPr bwMode="auto">
            <a:xfrm>
              <a:off x="-2573338" y="5243513"/>
              <a:ext cx="1544638" cy="1546225"/>
            </a:xfrm>
            <a:custGeom>
              <a:avLst/>
              <a:gdLst>
                <a:gd name="T0" fmla="*/ 69 w 412"/>
                <a:gd name="T1" fmla="*/ 397 h 412"/>
                <a:gd name="T2" fmla="*/ 15 w 412"/>
                <a:gd name="T3" fmla="*/ 397 h 412"/>
                <a:gd name="T4" fmla="*/ 15 w 412"/>
                <a:gd name="T5" fmla="*/ 397 h 412"/>
                <a:gd name="T6" fmla="*/ 15 w 412"/>
                <a:gd name="T7" fmla="*/ 343 h 412"/>
                <a:gd name="T8" fmla="*/ 343 w 412"/>
                <a:gd name="T9" fmla="*/ 15 h 412"/>
                <a:gd name="T10" fmla="*/ 397 w 412"/>
                <a:gd name="T11" fmla="*/ 15 h 412"/>
                <a:gd name="T12" fmla="*/ 397 w 412"/>
                <a:gd name="T13" fmla="*/ 15 h 412"/>
                <a:gd name="T14" fmla="*/ 397 w 412"/>
                <a:gd name="T15" fmla="*/ 69 h 412"/>
                <a:gd name="T16" fmla="*/ 69 w 412"/>
                <a:gd name="T17" fmla="*/ 39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412">
                  <a:moveTo>
                    <a:pt x="69" y="397"/>
                  </a:moveTo>
                  <a:cubicBezTo>
                    <a:pt x="54" y="412"/>
                    <a:pt x="30" y="412"/>
                    <a:pt x="15" y="397"/>
                  </a:cubicBezTo>
                  <a:cubicBezTo>
                    <a:pt x="15" y="397"/>
                    <a:pt x="15" y="397"/>
                    <a:pt x="15" y="397"/>
                  </a:cubicBezTo>
                  <a:cubicBezTo>
                    <a:pt x="0" y="382"/>
                    <a:pt x="0" y="358"/>
                    <a:pt x="15" y="343"/>
                  </a:cubicBezTo>
                  <a:cubicBezTo>
                    <a:pt x="343" y="15"/>
                    <a:pt x="343" y="15"/>
                    <a:pt x="343" y="15"/>
                  </a:cubicBezTo>
                  <a:cubicBezTo>
                    <a:pt x="358" y="0"/>
                    <a:pt x="382" y="0"/>
                    <a:pt x="397" y="15"/>
                  </a:cubicBezTo>
                  <a:cubicBezTo>
                    <a:pt x="397" y="15"/>
                    <a:pt x="397" y="15"/>
                    <a:pt x="397" y="15"/>
                  </a:cubicBezTo>
                  <a:cubicBezTo>
                    <a:pt x="412" y="30"/>
                    <a:pt x="412" y="54"/>
                    <a:pt x="397" y="69"/>
                  </a:cubicBezTo>
                  <a:lnTo>
                    <a:pt x="69" y="39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120"/>
            <p:cNvSpPr>
              <a:spLocks/>
            </p:cNvSpPr>
            <p:nvPr/>
          </p:nvSpPr>
          <p:spPr bwMode="auto">
            <a:xfrm>
              <a:off x="-2573338" y="5243513"/>
              <a:ext cx="1544638" cy="1546225"/>
            </a:xfrm>
            <a:custGeom>
              <a:avLst/>
              <a:gdLst>
                <a:gd name="T0" fmla="*/ 15 w 412"/>
                <a:gd name="T1" fmla="*/ 69 h 412"/>
                <a:gd name="T2" fmla="*/ 15 w 412"/>
                <a:gd name="T3" fmla="*/ 15 h 412"/>
                <a:gd name="T4" fmla="*/ 15 w 412"/>
                <a:gd name="T5" fmla="*/ 15 h 412"/>
                <a:gd name="T6" fmla="*/ 69 w 412"/>
                <a:gd name="T7" fmla="*/ 15 h 412"/>
                <a:gd name="T8" fmla="*/ 397 w 412"/>
                <a:gd name="T9" fmla="*/ 343 h 412"/>
                <a:gd name="T10" fmla="*/ 397 w 412"/>
                <a:gd name="T11" fmla="*/ 397 h 412"/>
                <a:gd name="T12" fmla="*/ 397 w 412"/>
                <a:gd name="T13" fmla="*/ 397 h 412"/>
                <a:gd name="T14" fmla="*/ 343 w 412"/>
                <a:gd name="T15" fmla="*/ 397 h 412"/>
                <a:gd name="T16" fmla="*/ 15 w 412"/>
                <a:gd name="T17" fmla="*/ 6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412">
                  <a:moveTo>
                    <a:pt x="15" y="69"/>
                  </a:moveTo>
                  <a:cubicBezTo>
                    <a:pt x="0" y="54"/>
                    <a:pt x="0" y="30"/>
                    <a:pt x="15" y="15"/>
                  </a:cubicBezTo>
                  <a:cubicBezTo>
                    <a:pt x="15" y="15"/>
                    <a:pt x="15" y="15"/>
                    <a:pt x="15" y="15"/>
                  </a:cubicBezTo>
                  <a:cubicBezTo>
                    <a:pt x="30" y="0"/>
                    <a:pt x="54" y="0"/>
                    <a:pt x="69" y="15"/>
                  </a:cubicBezTo>
                  <a:cubicBezTo>
                    <a:pt x="397" y="343"/>
                    <a:pt x="397" y="343"/>
                    <a:pt x="397" y="343"/>
                  </a:cubicBezTo>
                  <a:cubicBezTo>
                    <a:pt x="412" y="358"/>
                    <a:pt x="412" y="382"/>
                    <a:pt x="397" y="397"/>
                  </a:cubicBezTo>
                  <a:cubicBezTo>
                    <a:pt x="397" y="397"/>
                    <a:pt x="397" y="397"/>
                    <a:pt x="397" y="397"/>
                  </a:cubicBezTo>
                  <a:cubicBezTo>
                    <a:pt x="382" y="412"/>
                    <a:pt x="358" y="412"/>
                    <a:pt x="343" y="397"/>
                  </a:cubicBezTo>
                  <a:lnTo>
                    <a:pt x="15"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21"/>
            <p:cNvSpPr>
              <a:spLocks/>
            </p:cNvSpPr>
            <p:nvPr/>
          </p:nvSpPr>
          <p:spPr bwMode="auto">
            <a:xfrm>
              <a:off x="-2814638" y="5873750"/>
              <a:ext cx="2025650" cy="285750"/>
            </a:xfrm>
            <a:custGeom>
              <a:avLst/>
              <a:gdLst>
                <a:gd name="T0" fmla="*/ 540 w 540"/>
                <a:gd name="T1" fmla="*/ 38 h 76"/>
                <a:gd name="T2" fmla="*/ 502 w 540"/>
                <a:gd name="T3" fmla="*/ 76 h 76"/>
                <a:gd name="T4" fmla="*/ 38 w 540"/>
                <a:gd name="T5" fmla="*/ 76 h 76"/>
                <a:gd name="T6" fmla="*/ 0 w 540"/>
                <a:gd name="T7" fmla="*/ 38 h 76"/>
                <a:gd name="T8" fmla="*/ 0 w 540"/>
                <a:gd name="T9" fmla="*/ 38 h 76"/>
                <a:gd name="T10" fmla="*/ 38 w 540"/>
                <a:gd name="T11" fmla="*/ 0 h 76"/>
                <a:gd name="T12" fmla="*/ 502 w 540"/>
                <a:gd name="T13" fmla="*/ 0 h 76"/>
                <a:gd name="T14" fmla="*/ 540 w 540"/>
                <a:gd name="T15" fmla="*/ 38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76">
                  <a:moveTo>
                    <a:pt x="540" y="38"/>
                  </a:moveTo>
                  <a:cubicBezTo>
                    <a:pt x="540" y="59"/>
                    <a:pt x="523" y="76"/>
                    <a:pt x="502" y="76"/>
                  </a:cubicBezTo>
                  <a:cubicBezTo>
                    <a:pt x="38" y="76"/>
                    <a:pt x="38" y="76"/>
                    <a:pt x="38" y="76"/>
                  </a:cubicBezTo>
                  <a:cubicBezTo>
                    <a:pt x="17" y="76"/>
                    <a:pt x="0" y="59"/>
                    <a:pt x="0" y="38"/>
                  </a:cubicBezTo>
                  <a:cubicBezTo>
                    <a:pt x="0" y="38"/>
                    <a:pt x="0" y="38"/>
                    <a:pt x="0" y="38"/>
                  </a:cubicBezTo>
                  <a:cubicBezTo>
                    <a:pt x="0" y="17"/>
                    <a:pt x="17" y="0"/>
                    <a:pt x="38" y="0"/>
                  </a:cubicBezTo>
                  <a:cubicBezTo>
                    <a:pt x="502" y="0"/>
                    <a:pt x="502" y="0"/>
                    <a:pt x="502" y="0"/>
                  </a:cubicBezTo>
                  <a:cubicBezTo>
                    <a:pt x="523" y="0"/>
                    <a:pt x="540" y="17"/>
                    <a:pt x="540" y="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5" name="Group 23"/>
          <p:cNvGrpSpPr>
            <a:grpSpLocks noChangeAspect="1"/>
          </p:cNvGrpSpPr>
          <p:nvPr userDrawn="1"/>
        </p:nvGrpSpPr>
        <p:grpSpPr bwMode="auto">
          <a:xfrm>
            <a:off x="8233637" y="586515"/>
            <a:ext cx="1049201" cy="557697"/>
            <a:chOff x="1819" y="1596"/>
            <a:chExt cx="2124" cy="1129"/>
          </a:xfrm>
          <a:solidFill>
            <a:schemeClr val="accent1"/>
          </a:solidFill>
        </p:grpSpPr>
        <p:sp>
          <p:nvSpPr>
            <p:cNvPr id="126" name="Freeform 24"/>
            <p:cNvSpPr>
              <a:spLocks noEditPoints="1"/>
            </p:cNvSpPr>
            <p:nvPr/>
          </p:nvSpPr>
          <p:spPr bwMode="auto">
            <a:xfrm>
              <a:off x="1819" y="1596"/>
              <a:ext cx="1307" cy="1129"/>
            </a:xfrm>
            <a:custGeom>
              <a:avLst/>
              <a:gdLst>
                <a:gd name="T0" fmla="*/ 553 w 553"/>
                <a:gd name="T1" fmla="*/ 478 h 478"/>
                <a:gd name="T2" fmla="*/ 296 w 553"/>
                <a:gd name="T3" fmla="*/ 478 h 478"/>
                <a:gd name="T4" fmla="*/ 296 w 553"/>
                <a:gd name="T5" fmla="*/ 452 h 478"/>
                <a:gd name="T6" fmla="*/ 338 w 553"/>
                <a:gd name="T7" fmla="*/ 446 h 478"/>
                <a:gd name="T8" fmla="*/ 362 w 553"/>
                <a:gd name="T9" fmla="*/ 433 h 478"/>
                <a:gd name="T10" fmla="*/ 362 w 553"/>
                <a:gd name="T11" fmla="*/ 427 h 478"/>
                <a:gd name="T12" fmla="*/ 359 w 553"/>
                <a:gd name="T13" fmla="*/ 418 h 478"/>
                <a:gd name="T14" fmla="*/ 319 w 553"/>
                <a:gd name="T15" fmla="*/ 320 h 478"/>
                <a:gd name="T16" fmla="*/ 156 w 553"/>
                <a:gd name="T17" fmla="*/ 320 h 478"/>
                <a:gd name="T18" fmla="*/ 143 w 553"/>
                <a:gd name="T19" fmla="*/ 352 h 478"/>
                <a:gd name="T20" fmla="*/ 132 w 553"/>
                <a:gd name="T21" fmla="*/ 385 h 478"/>
                <a:gd name="T22" fmla="*/ 124 w 553"/>
                <a:gd name="T23" fmla="*/ 412 h 478"/>
                <a:gd name="T24" fmla="*/ 123 w 553"/>
                <a:gd name="T25" fmla="*/ 423 h 478"/>
                <a:gd name="T26" fmla="*/ 139 w 553"/>
                <a:gd name="T27" fmla="*/ 441 h 478"/>
                <a:gd name="T28" fmla="*/ 193 w 553"/>
                <a:gd name="T29" fmla="*/ 452 h 478"/>
                <a:gd name="T30" fmla="*/ 193 w 553"/>
                <a:gd name="T31" fmla="*/ 478 h 478"/>
                <a:gd name="T32" fmla="*/ 0 w 553"/>
                <a:gd name="T33" fmla="*/ 478 h 478"/>
                <a:gd name="T34" fmla="*/ 0 w 553"/>
                <a:gd name="T35" fmla="*/ 452 h 478"/>
                <a:gd name="T36" fmla="*/ 24 w 553"/>
                <a:gd name="T37" fmla="*/ 449 h 478"/>
                <a:gd name="T38" fmla="*/ 46 w 553"/>
                <a:gd name="T39" fmla="*/ 441 h 478"/>
                <a:gd name="T40" fmla="*/ 69 w 553"/>
                <a:gd name="T41" fmla="*/ 421 h 478"/>
                <a:gd name="T42" fmla="*/ 85 w 553"/>
                <a:gd name="T43" fmla="*/ 394 h 478"/>
                <a:gd name="T44" fmla="*/ 162 w 553"/>
                <a:gd name="T45" fmla="*/ 207 h 478"/>
                <a:gd name="T46" fmla="*/ 248 w 553"/>
                <a:gd name="T47" fmla="*/ 0 h 478"/>
                <a:gd name="T48" fmla="*/ 314 w 553"/>
                <a:gd name="T49" fmla="*/ 0 h 478"/>
                <a:gd name="T50" fmla="*/ 416 w 553"/>
                <a:gd name="T51" fmla="*/ 253 h 478"/>
                <a:gd name="T52" fmla="*/ 479 w 553"/>
                <a:gd name="T53" fmla="*/ 407 h 478"/>
                <a:gd name="T54" fmla="*/ 490 w 553"/>
                <a:gd name="T55" fmla="*/ 426 h 478"/>
                <a:gd name="T56" fmla="*/ 509 w 553"/>
                <a:gd name="T57" fmla="*/ 441 h 478"/>
                <a:gd name="T58" fmla="*/ 530 w 553"/>
                <a:gd name="T59" fmla="*/ 449 h 478"/>
                <a:gd name="T60" fmla="*/ 553 w 553"/>
                <a:gd name="T61" fmla="*/ 452 h 478"/>
                <a:gd name="T62" fmla="*/ 553 w 553"/>
                <a:gd name="T63" fmla="*/ 478 h 478"/>
                <a:gd name="T64" fmla="*/ 305 w 553"/>
                <a:gd name="T65" fmla="*/ 288 h 478"/>
                <a:gd name="T66" fmla="*/ 237 w 553"/>
                <a:gd name="T67" fmla="*/ 117 h 478"/>
                <a:gd name="T68" fmla="*/ 169 w 553"/>
                <a:gd name="T69" fmla="*/ 288 h 478"/>
                <a:gd name="T70" fmla="*/ 305 w 553"/>
                <a:gd name="T71" fmla="*/ 2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478">
                  <a:moveTo>
                    <a:pt x="553" y="478"/>
                  </a:moveTo>
                  <a:cubicBezTo>
                    <a:pt x="296" y="478"/>
                    <a:pt x="296" y="478"/>
                    <a:pt x="296" y="478"/>
                  </a:cubicBezTo>
                  <a:cubicBezTo>
                    <a:pt x="296" y="452"/>
                    <a:pt x="296" y="452"/>
                    <a:pt x="296" y="452"/>
                  </a:cubicBezTo>
                  <a:cubicBezTo>
                    <a:pt x="308" y="451"/>
                    <a:pt x="322" y="449"/>
                    <a:pt x="338" y="446"/>
                  </a:cubicBezTo>
                  <a:cubicBezTo>
                    <a:pt x="354" y="442"/>
                    <a:pt x="362" y="438"/>
                    <a:pt x="362" y="433"/>
                  </a:cubicBezTo>
                  <a:cubicBezTo>
                    <a:pt x="362" y="431"/>
                    <a:pt x="362" y="429"/>
                    <a:pt x="362" y="427"/>
                  </a:cubicBezTo>
                  <a:cubicBezTo>
                    <a:pt x="361" y="425"/>
                    <a:pt x="360" y="422"/>
                    <a:pt x="359" y="418"/>
                  </a:cubicBezTo>
                  <a:cubicBezTo>
                    <a:pt x="319" y="320"/>
                    <a:pt x="319" y="320"/>
                    <a:pt x="319" y="320"/>
                  </a:cubicBezTo>
                  <a:cubicBezTo>
                    <a:pt x="156" y="320"/>
                    <a:pt x="156" y="320"/>
                    <a:pt x="156" y="320"/>
                  </a:cubicBezTo>
                  <a:cubicBezTo>
                    <a:pt x="152" y="330"/>
                    <a:pt x="148" y="340"/>
                    <a:pt x="143" y="352"/>
                  </a:cubicBezTo>
                  <a:cubicBezTo>
                    <a:pt x="139" y="364"/>
                    <a:pt x="135" y="375"/>
                    <a:pt x="132" y="385"/>
                  </a:cubicBezTo>
                  <a:cubicBezTo>
                    <a:pt x="128" y="397"/>
                    <a:pt x="125" y="406"/>
                    <a:pt x="124" y="412"/>
                  </a:cubicBezTo>
                  <a:cubicBezTo>
                    <a:pt x="124" y="417"/>
                    <a:pt x="123" y="421"/>
                    <a:pt x="123" y="423"/>
                  </a:cubicBezTo>
                  <a:cubicBezTo>
                    <a:pt x="123" y="430"/>
                    <a:pt x="128" y="437"/>
                    <a:pt x="139" y="441"/>
                  </a:cubicBezTo>
                  <a:cubicBezTo>
                    <a:pt x="150" y="446"/>
                    <a:pt x="168" y="450"/>
                    <a:pt x="193" y="452"/>
                  </a:cubicBezTo>
                  <a:cubicBezTo>
                    <a:pt x="193" y="478"/>
                    <a:pt x="193" y="478"/>
                    <a:pt x="193" y="478"/>
                  </a:cubicBezTo>
                  <a:cubicBezTo>
                    <a:pt x="0" y="478"/>
                    <a:pt x="0" y="478"/>
                    <a:pt x="0" y="478"/>
                  </a:cubicBezTo>
                  <a:cubicBezTo>
                    <a:pt x="0" y="452"/>
                    <a:pt x="0" y="452"/>
                    <a:pt x="0" y="452"/>
                  </a:cubicBezTo>
                  <a:cubicBezTo>
                    <a:pt x="7" y="452"/>
                    <a:pt x="15" y="451"/>
                    <a:pt x="24" y="449"/>
                  </a:cubicBezTo>
                  <a:cubicBezTo>
                    <a:pt x="33" y="447"/>
                    <a:pt x="41" y="444"/>
                    <a:pt x="46" y="441"/>
                  </a:cubicBezTo>
                  <a:cubicBezTo>
                    <a:pt x="55" y="436"/>
                    <a:pt x="63" y="429"/>
                    <a:pt x="69" y="421"/>
                  </a:cubicBezTo>
                  <a:cubicBezTo>
                    <a:pt x="75" y="414"/>
                    <a:pt x="81" y="404"/>
                    <a:pt x="85" y="394"/>
                  </a:cubicBezTo>
                  <a:cubicBezTo>
                    <a:pt x="111" y="332"/>
                    <a:pt x="136" y="269"/>
                    <a:pt x="162" y="207"/>
                  </a:cubicBezTo>
                  <a:cubicBezTo>
                    <a:pt x="188" y="144"/>
                    <a:pt x="216" y="76"/>
                    <a:pt x="248" y="0"/>
                  </a:cubicBezTo>
                  <a:cubicBezTo>
                    <a:pt x="314" y="0"/>
                    <a:pt x="314" y="0"/>
                    <a:pt x="314" y="0"/>
                  </a:cubicBezTo>
                  <a:cubicBezTo>
                    <a:pt x="357" y="107"/>
                    <a:pt x="391" y="191"/>
                    <a:pt x="416" y="253"/>
                  </a:cubicBezTo>
                  <a:cubicBezTo>
                    <a:pt x="441" y="315"/>
                    <a:pt x="462" y="367"/>
                    <a:pt x="479" y="407"/>
                  </a:cubicBezTo>
                  <a:cubicBezTo>
                    <a:pt x="482" y="414"/>
                    <a:pt x="485" y="420"/>
                    <a:pt x="490" y="426"/>
                  </a:cubicBezTo>
                  <a:cubicBezTo>
                    <a:pt x="494" y="431"/>
                    <a:pt x="501" y="436"/>
                    <a:pt x="509" y="441"/>
                  </a:cubicBezTo>
                  <a:cubicBezTo>
                    <a:pt x="515" y="445"/>
                    <a:pt x="522" y="447"/>
                    <a:pt x="530" y="449"/>
                  </a:cubicBezTo>
                  <a:cubicBezTo>
                    <a:pt x="538" y="451"/>
                    <a:pt x="546" y="452"/>
                    <a:pt x="553" y="452"/>
                  </a:cubicBezTo>
                  <a:lnTo>
                    <a:pt x="553" y="478"/>
                  </a:lnTo>
                  <a:close/>
                  <a:moveTo>
                    <a:pt x="305" y="288"/>
                  </a:moveTo>
                  <a:cubicBezTo>
                    <a:pt x="237" y="117"/>
                    <a:pt x="237" y="117"/>
                    <a:pt x="237" y="117"/>
                  </a:cubicBezTo>
                  <a:cubicBezTo>
                    <a:pt x="169" y="288"/>
                    <a:pt x="169" y="288"/>
                    <a:pt x="169" y="288"/>
                  </a:cubicBezTo>
                  <a:lnTo>
                    <a:pt x="305" y="28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25"/>
            <p:cNvSpPr>
              <a:spLocks/>
            </p:cNvSpPr>
            <p:nvPr/>
          </p:nvSpPr>
          <p:spPr bwMode="auto">
            <a:xfrm>
              <a:off x="2918" y="1608"/>
              <a:ext cx="1025" cy="1115"/>
            </a:xfrm>
            <a:custGeom>
              <a:avLst/>
              <a:gdLst>
                <a:gd name="T0" fmla="*/ 434 w 434"/>
                <a:gd name="T1" fmla="*/ 316 h 472"/>
                <a:gd name="T2" fmla="*/ 409 w 434"/>
                <a:gd name="T3" fmla="*/ 316 h 472"/>
                <a:gd name="T4" fmla="*/ 379 w 434"/>
                <a:gd name="T5" fmla="*/ 373 h 472"/>
                <a:gd name="T6" fmla="*/ 344 w 434"/>
                <a:gd name="T7" fmla="*/ 423 h 472"/>
                <a:gd name="T8" fmla="*/ 315 w 434"/>
                <a:gd name="T9" fmla="*/ 439 h 472"/>
                <a:gd name="T10" fmla="*/ 239 w 434"/>
                <a:gd name="T11" fmla="*/ 444 h 472"/>
                <a:gd name="T12" fmla="*/ 120 w 434"/>
                <a:gd name="T13" fmla="*/ 444 h 472"/>
                <a:gd name="T14" fmla="*/ 424 w 434"/>
                <a:gd name="T15" fmla="*/ 22 h 472"/>
                <a:gd name="T16" fmla="*/ 424 w 434"/>
                <a:gd name="T17" fmla="*/ 0 h 472"/>
                <a:gd name="T18" fmla="*/ 15 w 434"/>
                <a:gd name="T19" fmla="*/ 0 h 472"/>
                <a:gd name="T20" fmla="*/ 0 w 434"/>
                <a:gd name="T21" fmla="*/ 144 h 472"/>
                <a:gd name="T22" fmla="*/ 27 w 434"/>
                <a:gd name="T23" fmla="*/ 144 h 472"/>
                <a:gd name="T24" fmla="*/ 73 w 434"/>
                <a:gd name="T25" fmla="*/ 69 h 472"/>
                <a:gd name="T26" fmla="*/ 105 w 434"/>
                <a:gd name="T27" fmla="*/ 41 h 472"/>
                <a:gd name="T28" fmla="*/ 131 w 434"/>
                <a:gd name="T29" fmla="*/ 34 h 472"/>
                <a:gd name="T30" fmla="*/ 177 w 434"/>
                <a:gd name="T31" fmla="*/ 32 h 472"/>
                <a:gd name="T32" fmla="*/ 280 w 434"/>
                <a:gd name="T33" fmla="*/ 32 h 472"/>
                <a:gd name="T34" fmla="*/ 24 w 434"/>
                <a:gd name="T35" fmla="*/ 386 h 472"/>
                <a:gd name="T36" fmla="*/ 29 w 434"/>
                <a:gd name="T37" fmla="*/ 396 h 472"/>
                <a:gd name="T38" fmla="*/ 37 w 434"/>
                <a:gd name="T39" fmla="*/ 410 h 472"/>
                <a:gd name="T40" fmla="*/ 52 w 434"/>
                <a:gd name="T41" fmla="*/ 422 h 472"/>
                <a:gd name="T42" fmla="*/ 69 w 434"/>
                <a:gd name="T43" fmla="*/ 428 h 472"/>
                <a:gd name="T44" fmla="*/ 89 w 434"/>
                <a:gd name="T45" fmla="*/ 431 h 472"/>
                <a:gd name="T46" fmla="*/ 104 w 434"/>
                <a:gd name="T47" fmla="*/ 432 h 472"/>
                <a:gd name="T48" fmla="*/ 104 w 434"/>
                <a:gd name="T49" fmla="*/ 472 h 472"/>
                <a:gd name="T50" fmla="*/ 418 w 434"/>
                <a:gd name="T51" fmla="*/ 472 h 472"/>
                <a:gd name="T52" fmla="*/ 434 w 434"/>
                <a:gd name="T53" fmla="*/ 31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4" h="472">
                  <a:moveTo>
                    <a:pt x="434" y="316"/>
                  </a:moveTo>
                  <a:cubicBezTo>
                    <a:pt x="409" y="316"/>
                    <a:pt x="409" y="316"/>
                    <a:pt x="409" y="316"/>
                  </a:cubicBezTo>
                  <a:cubicBezTo>
                    <a:pt x="400" y="336"/>
                    <a:pt x="390" y="355"/>
                    <a:pt x="379" y="373"/>
                  </a:cubicBezTo>
                  <a:cubicBezTo>
                    <a:pt x="368" y="391"/>
                    <a:pt x="357" y="407"/>
                    <a:pt x="344" y="423"/>
                  </a:cubicBezTo>
                  <a:cubicBezTo>
                    <a:pt x="338" y="431"/>
                    <a:pt x="328" y="436"/>
                    <a:pt x="315" y="439"/>
                  </a:cubicBezTo>
                  <a:cubicBezTo>
                    <a:pt x="301" y="442"/>
                    <a:pt x="276" y="444"/>
                    <a:pt x="239" y="444"/>
                  </a:cubicBezTo>
                  <a:cubicBezTo>
                    <a:pt x="120" y="444"/>
                    <a:pt x="120" y="444"/>
                    <a:pt x="120" y="444"/>
                  </a:cubicBezTo>
                  <a:cubicBezTo>
                    <a:pt x="424" y="22"/>
                    <a:pt x="424" y="22"/>
                    <a:pt x="424" y="22"/>
                  </a:cubicBezTo>
                  <a:cubicBezTo>
                    <a:pt x="424" y="0"/>
                    <a:pt x="424" y="0"/>
                    <a:pt x="424" y="0"/>
                  </a:cubicBezTo>
                  <a:cubicBezTo>
                    <a:pt x="15" y="0"/>
                    <a:pt x="15" y="0"/>
                    <a:pt x="15" y="0"/>
                  </a:cubicBezTo>
                  <a:cubicBezTo>
                    <a:pt x="0" y="144"/>
                    <a:pt x="0" y="144"/>
                    <a:pt x="0" y="144"/>
                  </a:cubicBezTo>
                  <a:cubicBezTo>
                    <a:pt x="27" y="144"/>
                    <a:pt x="27" y="144"/>
                    <a:pt x="27" y="144"/>
                  </a:cubicBezTo>
                  <a:cubicBezTo>
                    <a:pt x="47" y="112"/>
                    <a:pt x="62" y="84"/>
                    <a:pt x="73" y="69"/>
                  </a:cubicBezTo>
                  <a:cubicBezTo>
                    <a:pt x="85" y="54"/>
                    <a:pt x="96" y="45"/>
                    <a:pt x="105" y="41"/>
                  </a:cubicBezTo>
                  <a:cubicBezTo>
                    <a:pt x="113" y="37"/>
                    <a:pt x="122" y="35"/>
                    <a:pt x="131" y="34"/>
                  </a:cubicBezTo>
                  <a:cubicBezTo>
                    <a:pt x="141" y="32"/>
                    <a:pt x="156" y="32"/>
                    <a:pt x="177" y="32"/>
                  </a:cubicBezTo>
                  <a:cubicBezTo>
                    <a:pt x="280" y="32"/>
                    <a:pt x="280" y="32"/>
                    <a:pt x="280" y="32"/>
                  </a:cubicBezTo>
                  <a:cubicBezTo>
                    <a:pt x="24" y="386"/>
                    <a:pt x="24" y="386"/>
                    <a:pt x="24" y="386"/>
                  </a:cubicBezTo>
                  <a:cubicBezTo>
                    <a:pt x="26" y="389"/>
                    <a:pt x="27" y="393"/>
                    <a:pt x="29" y="396"/>
                  </a:cubicBezTo>
                  <a:cubicBezTo>
                    <a:pt x="31" y="401"/>
                    <a:pt x="34" y="406"/>
                    <a:pt x="37" y="410"/>
                  </a:cubicBezTo>
                  <a:cubicBezTo>
                    <a:pt x="40" y="414"/>
                    <a:pt x="45" y="418"/>
                    <a:pt x="52" y="422"/>
                  </a:cubicBezTo>
                  <a:cubicBezTo>
                    <a:pt x="56" y="425"/>
                    <a:pt x="62" y="427"/>
                    <a:pt x="69" y="428"/>
                  </a:cubicBezTo>
                  <a:cubicBezTo>
                    <a:pt x="76" y="430"/>
                    <a:pt x="83" y="431"/>
                    <a:pt x="89" y="431"/>
                  </a:cubicBezTo>
                  <a:cubicBezTo>
                    <a:pt x="104" y="432"/>
                    <a:pt x="104" y="432"/>
                    <a:pt x="104" y="432"/>
                  </a:cubicBezTo>
                  <a:cubicBezTo>
                    <a:pt x="104" y="472"/>
                    <a:pt x="104" y="472"/>
                    <a:pt x="104" y="472"/>
                  </a:cubicBezTo>
                  <a:cubicBezTo>
                    <a:pt x="418" y="472"/>
                    <a:pt x="418" y="472"/>
                    <a:pt x="418" y="472"/>
                  </a:cubicBezTo>
                  <a:lnTo>
                    <a:pt x="434" y="3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55"/>
          <p:cNvGrpSpPr>
            <a:grpSpLocks noChangeAspect="1"/>
          </p:cNvGrpSpPr>
          <p:nvPr userDrawn="1"/>
        </p:nvGrpSpPr>
        <p:grpSpPr bwMode="auto">
          <a:xfrm>
            <a:off x="1730692" y="4650070"/>
            <a:ext cx="900618" cy="669660"/>
            <a:chOff x="2123" y="1596"/>
            <a:chExt cx="1513" cy="1125"/>
          </a:xfrm>
          <a:solidFill>
            <a:srgbClr val="194780"/>
          </a:solidFill>
        </p:grpSpPr>
        <p:sp>
          <p:nvSpPr>
            <p:cNvPr id="129" name="Oval 56"/>
            <p:cNvSpPr>
              <a:spLocks noChangeArrowheads="1"/>
            </p:cNvSpPr>
            <p:nvPr/>
          </p:nvSpPr>
          <p:spPr bwMode="auto">
            <a:xfrm>
              <a:off x="2123" y="1596"/>
              <a:ext cx="161" cy="16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Oval 57"/>
            <p:cNvSpPr>
              <a:spLocks noChangeArrowheads="1"/>
            </p:cNvSpPr>
            <p:nvPr/>
          </p:nvSpPr>
          <p:spPr bwMode="auto">
            <a:xfrm>
              <a:off x="2123" y="1917"/>
              <a:ext cx="161" cy="16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Oval 58"/>
            <p:cNvSpPr>
              <a:spLocks noChangeArrowheads="1"/>
            </p:cNvSpPr>
            <p:nvPr/>
          </p:nvSpPr>
          <p:spPr bwMode="auto">
            <a:xfrm>
              <a:off x="2123" y="2239"/>
              <a:ext cx="161" cy="16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Oval 59"/>
            <p:cNvSpPr>
              <a:spLocks noChangeArrowheads="1"/>
            </p:cNvSpPr>
            <p:nvPr/>
          </p:nvSpPr>
          <p:spPr bwMode="auto">
            <a:xfrm>
              <a:off x="2123" y="1917"/>
              <a:ext cx="161" cy="16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Oval 60"/>
            <p:cNvSpPr>
              <a:spLocks noChangeArrowheads="1"/>
            </p:cNvSpPr>
            <p:nvPr/>
          </p:nvSpPr>
          <p:spPr bwMode="auto">
            <a:xfrm>
              <a:off x="2123" y="2239"/>
              <a:ext cx="161" cy="16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Oval 61"/>
            <p:cNvSpPr>
              <a:spLocks noChangeArrowheads="1"/>
            </p:cNvSpPr>
            <p:nvPr/>
          </p:nvSpPr>
          <p:spPr bwMode="auto">
            <a:xfrm>
              <a:off x="2123" y="2560"/>
              <a:ext cx="161" cy="16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62"/>
            <p:cNvSpPr>
              <a:spLocks/>
            </p:cNvSpPr>
            <p:nvPr/>
          </p:nvSpPr>
          <p:spPr bwMode="auto">
            <a:xfrm>
              <a:off x="2426" y="1596"/>
              <a:ext cx="1181" cy="161"/>
            </a:xfrm>
            <a:custGeom>
              <a:avLst/>
              <a:gdLst>
                <a:gd name="T0" fmla="*/ 478 w 500"/>
                <a:gd name="T1" fmla="*/ 0 h 68"/>
                <a:gd name="T2" fmla="*/ 21 w 500"/>
                <a:gd name="T3" fmla="*/ 0 h 68"/>
                <a:gd name="T4" fmla="*/ 0 w 500"/>
                <a:gd name="T5" fmla="*/ 30 h 68"/>
                <a:gd name="T6" fmla="*/ 0 w 500"/>
                <a:gd name="T7" fmla="*/ 38 h 68"/>
                <a:gd name="T8" fmla="*/ 21 w 500"/>
                <a:gd name="T9" fmla="*/ 68 h 68"/>
                <a:gd name="T10" fmla="*/ 478 w 500"/>
                <a:gd name="T11" fmla="*/ 68 h 68"/>
                <a:gd name="T12" fmla="*/ 500 w 500"/>
                <a:gd name="T13" fmla="*/ 38 h 68"/>
                <a:gd name="T14" fmla="*/ 500 w 500"/>
                <a:gd name="T15" fmla="*/ 30 h 68"/>
                <a:gd name="T16" fmla="*/ 478 w 500"/>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68">
                  <a:moveTo>
                    <a:pt x="478" y="0"/>
                  </a:moveTo>
                  <a:cubicBezTo>
                    <a:pt x="21" y="0"/>
                    <a:pt x="21" y="0"/>
                    <a:pt x="21" y="0"/>
                  </a:cubicBezTo>
                  <a:cubicBezTo>
                    <a:pt x="9" y="0"/>
                    <a:pt x="0" y="14"/>
                    <a:pt x="0" y="30"/>
                  </a:cubicBezTo>
                  <a:cubicBezTo>
                    <a:pt x="0" y="38"/>
                    <a:pt x="0" y="38"/>
                    <a:pt x="0" y="38"/>
                  </a:cubicBezTo>
                  <a:cubicBezTo>
                    <a:pt x="0" y="54"/>
                    <a:pt x="9" y="68"/>
                    <a:pt x="21" y="68"/>
                  </a:cubicBezTo>
                  <a:cubicBezTo>
                    <a:pt x="478" y="68"/>
                    <a:pt x="478" y="68"/>
                    <a:pt x="478" y="68"/>
                  </a:cubicBezTo>
                  <a:cubicBezTo>
                    <a:pt x="490" y="68"/>
                    <a:pt x="500" y="54"/>
                    <a:pt x="500" y="38"/>
                  </a:cubicBezTo>
                  <a:cubicBezTo>
                    <a:pt x="500" y="30"/>
                    <a:pt x="500" y="30"/>
                    <a:pt x="500" y="30"/>
                  </a:cubicBezTo>
                  <a:cubicBezTo>
                    <a:pt x="500" y="14"/>
                    <a:pt x="490" y="0"/>
                    <a:pt x="47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63"/>
            <p:cNvSpPr>
              <a:spLocks/>
            </p:cNvSpPr>
            <p:nvPr/>
          </p:nvSpPr>
          <p:spPr bwMode="auto">
            <a:xfrm>
              <a:off x="2426" y="1917"/>
              <a:ext cx="1210" cy="161"/>
            </a:xfrm>
            <a:custGeom>
              <a:avLst/>
              <a:gdLst>
                <a:gd name="T0" fmla="*/ 490 w 512"/>
                <a:gd name="T1" fmla="*/ 0 h 68"/>
                <a:gd name="T2" fmla="*/ 21 w 512"/>
                <a:gd name="T3" fmla="*/ 0 h 68"/>
                <a:gd name="T4" fmla="*/ 0 w 512"/>
                <a:gd name="T5" fmla="*/ 30 h 68"/>
                <a:gd name="T6" fmla="*/ 0 w 512"/>
                <a:gd name="T7" fmla="*/ 38 h 68"/>
                <a:gd name="T8" fmla="*/ 21 w 512"/>
                <a:gd name="T9" fmla="*/ 68 h 68"/>
                <a:gd name="T10" fmla="*/ 490 w 512"/>
                <a:gd name="T11" fmla="*/ 68 h 68"/>
                <a:gd name="T12" fmla="*/ 512 w 512"/>
                <a:gd name="T13" fmla="*/ 38 h 68"/>
                <a:gd name="T14" fmla="*/ 512 w 512"/>
                <a:gd name="T15" fmla="*/ 30 h 68"/>
                <a:gd name="T16" fmla="*/ 490 w 512"/>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2" h="68">
                  <a:moveTo>
                    <a:pt x="490" y="0"/>
                  </a:moveTo>
                  <a:cubicBezTo>
                    <a:pt x="21" y="0"/>
                    <a:pt x="21" y="0"/>
                    <a:pt x="21" y="0"/>
                  </a:cubicBezTo>
                  <a:cubicBezTo>
                    <a:pt x="9" y="0"/>
                    <a:pt x="0" y="14"/>
                    <a:pt x="0" y="30"/>
                  </a:cubicBezTo>
                  <a:cubicBezTo>
                    <a:pt x="0" y="38"/>
                    <a:pt x="0" y="38"/>
                    <a:pt x="0" y="38"/>
                  </a:cubicBezTo>
                  <a:cubicBezTo>
                    <a:pt x="0" y="54"/>
                    <a:pt x="9" y="68"/>
                    <a:pt x="21" y="68"/>
                  </a:cubicBezTo>
                  <a:cubicBezTo>
                    <a:pt x="490" y="68"/>
                    <a:pt x="490" y="68"/>
                    <a:pt x="490" y="68"/>
                  </a:cubicBezTo>
                  <a:cubicBezTo>
                    <a:pt x="502" y="68"/>
                    <a:pt x="512" y="54"/>
                    <a:pt x="512" y="38"/>
                  </a:cubicBezTo>
                  <a:cubicBezTo>
                    <a:pt x="512" y="30"/>
                    <a:pt x="512" y="30"/>
                    <a:pt x="512" y="30"/>
                  </a:cubicBezTo>
                  <a:cubicBezTo>
                    <a:pt x="512" y="14"/>
                    <a:pt x="502" y="0"/>
                    <a:pt x="49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64"/>
            <p:cNvSpPr>
              <a:spLocks/>
            </p:cNvSpPr>
            <p:nvPr/>
          </p:nvSpPr>
          <p:spPr bwMode="auto">
            <a:xfrm>
              <a:off x="2426" y="2239"/>
              <a:ext cx="1011" cy="160"/>
            </a:xfrm>
            <a:custGeom>
              <a:avLst/>
              <a:gdLst>
                <a:gd name="T0" fmla="*/ 406 w 428"/>
                <a:gd name="T1" fmla="*/ 0 h 68"/>
                <a:gd name="T2" fmla="*/ 21 w 428"/>
                <a:gd name="T3" fmla="*/ 0 h 68"/>
                <a:gd name="T4" fmla="*/ 0 w 428"/>
                <a:gd name="T5" fmla="*/ 30 h 68"/>
                <a:gd name="T6" fmla="*/ 0 w 428"/>
                <a:gd name="T7" fmla="*/ 38 h 68"/>
                <a:gd name="T8" fmla="*/ 21 w 428"/>
                <a:gd name="T9" fmla="*/ 68 h 68"/>
                <a:gd name="T10" fmla="*/ 406 w 428"/>
                <a:gd name="T11" fmla="*/ 68 h 68"/>
                <a:gd name="T12" fmla="*/ 428 w 428"/>
                <a:gd name="T13" fmla="*/ 38 h 68"/>
                <a:gd name="T14" fmla="*/ 428 w 428"/>
                <a:gd name="T15" fmla="*/ 30 h 68"/>
                <a:gd name="T16" fmla="*/ 406 w 428"/>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68">
                  <a:moveTo>
                    <a:pt x="406" y="0"/>
                  </a:moveTo>
                  <a:cubicBezTo>
                    <a:pt x="21" y="0"/>
                    <a:pt x="21" y="0"/>
                    <a:pt x="21" y="0"/>
                  </a:cubicBezTo>
                  <a:cubicBezTo>
                    <a:pt x="9" y="0"/>
                    <a:pt x="0" y="14"/>
                    <a:pt x="0" y="30"/>
                  </a:cubicBezTo>
                  <a:cubicBezTo>
                    <a:pt x="0" y="38"/>
                    <a:pt x="0" y="38"/>
                    <a:pt x="0" y="38"/>
                  </a:cubicBezTo>
                  <a:cubicBezTo>
                    <a:pt x="0" y="54"/>
                    <a:pt x="9" y="68"/>
                    <a:pt x="21" y="68"/>
                  </a:cubicBezTo>
                  <a:cubicBezTo>
                    <a:pt x="406" y="68"/>
                    <a:pt x="406" y="68"/>
                    <a:pt x="406" y="68"/>
                  </a:cubicBezTo>
                  <a:cubicBezTo>
                    <a:pt x="418" y="68"/>
                    <a:pt x="428" y="54"/>
                    <a:pt x="428" y="38"/>
                  </a:cubicBezTo>
                  <a:cubicBezTo>
                    <a:pt x="428" y="30"/>
                    <a:pt x="428" y="30"/>
                    <a:pt x="428" y="30"/>
                  </a:cubicBezTo>
                  <a:cubicBezTo>
                    <a:pt x="428" y="14"/>
                    <a:pt x="418" y="0"/>
                    <a:pt x="40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65"/>
            <p:cNvSpPr>
              <a:spLocks/>
            </p:cNvSpPr>
            <p:nvPr/>
          </p:nvSpPr>
          <p:spPr bwMode="auto">
            <a:xfrm>
              <a:off x="2426" y="2560"/>
              <a:ext cx="1134" cy="161"/>
            </a:xfrm>
            <a:custGeom>
              <a:avLst/>
              <a:gdLst>
                <a:gd name="T0" fmla="*/ 458 w 480"/>
                <a:gd name="T1" fmla="*/ 0 h 68"/>
                <a:gd name="T2" fmla="*/ 21 w 480"/>
                <a:gd name="T3" fmla="*/ 0 h 68"/>
                <a:gd name="T4" fmla="*/ 0 w 480"/>
                <a:gd name="T5" fmla="*/ 30 h 68"/>
                <a:gd name="T6" fmla="*/ 0 w 480"/>
                <a:gd name="T7" fmla="*/ 38 h 68"/>
                <a:gd name="T8" fmla="*/ 21 w 480"/>
                <a:gd name="T9" fmla="*/ 68 h 68"/>
                <a:gd name="T10" fmla="*/ 458 w 480"/>
                <a:gd name="T11" fmla="*/ 68 h 68"/>
                <a:gd name="T12" fmla="*/ 480 w 480"/>
                <a:gd name="T13" fmla="*/ 38 h 68"/>
                <a:gd name="T14" fmla="*/ 480 w 480"/>
                <a:gd name="T15" fmla="*/ 30 h 68"/>
                <a:gd name="T16" fmla="*/ 458 w 480"/>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68">
                  <a:moveTo>
                    <a:pt x="458" y="0"/>
                  </a:moveTo>
                  <a:cubicBezTo>
                    <a:pt x="21" y="0"/>
                    <a:pt x="21" y="0"/>
                    <a:pt x="21" y="0"/>
                  </a:cubicBezTo>
                  <a:cubicBezTo>
                    <a:pt x="9" y="0"/>
                    <a:pt x="0" y="14"/>
                    <a:pt x="0" y="30"/>
                  </a:cubicBezTo>
                  <a:cubicBezTo>
                    <a:pt x="0" y="38"/>
                    <a:pt x="0" y="38"/>
                    <a:pt x="0" y="38"/>
                  </a:cubicBezTo>
                  <a:cubicBezTo>
                    <a:pt x="0" y="54"/>
                    <a:pt x="9" y="68"/>
                    <a:pt x="21" y="68"/>
                  </a:cubicBezTo>
                  <a:cubicBezTo>
                    <a:pt x="458" y="68"/>
                    <a:pt x="458" y="68"/>
                    <a:pt x="458" y="68"/>
                  </a:cubicBezTo>
                  <a:cubicBezTo>
                    <a:pt x="470" y="68"/>
                    <a:pt x="480" y="54"/>
                    <a:pt x="480" y="38"/>
                  </a:cubicBezTo>
                  <a:cubicBezTo>
                    <a:pt x="480" y="30"/>
                    <a:pt x="480" y="30"/>
                    <a:pt x="480" y="30"/>
                  </a:cubicBezTo>
                  <a:cubicBezTo>
                    <a:pt x="480" y="14"/>
                    <a:pt x="470" y="0"/>
                    <a:pt x="45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9" name="Freeform 100"/>
          <p:cNvSpPr>
            <a:spLocks noEditPoints="1"/>
          </p:cNvSpPr>
          <p:nvPr userDrawn="1"/>
        </p:nvSpPr>
        <p:spPr bwMode="auto">
          <a:xfrm>
            <a:off x="1790219" y="636733"/>
            <a:ext cx="528487" cy="797839"/>
          </a:xfrm>
          <a:custGeom>
            <a:avLst/>
            <a:gdLst>
              <a:gd name="T0" fmla="*/ 0 w 241"/>
              <a:gd name="T1" fmla="*/ 100 h 364"/>
              <a:gd name="T2" fmla="*/ 15 w 241"/>
              <a:gd name="T3" fmla="*/ 54 h 364"/>
              <a:gd name="T4" fmla="*/ 57 w 241"/>
              <a:gd name="T5" fmla="*/ 15 h 364"/>
              <a:gd name="T6" fmla="*/ 123 w 241"/>
              <a:gd name="T7" fmla="*/ 0 h 364"/>
              <a:gd name="T8" fmla="*/ 185 w 241"/>
              <a:gd name="T9" fmla="*/ 12 h 364"/>
              <a:gd name="T10" fmla="*/ 226 w 241"/>
              <a:gd name="T11" fmla="*/ 48 h 364"/>
              <a:gd name="T12" fmla="*/ 241 w 241"/>
              <a:gd name="T13" fmla="*/ 96 h 364"/>
              <a:gd name="T14" fmla="*/ 232 w 241"/>
              <a:gd name="T15" fmla="*/ 132 h 364"/>
              <a:gd name="T16" fmla="*/ 213 w 241"/>
              <a:gd name="T17" fmla="*/ 158 h 364"/>
              <a:gd name="T18" fmla="*/ 172 w 241"/>
              <a:gd name="T19" fmla="*/ 196 h 364"/>
              <a:gd name="T20" fmla="*/ 158 w 241"/>
              <a:gd name="T21" fmla="*/ 209 h 364"/>
              <a:gd name="T22" fmla="*/ 151 w 241"/>
              <a:gd name="T23" fmla="*/ 219 h 364"/>
              <a:gd name="T24" fmla="*/ 147 w 241"/>
              <a:gd name="T25" fmla="*/ 229 h 364"/>
              <a:gd name="T26" fmla="*/ 143 w 241"/>
              <a:gd name="T27" fmla="*/ 245 h 364"/>
              <a:gd name="T28" fmla="*/ 115 w 241"/>
              <a:gd name="T29" fmla="*/ 270 h 364"/>
              <a:gd name="T30" fmla="*/ 94 w 241"/>
              <a:gd name="T31" fmla="*/ 262 h 364"/>
              <a:gd name="T32" fmla="*/ 85 w 241"/>
              <a:gd name="T33" fmla="*/ 238 h 364"/>
              <a:gd name="T34" fmla="*/ 91 w 241"/>
              <a:gd name="T35" fmla="*/ 203 h 364"/>
              <a:gd name="T36" fmla="*/ 108 w 241"/>
              <a:gd name="T37" fmla="*/ 177 h 364"/>
              <a:gd name="T38" fmla="*/ 136 w 241"/>
              <a:gd name="T39" fmla="*/ 150 h 364"/>
              <a:gd name="T40" fmla="*/ 158 w 241"/>
              <a:gd name="T41" fmla="*/ 130 h 364"/>
              <a:gd name="T42" fmla="*/ 170 w 241"/>
              <a:gd name="T43" fmla="*/ 114 h 364"/>
              <a:gd name="T44" fmla="*/ 174 w 241"/>
              <a:gd name="T45" fmla="*/ 96 h 364"/>
              <a:gd name="T46" fmla="*/ 160 w 241"/>
              <a:gd name="T47" fmla="*/ 64 h 364"/>
              <a:gd name="T48" fmla="*/ 123 w 241"/>
              <a:gd name="T49" fmla="*/ 50 h 364"/>
              <a:gd name="T50" fmla="*/ 84 w 241"/>
              <a:gd name="T51" fmla="*/ 64 h 364"/>
              <a:gd name="T52" fmla="*/ 63 w 241"/>
              <a:gd name="T53" fmla="*/ 103 h 364"/>
              <a:gd name="T54" fmla="*/ 32 w 241"/>
              <a:gd name="T55" fmla="*/ 130 h 364"/>
              <a:gd name="T56" fmla="*/ 9 w 241"/>
              <a:gd name="T57" fmla="*/ 121 h 364"/>
              <a:gd name="T58" fmla="*/ 0 w 241"/>
              <a:gd name="T59" fmla="*/ 100 h 364"/>
              <a:gd name="T60" fmla="*/ 117 w 241"/>
              <a:gd name="T61" fmla="*/ 364 h 364"/>
              <a:gd name="T62" fmla="*/ 92 w 241"/>
              <a:gd name="T63" fmla="*/ 355 h 364"/>
              <a:gd name="T64" fmla="*/ 81 w 241"/>
              <a:gd name="T65" fmla="*/ 328 h 364"/>
              <a:gd name="T66" fmla="*/ 91 w 241"/>
              <a:gd name="T67" fmla="*/ 303 h 364"/>
              <a:gd name="T68" fmla="*/ 117 w 241"/>
              <a:gd name="T69" fmla="*/ 292 h 364"/>
              <a:gd name="T70" fmla="*/ 143 w 241"/>
              <a:gd name="T71" fmla="*/ 303 h 364"/>
              <a:gd name="T72" fmla="*/ 153 w 241"/>
              <a:gd name="T73" fmla="*/ 328 h 364"/>
              <a:gd name="T74" fmla="*/ 142 w 241"/>
              <a:gd name="T75" fmla="*/ 355 h 364"/>
              <a:gd name="T76" fmla="*/ 117 w 241"/>
              <a:gd name="T77"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364">
                <a:moveTo>
                  <a:pt x="0" y="100"/>
                </a:moveTo>
                <a:cubicBezTo>
                  <a:pt x="0" y="85"/>
                  <a:pt x="5" y="70"/>
                  <a:pt x="15" y="54"/>
                </a:cubicBezTo>
                <a:cubicBezTo>
                  <a:pt x="24" y="38"/>
                  <a:pt x="39" y="25"/>
                  <a:pt x="57" y="15"/>
                </a:cubicBezTo>
                <a:cubicBezTo>
                  <a:pt x="76" y="5"/>
                  <a:pt x="98" y="0"/>
                  <a:pt x="123" y="0"/>
                </a:cubicBezTo>
                <a:cubicBezTo>
                  <a:pt x="146" y="0"/>
                  <a:pt x="167" y="4"/>
                  <a:pt x="185" y="12"/>
                </a:cubicBezTo>
                <a:cubicBezTo>
                  <a:pt x="203" y="21"/>
                  <a:pt x="216" y="33"/>
                  <a:pt x="226" y="48"/>
                </a:cubicBezTo>
                <a:cubicBezTo>
                  <a:pt x="236" y="62"/>
                  <a:pt x="241" y="78"/>
                  <a:pt x="241" y="96"/>
                </a:cubicBezTo>
                <a:cubicBezTo>
                  <a:pt x="241" y="109"/>
                  <a:pt x="238" y="121"/>
                  <a:pt x="232" y="132"/>
                </a:cubicBezTo>
                <a:cubicBezTo>
                  <a:pt x="227" y="142"/>
                  <a:pt x="220" y="151"/>
                  <a:pt x="213" y="158"/>
                </a:cubicBezTo>
                <a:cubicBezTo>
                  <a:pt x="205" y="166"/>
                  <a:pt x="191" y="178"/>
                  <a:pt x="172" y="196"/>
                </a:cubicBezTo>
                <a:cubicBezTo>
                  <a:pt x="166" y="201"/>
                  <a:pt x="162" y="205"/>
                  <a:pt x="158" y="209"/>
                </a:cubicBezTo>
                <a:cubicBezTo>
                  <a:pt x="155" y="213"/>
                  <a:pt x="153" y="216"/>
                  <a:pt x="151" y="219"/>
                </a:cubicBezTo>
                <a:cubicBezTo>
                  <a:pt x="149" y="222"/>
                  <a:pt x="148" y="226"/>
                  <a:pt x="147" y="229"/>
                </a:cubicBezTo>
                <a:cubicBezTo>
                  <a:pt x="146" y="232"/>
                  <a:pt x="145" y="237"/>
                  <a:pt x="143" y="245"/>
                </a:cubicBezTo>
                <a:cubicBezTo>
                  <a:pt x="140" y="262"/>
                  <a:pt x="131" y="270"/>
                  <a:pt x="115" y="270"/>
                </a:cubicBezTo>
                <a:cubicBezTo>
                  <a:pt x="106" y="270"/>
                  <a:pt x="99" y="268"/>
                  <a:pt x="94" y="262"/>
                </a:cubicBezTo>
                <a:cubicBezTo>
                  <a:pt x="88" y="257"/>
                  <a:pt x="85" y="249"/>
                  <a:pt x="85" y="238"/>
                </a:cubicBezTo>
                <a:cubicBezTo>
                  <a:pt x="85" y="224"/>
                  <a:pt x="87" y="213"/>
                  <a:pt x="91" y="203"/>
                </a:cubicBezTo>
                <a:cubicBezTo>
                  <a:pt x="96" y="193"/>
                  <a:pt x="101" y="184"/>
                  <a:pt x="108" y="177"/>
                </a:cubicBezTo>
                <a:cubicBezTo>
                  <a:pt x="115" y="169"/>
                  <a:pt x="124" y="160"/>
                  <a:pt x="136" y="150"/>
                </a:cubicBezTo>
                <a:cubicBezTo>
                  <a:pt x="146" y="141"/>
                  <a:pt x="154" y="134"/>
                  <a:pt x="158" y="130"/>
                </a:cubicBezTo>
                <a:cubicBezTo>
                  <a:pt x="163" y="125"/>
                  <a:pt x="167" y="120"/>
                  <a:pt x="170" y="114"/>
                </a:cubicBezTo>
                <a:cubicBezTo>
                  <a:pt x="173" y="109"/>
                  <a:pt x="174" y="103"/>
                  <a:pt x="174" y="96"/>
                </a:cubicBezTo>
                <a:cubicBezTo>
                  <a:pt x="174" y="83"/>
                  <a:pt x="170" y="72"/>
                  <a:pt x="160" y="64"/>
                </a:cubicBezTo>
                <a:cubicBezTo>
                  <a:pt x="151" y="55"/>
                  <a:pt x="138" y="50"/>
                  <a:pt x="123" y="50"/>
                </a:cubicBezTo>
                <a:cubicBezTo>
                  <a:pt x="106" y="50"/>
                  <a:pt x="93" y="55"/>
                  <a:pt x="84" y="64"/>
                </a:cubicBezTo>
                <a:cubicBezTo>
                  <a:pt x="76" y="73"/>
                  <a:pt x="69" y="86"/>
                  <a:pt x="63" y="103"/>
                </a:cubicBezTo>
                <a:cubicBezTo>
                  <a:pt x="58" y="121"/>
                  <a:pt x="47" y="130"/>
                  <a:pt x="32" y="130"/>
                </a:cubicBezTo>
                <a:cubicBezTo>
                  <a:pt x="23" y="130"/>
                  <a:pt x="15" y="127"/>
                  <a:pt x="9" y="121"/>
                </a:cubicBezTo>
                <a:cubicBezTo>
                  <a:pt x="3" y="115"/>
                  <a:pt x="0" y="108"/>
                  <a:pt x="0" y="100"/>
                </a:cubicBezTo>
                <a:close/>
                <a:moveTo>
                  <a:pt x="117" y="364"/>
                </a:moveTo>
                <a:cubicBezTo>
                  <a:pt x="108" y="364"/>
                  <a:pt x="99" y="361"/>
                  <a:pt x="92" y="355"/>
                </a:cubicBezTo>
                <a:cubicBezTo>
                  <a:pt x="84" y="348"/>
                  <a:pt x="81" y="339"/>
                  <a:pt x="81" y="328"/>
                </a:cubicBezTo>
                <a:cubicBezTo>
                  <a:pt x="81" y="318"/>
                  <a:pt x="84" y="309"/>
                  <a:pt x="91" y="303"/>
                </a:cubicBezTo>
                <a:cubicBezTo>
                  <a:pt x="98" y="296"/>
                  <a:pt x="107" y="292"/>
                  <a:pt x="117" y="292"/>
                </a:cubicBezTo>
                <a:cubicBezTo>
                  <a:pt x="127" y="292"/>
                  <a:pt x="136" y="296"/>
                  <a:pt x="143" y="303"/>
                </a:cubicBezTo>
                <a:cubicBezTo>
                  <a:pt x="150" y="309"/>
                  <a:pt x="153" y="318"/>
                  <a:pt x="153" y="328"/>
                </a:cubicBezTo>
                <a:cubicBezTo>
                  <a:pt x="153" y="339"/>
                  <a:pt x="150" y="348"/>
                  <a:pt x="142" y="355"/>
                </a:cubicBezTo>
                <a:cubicBezTo>
                  <a:pt x="135" y="361"/>
                  <a:pt x="127" y="364"/>
                  <a:pt x="117" y="364"/>
                </a:cubicBezTo>
                <a:close/>
              </a:path>
            </a:pathLst>
          </a:custGeom>
          <a:solidFill>
            <a:srgbClr val="1947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6"/>
          <p:cNvSpPr>
            <a:spLocks/>
          </p:cNvSpPr>
          <p:nvPr userDrawn="1"/>
        </p:nvSpPr>
        <p:spPr bwMode="auto">
          <a:xfrm>
            <a:off x="390006" y="2043782"/>
            <a:ext cx="736721" cy="634531"/>
          </a:xfrm>
          <a:custGeom>
            <a:avLst/>
            <a:gdLst>
              <a:gd name="T0" fmla="*/ 514 w 525"/>
              <a:gd name="T1" fmla="*/ 424 h 452"/>
              <a:gd name="T2" fmla="*/ 488 w 525"/>
              <a:gd name="T3" fmla="*/ 424 h 452"/>
              <a:gd name="T4" fmla="*/ 488 w 525"/>
              <a:gd name="T5" fmla="*/ 118 h 452"/>
              <a:gd name="T6" fmla="*/ 458 w 525"/>
              <a:gd name="T7" fmla="*/ 96 h 452"/>
              <a:gd name="T8" fmla="*/ 451 w 525"/>
              <a:gd name="T9" fmla="*/ 96 h 452"/>
              <a:gd name="T10" fmla="*/ 424 w 525"/>
              <a:gd name="T11" fmla="*/ 118 h 452"/>
              <a:gd name="T12" fmla="*/ 424 w 525"/>
              <a:gd name="T13" fmla="*/ 424 h 452"/>
              <a:gd name="T14" fmla="*/ 364 w 525"/>
              <a:gd name="T15" fmla="*/ 424 h 452"/>
              <a:gd name="T16" fmla="*/ 364 w 525"/>
              <a:gd name="T17" fmla="*/ 212 h 452"/>
              <a:gd name="T18" fmla="*/ 331 w 525"/>
              <a:gd name="T19" fmla="*/ 196 h 452"/>
              <a:gd name="T20" fmla="*/ 324 w 525"/>
              <a:gd name="T21" fmla="*/ 196 h 452"/>
              <a:gd name="T22" fmla="*/ 292 w 525"/>
              <a:gd name="T23" fmla="*/ 212 h 452"/>
              <a:gd name="T24" fmla="*/ 292 w 525"/>
              <a:gd name="T25" fmla="*/ 424 h 452"/>
              <a:gd name="T26" fmla="*/ 232 w 525"/>
              <a:gd name="T27" fmla="*/ 424 h 452"/>
              <a:gd name="T28" fmla="*/ 232 w 525"/>
              <a:gd name="T29" fmla="*/ 21 h 452"/>
              <a:gd name="T30" fmla="*/ 203 w 525"/>
              <a:gd name="T31" fmla="*/ 0 h 452"/>
              <a:gd name="T32" fmla="*/ 196 w 525"/>
              <a:gd name="T33" fmla="*/ 0 h 452"/>
              <a:gd name="T34" fmla="*/ 168 w 525"/>
              <a:gd name="T35" fmla="*/ 21 h 452"/>
              <a:gd name="T36" fmla="*/ 168 w 525"/>
              <a:gd name="T37" fmla="*/ 424 h 452"/>
              <a:gd name="T38" fmla="*/ 104 w 525"/>
              <a:gd name="T39" fmla="*/ 424 h 452"/>
              <a:gd name="T40" fmla="*/ 104 w 525"/>
              <a:gd name="T41" fmla="*/ 283 h 452"/>
              <a:gd name="T42" fmla="*/ 76 w 525"/>
              <a:gd name="T43" fmla="*/ 264 h 452"/>
              <a:gd name="T44" fmla="*/ 69 w 525"/>
              <a:gd name="T45" fmla="*/ 264 h 452"/>
              <a:gd name="T46" fmla="*/ 44 w 525"/>
              <a:gd name="T47" fmla="*/ 283 h 452"/>
              <a:gd name="T48" fmla="*/ 44 w 525"/>
              <a:gd name="T49" fmla="*/ 424 h 452"/>
              <a:gd name="T50" fmla="*/ 11 w 525"/>
              <a:gd name="T51" fmla="*/ 424 h 452"/>
              <a:gd name="T52" fmla="*/ 0 w 525"/>
              <a:gd name="T53" fmla="*/ 438 h 452"/>
              <a:gd name="T54" fmla="*/ 11 w 525"/>
              <a:gd name="T55" fmla="*/ 452 h 452"/>
              <a:gd name="T56" fmla="*/ 514 w 525"/>
              <a:gd name="T57" fmla="*/ 452 h 452"/>
              <a:gd name="T58" fmla="*/ 525 w 525"/>
              <a:gd name="T59" fmla="*/ 438 h 452"/>
              <a:gd name="T60" fmla="*/ 514 w 525"/>
              <a:gd name="T61" fmla="*/ 42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5" h="452">
                <a:moveTo>
                  <a:pt x="514" y="424"/>
                </a:moveTo>
                <a:cubicBezTo>
                  <a:pt x="488" y="424"/>
                  <a:pt x="488" y="424"/>
                  <a:pt x="488" y="424"/>
                </a:cubicBezTo>
                <a:cubicBezTo>
                  <a:pt x="488" y="118"/>
                  <a:pt x="488" y="118"/>
                  <a:pt x="488" y="118"/>
                </a:cubicBezTo>
                <a:cubicBezTo>
                  <a:pt x="488" y="107"/>
                  <a:pt x="474" y="96"/>
                  <a:pt x="458" y="96"/>
                </a:cubicBezTo>
                <a:cubicBezTo>
                  <a:pt x="451" y="96"/>
                  <a:pt x="451" y="96"/>
                  <a:pt x="451" y="96"/>
                </a:cubicBezTo>
                <a:cubicBezTo>
                  <a:pt x="435" y="96"/>
                  <a:pt x="424" y="107"/>
                  <a:pt x="424" y="118"/>
                </a:cubicBezTo>
                <a:cubicBezTo>
                  <a:pt x="424" y="424"/>
                  <a:pt x="424" y="424"/>
                  <a:pt x="424" y="424"/>
                </a:cubicBezTo>
                <a:cubicBezTo>
                  <a:pt x="364" y="424"/>
                  <a:pt x="364" y="424"/>
                  <a:pt x="364" y="424"/>
                </a:cubicBezTo>
                <a:cubicBezTo>
                  <a:pt x="364" y="212"/>
                  <a:pt x="364" y="212"/>
                  <a:pt x="364" y="212"/>
                </a:cubicBezTo>
                <a:cubicBezTo>
                  <a:pt x="364" y="201"/>
                  <a:pt x="346" y="196"/>
                  <a:pt x="331" y="196"/>
                </a:cubicBezTo>
                <a:cubicBezTo>
                  <a:pt x="324" y="196"/>
                  <a:pt x="324" y="196"/>
                  <a:pt x="324" y="196"/>
                </a:cubicBezTo>
                <a:cubicBezTo>
                  <a:pt x="308" y="196"/>
                  <a:pt x="292" y="201"/>
                  <a:pt x="292" y="212"/>
                </a:cubicBezTo>
                <a:cubicBezTo>
                  <a:pt x="292" y="424"/>
                  <a:pt x="292" y="424"/>
                  <a:pt x="292" y="424"/>
                </a:cubicBezTo>
                <a:cubicBezTo>
                  <a:pt x="232" y="424"/>
                  <a:pt x="232" y="424"/>
                  <a:pt x="232" y="424"/>
                </a:cubicBezTo>
                <a:cubicBezTo>
                  <a:pt x="232" y="21"/>
                  <a:pt x="232" y="21"/>
                  <a:pt x="232" y="21"/>
                </a:cubicBezTo>
                <a:cubicBezTo>
                  <a:pt x="232" y="10"/>
                  <a:pt x="219" y="0"/>
                  <a:pt x="203" y="0"/>
                </a:cubicBezTo>
                <a:cubicBezTo>
                  <a:pt x="196" y="0"/>
                  <a:pt x="196" y="0"/>
                  <a:pt x="196" y="0"/>
                </a:cubicBezTo>
                <a:cubicBezTo>
                  <a:pt x="181" y="0"/>
                  <a:pt x="168" y="10"/>
                  <a:pt x="168" y="21"/>
                </a:cubicBezTo>
                <a:cubicBezTo>
                  <a:pt x="168" y="424"/>
                  <a:pt x="168" y="424"/>
                  <a:pt x="168" y="424"/>
                </a:cubicBezTo>
                <a:cubicBezTo>
                  <a:pt x="104" y="424"/>
                  <a:pt x="104" y="424"/>
                  <a:pt x="104" y="424"/>
                </a:cubicBezTo>
                <a:cubicBezTo>
                  <a:pt x="104" y="283"/>
                  <a:pt x="104" y="283"/>
                  <a:pt x="104" y="283"/>
                </a:cubicBezTo>
                <a:cubicBezTo>
                  <a:pt x="104" y="272"/>
                  <a:pt x="91" y="264"/>
                  <a:pt x="76" y="264"/>
                </a:cubicBezTo>
                <a:cubicBezTo>
                  <a:pt x="69" y="264"/>
                  <a:pt x="69" y="264"/>
                  <a:pt x="69" y="264"/>
                </a:cubicBezTo>
                <a:cubicBezTo>
                  <a:pt x="53" y="264"/>
                  <a:pt x="44" y="272"/>
                  <a:pt x="44" y="283"/>
                </a:cubicBezTo>
                <a:cubicBezTo>
                  <a:pt x="44" y="424"/>
                  <a:pt x="44" y="424"/>
                  <a:pt x="44" y="424"/>
                </a:cubicBezTo>
                <a:cubicBezTo>
                  <a:pt x="11" y="424"/>
                  <a:pt x="11" y="424"/>
                  <a:pt x="11" y="424"/>
                </a:cubicBezTo>
                <a:cubicBezTo>
                  <a:pt x="5" y="424"/>
                  <a:pt x="0" y="431"/>
                  <a:pt x="0" y="438"/>
                </a:cubicBezTo>
                <a:cubicBezTo>
                  <a:pt x="0" y="445"/>
                  <a:pt x="5" y="452"/>
                  <a:pt x="11" y="452"/>
                </a:cubicBezTo>
                <a:cubicBezTo>
                  <a:pt x="514" y="452"/>
                  <a:pt x="514" y="452"/>
                  <a:pt x="514" y="452"/>
                </a:cubicBezTo>
                <a:cubicBezTo>
                  <a:pt x="520" y="452"/>
                  <a:pt x="525" y="445"/>
                  <a:pt x="525" y="438"/>
                </a:cubicBezTo>
                <a:cubicBezTo>
                  <a:pt x="525" y="431"/>
                  <a:pt x="520" y="424"/>
                  <a:pt x="514" y="424"/>
                </a:cubicBezTo>
                <a:close/>
              </a:path>
            </a:pathLst>
          </a:custGeom>
          <a:solidFill>
            <a:srgbClr val="19478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41" name="Group 5"/>
          <p:cNvGrpSpPr>
            <a:grpSpLocks noChangeAspect="1"/>
          </p:cNvGrpSpPr>
          <p:nvPr userDrawn="1"/>
        </p:nvGrpSpPr>
        <p:grpSpPr bwMode="auto">
          <a:xfrm>
            <a:off x="3091576" y="4813970"/>
            <a:ext cx="738460" cy="588964"/>
            <a:chOff x="2020" y="1478"/>
            <a:chExt cx="1719" cy="1371"/>
          </a:xfrm>
          <a:solidFill>
            <a:schemeClr val="accent1"/>
          </a:solidFill>
        </p:grpSpPr>
        <p:sp>
          <p:nvSpPr>
            <p:cNvPr id="142" name="Freeform 6"/>
            <p:cNvSpPr>
              <a:spLocks/>
            </p:cNvSpPr>
            <p:nvPr/>
          </p:nvSpPr>
          <p:spPr bwMode="auto">
            <a:xfrm>
              <a:off x="2020" y="1540"/>
              <a:ext cx="1719" cy="1309"/>
            </a:xfrm>
            <a:custGeom>
              <a:avLst/>
              <a:gdLst>
                <a:gd name="T0" fmla="*/ 716 w 728"/>
                <a:gd name="T1" fmla="*/ 1 h 554"/>
                <a:gd name="T2" fmla="*/ 704 w 728"/>
                <a:gd name="T3" fmla="*/ 2 h 554"/>
                <a:gd name="T4" fmla="*/ 704 w 728"/>
                <a:gd name="T5" fmla="*/ 4 h 554"/>
                <a:gd name="T6" fmla="*/ 704 w 728"/>
                <a:gd name="T7" fmla="*/ 21 h 554"/>
                <a:gd name="T8" fmla="*/ 704 w 728"/>
                <a:gd name="T9" fmla="*/ 472 h 554"/>
                <a:gd name="T10" fmla="*/ 704 w 728"/>
                <a:gd name="T11" fmla="*/ 490 h 554"/>
                <a:gd name="T12" fmla="*/ 704 w 728"/>
                <a:gd name="T13" fmla="*/ 493 h 554"/>
                <a:gd name="T14" fmla="*/ 693 w 728"/>
                <a:gd name="T15" fmla="*/ 508 h 554"/>
                <a:gd name="T16" fmla="*/ 679 w 728"/>
                <a:gd name="T17" fmla="*/ 510 h 554"/>
                <a:gd name="T18" fmla="*/ 670 w 728"/>
                <a:gd name="T19" fmla="*/ 509 h 554"/>
                <a:gd name="T20" fmla="*/ 539 w 728"/>
                <a:gd name="T21" fmla="*/ 494 h 554"/>
                <a:gd name="T22" fmla="*/ 405 w 728"/>
                <a:gd name="T23" fmla="*/ 508 h 554"/>
                <a:gd name="T24" fmla="*/ 386 w 728"/>
                <a:gd name="T25" fmla="*/ 513 h 554"/>
                <a:gd name="T26" fmla="*/ 376 w 728"/>
                <a:gd name="T27" fmla="*/ 515 h 554"/>
                <a:gd name="T28" fmla="*/ 376 w 728"/>
                <a:gd name="T29" fmla="*/ 515 h 554"/>
                <a:gd name="T30" fmla="*/ 371 w 728"/>
                <a:gd name="T31" fmla="*/ 514 h 554"/>
                <a:gd name="T32" fmla="*/ 347 w 728"/>
                <a:gd name="T33" fmla="*/ 508 h 554"/>
                <a:gd name="T34" fmla="*/ 212 w 728"/>
                <a:gd name="T35" fmla="*/ 494 h 554"/>
                <a:gd name="T36" fmla="*/ 61 w 728"/>
                <a:gd name="T37" fmla="*/ 511 h 554"/>
                <a:gd name="T38" fmla="*/ 53 w 728"/>
                <a:gd name="T39" fmla="*/ 512 h 554"/>
                <a:gd name="T40" fmla="*/ 35 w 728"/>
                <a:gd name="T41" fmla="*/ 506 h 554"/>
                <a:gd name="T42" fmla="*/ 25 w 728"/>
                <a:gd name="T43" fmla="*/ 492 h 554"/>
                <a:gd name="T44" fmla="*/ 24 w 728"/>
                <a:gd name="T45" fmla="*/ 489 h 554"/>
                <a:gd name="T46" fmla="*/ 24 w 728"/>
                <a:gd name="T47" fmla="*/ 472 h 554"/>
                <a:gd name="T48" fmla="*/ 24 w 728"/>
                <a:gd name="T49" fmla="*/ 22 h 554"/>
                <a:gd name="T50" fmla="*/ 12 w 728"/>
                <a:gd name="T51" fmla="*/ 4 h 554"/>
                <a:gd name="T52" fmla="*/ 0 w 728"/>
                <a:gd name="T53" fmla="*/ 19 h 554"/>
                <a:gd name="T54" fmla="*/ 0 w 728"/>
                <a:gd name="T55" fmla="*/ 539 h 554"/>
                <a:gd name="T56" fmla="*/ 16 w 728"/>
                <a:gd name="T57" fmla="*/ 553 h 554"/>
                <a:gd name="T58" fmla="*/ 249 w 728"/>
                <a:gd name="T59" fmla="*/ 528 h 554"/>
                <a:gd name="T60" fmla="*/ 340 w 728"/>
                <a:gd name="T61" fmla="*/ 539 h 554"/>
                <a:gd name="T62" fmla="*/ 371 w 728"/>
                <a:gd name="T63" fmla="*/ 543 h 554"/>
                <a:gd name="T64" fmla="*/ 385 w 728"/>
                <a:gd name="T65" fmla="*/ 543 h 554"/>
                <a:gd name="T66" fmla="*/ 416 w 728"/>
                <a:gd name="T67" fmla="*/ 538 h 554"/>
                <a:gd name="T68" fmla="*/ 492 w 728"/>
                <a:gd name="T69" fmla="*/ 528 h 554"/>
                <a:gd name="T70" fmla="*/ 712 w 728"/>
                <a:gd name="T71" fmla="*/ 549 h 554"/>
                <a:gd name="T72" fmla="*/ 728 w 728"/>
                <a:gd name="T73" fmla="*/ 535 h 554"/>
                <a:gd name="T74" fmla="*/ 728 w 728"/>
                <a:gd name="T75" fmla="*/ 15 h 554"/>
                <a:gd name="T76" fmla="*/ 716 w 728"/>
                <a:gd name="T77" fmla="*/ 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554">
                  <a:moveTo>
                    <a:pt x="716" y="1"/>
                  </a:moveTo>
                  <a:cubicBezTo>
                    <a:pt x="710" y="1"/>
                    <a:pt x="704" y="2"/>
                    <a:pt x="704" y="2"/>
                  </a:cubicBezTo>
                  <a:cubicBezTo>
                    <a:pt x="704" y="3"/>
                    <a:pt x="704" y="3"/>
                    <a:pt x="704" y="4"/>
                  </a:cubicBezTo>
                  <a:cubicBezTo>
                    <a:pt x="704" y="4"/>
                    <a:pt x="704" y="12"/>
                    <a:pt x="704" y="21"/>
                  </a:cubicBezTo>
                  <a:cubicBezTo>
                    <a:pt x="704" y="472"/>
                    <a:pt x="704" y="472"/>
                    <a:pt x="704" y="472"/>
                  </a:cubicBezTo>
                  <a:cubicBezTo>
                    <a:pt x="704" y="481"/>
                    <a:pt x="704" y="489"/>
                    <a:pt x="704" y="490"/>
                  </a:cubicBezTo>
                  <a:cubicBezTo>
                    <a:pt x="704" y="491"/>
                    <a:pt x="704" y="493"/>
                    <a:pt x="704" y="493"/>
                  </a:cubicBezTo>
                  <a:cubicBezTo>
                    <a:pt x="703" y="494"/>
                    <a:pt x="699" y="501"/>
                    <a:pt x="693" y="508"/>
                  </a:cubicBezTo>
                  <a:cubicBezTo>
                    <a:pt x="693" y="508"/>
                    <a:pt x="692" y="510"/>
                    <a:pt x="679" y="510"/>
                  </a:cubicBezTo>
                  <a:cubicBezTo>
                    <a:pt x="676" y="510"/>
                    <a:pt x="673" y="510"/>
                    <a:pt x="670" y="509"/>
                  </a:cubicBezTo>
                  <a:cubicBezTo>
                    <a:pt x="644" y="502"/>
                    <a:pt x="606" y="495"/>
                    <a:pt x="539" y="494"/>
                  </a:cubicBezTo>
                  <a:cubicBezTo>
                    <a:pt x="476" y="494"/>
                    <a:pt x="405" y="508"/>
                    <a:pt x="405" y="508"/>
                  </a:cubicBezTo>
                  <a:cubicBezTo>
                    <a:pt x="397" y="509"/>
                    <a:pt x="388" y="512"/>
                    <a:pt x="386" y="513"/>
                  </a:cubicBezTo>
                  <a:cubicBezTo>
                    <a:pt x="384" y="514"/>
                    <a:pt x="376" y="515"/>
                    <a:pt x="376" y="515"/>
                  </a:cubicBezTo>
                  <a:cubicBezTo>
                    <a:pt x="376" y="515"/>
                    <a:pt x="376" y="515"/>
                    <a:pt x="376" y="515"/>
                  </a:cubicBezTo>
                  <a:cubicBezTo>
                    <a:pt x="376" y="515"/>
                    <a:pt x="374" y="514"/>
                    <a:pt x="371" y="514"/>
                  </a:cubicBezTo>
                  <a:cubicBezTo>
                    <a:pt x="368" y="513"/>
                    <a:pt x="356" y="510"/>
                    <a:pt x="347" y="508"/>
                  </a:cubicBezTo>
                  <a:cubicBezTo>
                    <a:pt x="347" y="508"/>
                    <a:pt x="276" y="494"/>
                    <a:pt x="212" y="494"/>
                  </a:cubicBezTo>
                  <a:cubicBezTo>
                    <a:pt x="129" y="495"/>
                    <a:pt x="68" y="510"/>
                    <a:pt x="61" y="511"/>
                  </a:cubicBezTo>
                  <a:cubicBezTo>
                    <a:pt x="58" y="512"/>
                    <a:pt x="56" y="512"/>
                    <a:pt x="53" y="512"/>
                  </a:cubicBezTo>
                  <a:cubicBezTo>
                    <a:pt x="39" y="512"/>
                    <a:pt x="35" y="506"/>
                    <a:pt x="35" y="506"/>
                  </a:cubicBezTo>
                  <a:cubicBezTo>
                    <a:pt x="30" y="499"/>
                    <a:pt x="25" y="492"/>
                    <a:pt x="25" y="492"/>
                  </a:cubicBezTo>
                  <a:cubicBezTo>
                    <a:pt x="24" y="491"/>
                    <a:pt x="24" y="490"/>
                    <a:pt x="24" y="489"/>
                  </a:cubicBezTo>
                  <a:cubicBezTo>
                    <a:pt x="24" y="488"/>
                    <a:pt x="24" y="481"/>
                    <a:pt x="24" y="472"/>
                  </a:cubicBezTo>
                  <a:cubicBezTo>
                    <a:pt x="24" y="22"/>
                    <a:pt x="24" y="22"/>
                    <a:pt x="24" y="22"/>
                  </a:cubicBezTo>
                  <a:cubicBezTo>
                    <a:pt x="24" y="13"/>
                    <a:pt x="19" y="5"/>
                    <a:pt x="12" y="4"/>
                  </a:cubicBezTo>
                  <a:cubicBezTo>
                    <a:pt x="5" y="4"/>
                    <a:pt x="0" y="10"/>
                    <a:pt x="0" y="19"/>
                  </a:cubicBezTo>
                  <a:cubicBezTo>
                    <a:pt x="0" y="539"/>
                    <a:pt x="0" y="539"/>
                    <a:pt x="0" y="539"/>
                  </a:cubicBezTo>
                  <a:cubicBezTo>
                    <a:pt x="0" y="548"/>
                    <a:pt x="7" y="554"/>
                    <a:pt x="16" y="553"/>
                  </a:cubicBezTo>
                  <a:cubicBezTo>
                    <a:pt x="16" y="553"/>
                    <a:pt x="181" y="528"/>
                    <a:pt x="249" y="528"/>
                  </a:cubicBezTo>
                  <a:cubicBezTo>
                    <a:pt x="298" y="528"/>
                    <a:pt x="340" y="539"/>
                    <a:pt x="340" y="539"/>
                  </a:cubicBezTo>
                  <a:cubicBezTo>
                    <a:pt x="348" y="541"/>
                    <a:pt x="363" y="543"/>
                    <a:pt x="371" y="543"/>
                  </a:cubicBezTo>
                  <a:cubicBezTo>
                    <a:pt x="385" y="543"/>
                    <a:pt x="385" y="543"/>
                    <a:pt x="385" y="543"/>
                  </a:cubicBezTo>
                  <a:cubicBezTo>
                    <a:pt x="393" y="543"/>
                    <a:pt x="408" y="541"/>
                    <a:pt x="416" y="538"/>
                  </a:cubicBezTo>
                  <a:cubicBezTo>
                    <a:pt x="416" y="538"/>
                    <a:pt x="450" y="528"/>
                    <a:pt x="492" y="528"/>
                  </a:cubicBezTo>
                  <a:cubicBezTo>
                    <a:pt x="554" y="528"/>
                    <a:pt x="712" y="549"/>
                    <a:pt x="712" y="549"/>
                  </a:cubicBezTo>
                  <a:cubicBezTo>
                    <a:pt x="721" y="550"/>
                    <a:pt x="728" y="544"/>
                    <a:pt x="728" y="535"/>
                  </a:cubicBezTo>
                  <a:cubicBezTo>
                    <a:pt x="728" y="15"/>
                    <a:pt x="728" y="15"/>
                    <a:pt x="728" y="15"/>
                  </a:cubicBezTo>
                  <a:cubicBezTo>
                    <a:pt x="728" y="6"/>
                    <a:pt x="723" y="0"/>
                    <a:pt x="716"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7"/>
            <p:cNvSpPr>
              <a:spLocks/>
            </p:cNvSpPr>
            <p:nvPr/>
          </p:nvSpPr>
          <p:spPr bwMode="auto">
            <a:xfrm>
              <a:off x="2917" y="1478"/>
              <a:ext cx="728" cy="1238"/>
            </a:xfrm>
            <a:custGeom>
              <a:avLst/>
              <a:gdLst>
                <a:gd name="T0" fmla="*/ 308 w 308"/>
                <a:gd name="T1" fmla="*/ 30 h 524"/>
                <a:gd name="T2" fmla="*/ 296 w 308"/>
                <a:gd name="T3" fmla="*/ 16 h 524"/>
                <a:gd name="T4" fmla="*/ 135 w 308"/>
                <a:gd name="T5" fmla="*/ 0 h 524"/>
                <a:gd name="T6" fmla="*/ 0 w 308"/>
                <a:gd name="T7" fmla="*/ 44 h 524"/>
                <a:gd name="T8" fmla="*/ 0 w 308"/>
                <a:gd name="T9" fmla="*/ 524 h 524"/>
                <a:gd name="T10" fmla="*/ 3 w 308"/>
                <a:gd name="T11" fmla="*/ 522 h 524"/>
                <a:gd name="T12" fmla="*/ 159 w 308"/>
                <a:gd name="T13" fmla="*/ 504 h 524"/>
                <a:gd name="T14" fmla="*/ 293 w 308"/>
                <a:gd name="T15" fmla="*/ 519 h 524"/>
                <a:gd name="T16" fmla="*/ 298 w 308"/>
                <a:gd name="T17" fmla="*/ 520 h 524"/>
                <a:gd name="T18" fmla="*/ 308 w 308"/>
                <a:gd name="T19" fmla="*/ 514 h 524"/>
                <a:gd name="T20" fmla="*/ 308 w 308"/>
                <a:gd name="T21" fmla="*/ 31 h 524"/>
                <a:gd name="T22" fmla="*/ 308 w 308"/>
                <a:gd name="T23" fmla="*/ 3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8" h="524">
                  <a:moveTo>
                    <a:pt x="308" y="30"/>
                  </a:moveTo>
                  <a:cubicBezTo>
                    <a:pt x="307" y="28"/>
                    <a:pt x="305" y="17"/>
                    <a:pt x="296" y="16"/>
                  </a:cubicBezTo>
                  <a:cubicBezTo>
                    <a:pt x="226" y="5"/>
                    <a:pt x="175" y="0"/>
                    <a:pt x="135" y="0"/>
                  </a:cubicBezTo>
                  <a:cubicBezTo>
                    <a:pt x="30" y="0"/>
                    <a:pt x="13" y="30"/>
                    <a:pt x="0" y="44"/>
                  </a:cubicBezTo>
                  <a:cubicBezTo>
                    <a:pt x="0" y="524"/>
                    <a:pt x="0" y="524"/>
                    <a:pt x="0" y="524"/>
                  </a:cubicBezTo>
                  <a:cubicBezTo>
                    <a:pt x="1" y="523"/>
                    <a:pt x="3" y="522"/>
                    <a:pt x="3" y="522"/>
                  </a:cubicBezTo>
                  <a:cubicBezTo>
                    <a:pt x="40" y="508"/>
                    <a:pt x="89" y="504"/>
                    <a:pt x="159" y="504"/>
                  </a:cubicBezTo>
                  <a:cubicBezTo>
                    <a:pt x="231" y="505"/>
                    <a:pt x="270" y="513"/>
                    <a:pt x="293" y="519"/>
                  </a:cubicBezTo>
                  <a:cubicBezTo>
                    <a:pt x="295" y="520"/>
                    <a:pt x="296" y="520"/>
                    <a:pt x="298" y="520"/>
                  </a:cubicBezTo>
                  <a:cubicBezTo>
                    <a:pt x="306" y="520"/>
                    <a:pt x="308" y="514"/>
                    <a:pt x="308" y="514"/>
                  </a:cubicBezTo>
                  <a:cubicBezTo>
                    <a:pt x="308" y="31"/>
                    <a:pt x="308" y="31"/>
                    <a:pt x="308" y="31"/>
                  </a:cubicBezTo>
                  <a:cubicBezTo>
                    <a:pt x="308" y="31"/>
                    <a:pt x="308" y="31"/>
                    <a:pt x="308"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8"/>
            <p:cNvSpPr>
              <a:spLocks/>
            </p:cNvSpPr>
            <p:nvPr/>
          </p:nvSpPr>
          <p:spPr bwMode="auto">
            <a:xfrm>
              <a:off x="2114" y="1478"/>
              <a:ext cx="766" cy="1236"/>
            </a:xfrm>
            <a:custGeom>
              <a:avLst/>
              <a:gdLst>
                <a:gd name="T0" fmla="*/ 178 w 324"/>
                <a:gd name="T1" fmla="*/ 0 h 523"/>
                <a:gd name="T2" fmla="*/ 12 w 324"/>
                <a:gd name="T3" fmla="*/ 16 h 523"/>
                <a:gd name="T4" fmla="*/ 0 w 324"/>
                <a:gd name="T5" fmla="*/ 31 h 523"/>
                <a:gd name="T6" fmla="*/ 0 w 324"/>
                <a:gd name="T7" fmla="*/ 34 h 523"/>
                <a:gd name="T8" fmla="*/ 0 w 324"/>
                <a:gd name="T9" fmla="*/ 514 h 523"/>
                <a:gd name="T10" fmla="*/ 13 w 324"/>
                <a:gd name="T11" fmla="*/ 523 h 523"/>
                <a:gd name="T12" fmla="*/ 17 w 324"/>
                <a:gd name="T13" fmla="*/ 522 h 523"/>
                <a:gd name="T14" fmla="*/ 172 w 324"/>
                <a:gd name="T15" fmla="*/ 504 h 523"/>
                <a:gd name="T16" fmla="*/ 324 w 324"/>
                <a:gd name="T17" fmla="*/ 520 h 523"/>
                <a:gd name="T18" fmla="*/ 324 w 324"/>
                <a:gd name="T19" fmla="*/ 40 h 523"/>
                <a:gd name="T20" fmla="*/ 178 w 324"/>
                <a:gd name="T21"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523">
                  <a:moveTo>
                    <a:pt x="178" y="0"/>
                  </a:moveTo>
                  <a:cubicBezTo>
                    <a:pt x="137" y="0"/>
                    <a:pt x="82" y="5"/>
                    <a:pt x="12" y="16"/>
                  </a:cubicBezTo>
                  <a:cubicBezTo>
                    <a:pt x="2" y="17"/>
                    <a:pt x="0" y="31"/>
                    <a:pt x="0" y="31"/>
                  </a:cubicBezTo>
                  <a:cubicBezTo>
                    <a:pt x="0" y="34"/>
                    <a:pt x="0" y="34"/>
                    <a:pt x="0" y="34"/>
                  </a:cubicBezTo>
                  <a:cubicBezTo>
                    <a:pt x="0" y="514"/>
                    <a:pt x="0" y="514"/>
                    <a:pt x="0" y="514"/>
                  </a:cubicBezTo>
                  <a:cubicBezTo>
                    <a:pt x="0" y="514"/>
                    <a:pt x="4" y="523"/>
                    <a:pt x="13" y="523"/>
                  </a:cubicBezTo>
                  <a:cubicBezTo>
                    <a:pt x="14" y="523"/>
                    <a:pt x="16" y="522"/>
                    <a:pt x="17" y="522"/>
                  </a:cubicBezTo>
                  <a:cubicBezTo>
                    <a:pt x="41" y="516"/>
                    <a:pt x="100" y="505"/>
                    <a:pt x="172" y="504"/>
                  </a:cubicBezTo>
                  <a:cubicBezTo>
                    <a:pt x="239" y="504"/>
                    <a:pt x="287" y="508"/>
                    <a:pt x="324" y="520"/>
                  </a:cubicBezTo>
                  <a:cubicBezTo>
                    <a:pt x="324" y="40"/>
                    <a:pt x="324" y="40"/>
                    <a:pt x="324" y="40"/>
                  </a:cubicBezTo>
                  <a:cubicBezTo>
                    <a:pt x="309" y="25"/>
                    <a:pt x="279" y="0"/>
                    <a:pt x="17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Freeform 35"/>
          <p:cNvSpPr>
            <a:spLocks/>
          </p:cNvSpPr>
          <p:nvPr userDrawn="1"/>
        </p:nvSpPr>
        <p:spPr bwMode="auto">
          <a:xfrm rot="2361117">
            <a:off x="1813538" y="3330617"/>
            <a:ext cx="447168" cy="691705"/>
          </a:xfrm>
          <a:custGeom>
            <a:avLst/>
            <a:gdLst>
              <a:gd name="T0" fmla="*/ 407 w 411"/>
              <a:gd name="T1" fmla="*/ 363 h 636"/>
              <a:gd name="T2" fmla="*/ 221 w 411"/>
              <a:gd name="T3" fmla="*/ 8 h 636"/>
              <a:gd name="T4" fmla="*/ 214 w 411"/>
              <a:gd name="T5" fmla="*/ 10 h 636"/>
              <a:gd name="T6" fmla="*/ 214 w 411"/>
              <a:gd name="T7" fmla="*/ 324 h 636"/>
              <a:gd name="T8" fmla="*/ 227 w 411"/>
              <a:gd name="T9" fmla="*/ 348 h 636"/>
              <a:gd name="T10" fmla="*/ 247 w 411"/>
              <a:gd name="T11" fmla="*/ 381 h 636"/>
              <a:gd name="T12" fmla="*/ 206 w 411"/>
              <a:gd name="T13" fmla="*/ 422 h 636"/>
              <a:gd name="T14" fmla="*/ 164 w 411"/>
              <a:gd name="T15" fmla="*/ 381 h 636"/>
              <a:gd name="T16" fmla="*/ 184 w 411"/>
              <a:gd name="T17" fmla="*/ 348 h 636"/>
              <a:gd name="T18" fmla="*/ 198 w 411"/>
              <a:gd name="T19" fmla="*/ 324 h 636"/>
              <a:gd name="T20" fmla="*/ 198 w 411"/>
              <a:gd name="T21" fmla="*/ 13 h 636"/>
              <a:gd name="T22" fmla="*/ 190 w 411"/>
              <a:gd name="T23" fmla="*/ 11 h 636"/>
              <a:gd name="T24" fmla="*/ 4 w 411"/>
              <a:gd name="T25" fmla="*/ 365 h 636"/>
              <a:gd name="T26" fmla="*/ 9 w 411"/>
              <a:gd name="T27" fmla="*/ 390 h 636"/>
              <a:gd name="T28" fmla="*/ 122 w 411"/>
              <a:gd name="T29" fmla="*/ 498 h 636"/>
              <a:gd name="T30" fmla="*/ 122 w 411"/>
              <a:gd name="T31" fmla="*/ 620 h 636"/>
              <a:gd name="T32" fmla="*/ 138 w 411"/>
              <a:gd name="T33" fmla="*/ 636 h 636"/>
              <a:gd name="T34" fmla="*/ 274 w 411"/>
              <a:gd name="T35" fmla="*/ 636 h 636"/>
              <a:gd name="T36" fmla="*/ 290 w 411"/>
              <a:gd name="T37" fmla="*/ 620 h 636"/>
              <a:gd name="T38" fmla="*/ 290 w 411"/>
              <a:gd name="T39" fmla="*/ 501 h 636"/>
              <a:gd name="T40" fmla="*/ 403 w 411"/>
              <a:gd name="T41" fmla="*/ 388 h 636"/>
              <a:gd name="T42" fmla="*/ 407 w 411"/>
              <a:gd name="T43" fmla="*/ 36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1" h="636">
                <a:moveTo>
                  <a:pt x="407" y="363"/>
                </a:moveTo>
                <a:cubicBezTo>
                  <a:pt x="221" y="8"/>
                  <a:pt x="221" y="8"/>
                  <a:pt x="221" y="8"/>
                </a:cubicBezTo>
                <a:cubicBezTo>
                  <a:pt x="217" y="0"/>
                  <a:pt x="214" y="1"/>
                  <a:pt x="214" y="10"/>
                </a:cubicBezTo>
                <a:cubicBezTo>
                  <a:pt x="214" y="324"/>
                  <a:pt x="214" y="324"/>
                  <a:pt x="214" y="324"/>
                </a:cubicBezTo>
                <a:cubicBezTo>
                  <a:pt x="214" y="333"/>
                  <a:pt x="220" y="344"/>
                  <a:pt x="227" y="348"/>
                </a:cubicBezTo>
                <a:cubicBezTo>
                  <a:pt x="227" y="348"/>
                  <a:pt x="247" y="360"/>
                  <a:pt x="247" y="381"/>
                </a:cubicBezTo>
                <a:cubicBezTo>
                  <a:pt x="247" y="403"/>
                  <a:pt x="229" y="422"/>
                  <a:pt x="206" y="422"/>
                </a:cubicBezTo>
                <a:cubicBezTo>
                  <a:pt x="183" y="422"/>
                  <a:pt x="164" y="403"/>
                  <a:pt x="164" y="381"/>
                </a:cubicBezTo>
                <a:cubicBezTo>
                  <a:pt x="164" y="360"/>
                  <a:pt x="184" y="348"/>
                  <a:pt x="184" y="348"/>
                </a:cubicBezTo>
                <a:cubicBezTo>
                  <a:pt x="191" y="344"/>
                  <a:pt x="198" y="333"/>
                  <a:pt x="198" y="324"/>
                </a:cubicBezTo>
                <a:cubicBezTo>
                  <a:pt x="198" y="13"/>
                  <a:pt x="198" y="13"/>
                  <a:pt x="198" y="13"/>
                </a:cubicBezTo>
                <a:cubicBezTo>
                  <a:pt x="198" y="4"/>
                  <a:pt x="194" y="3"/>
                  <a:pt x="190" y="11"/>
                </a:cubicBezTo>
                <a:cubicBezTo>
                  <a:pt x="4" y="365"/>
                  <a:pt x="4" y="365"/>
                  <a:pt x="4" y="365"/>
                </a:cubicBezTo>
                <a:cubicBezTo>
                  <a:pt x="0" y="373"/>
                  <a:pt x="2" y="384"/>
                  <a:pt x="9" y="390"/>
                </a:cubicBezTo>
                <a:cubicBezTo>
                  <a:pt x="122" y="498"/>
                  <a:pt x="122" y="498"/>
                  <a:pt x="122" y="498"/>
                </a:cubicBezTo>
                <a:cubicBezTo>
                  <a:pt x="122" y="620"/>
                  <a:pt x="122" y="620"/>
                  <a:pt x="122" y="620"/>
                </a:cubicBezTo>
                <a:cubicBezTo>
                  <a:pt x="122" y="629"/>
                  <a:pt x="129" y="636"/>
                  <a:pt x="138" y="636"/>
                </a:cubicBezTo>
                <a:cubicBezTo>
                  <a:pt x="274" y="636"/>
                  <a:pt x="274" y="636"/>
                  <a:pt x="274" y="636"/>
                </a:cubicBezTo>
                <a:cubicBezTo>
                  <a:pt x="283" y="636"/>
                  <a:pt x="290" y="629"/>
                  <a:pt x="290" y="620"/>
                </a:cubicBezTo>
                <a:cubicBezTo>
                  <a:pt x="290" y="501"/>
                  <a:pt x="290" y="501"/>
                  <a:pt x="290" y="501"/>
                </a:cubicBezTo>
                <a:cubicBezTo>
                  <a:pt x="403" y="388"/>
                  <a:pt x="403" y="388"/>
                  <a:pt x="403" y="388"/>
                </a:cubicBezTo>
                <a:cubicBezTo>
                  <a:pt x="409" y="382"/>
                  <a:pt x="411" y="371"/>
                  <a:pt x="407" y="363"/>
                </a:cubicBezTo>
                <a:close/>
              </a:path>
            </a:pathLst>
          </a:custGeom>
          <a:solidFill>
            <a:srgbClr val="1947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6"/>
          <p:cNvSpPr>
            <a:spLocks/>
          </p:cNvSpPr>
          <p:nvPr userDrawn="1"/>
        </p:nvSpPr>
        <p:spPr bwMode="auto">
          <a:xfrm rot="2361117">
            <a:off x="2090981" y="3414843"/>
            <a:ext cx="437497" cy="480786"/>
          </a:xfrm>
          <a:custGeom>
            <a:avLst/>
            <a:gdLst>
              <a:gd name="T0" fmla="*/ 340 w 342"/>
              <a:gd name="T1" fmla="*/ 355 h 376"/>
              <a:gd name="T2" fmla="*/ 254 w 342"/>
              <a:gd name="T3" fmla="*/ 338 h 376"/>
              <a:gd name="T4" fmla="*/ 239 w 342"/>
              <a:gd name="T5" fmla="*/ 216 h 376"/>
              <a:gd name="T6" fmla="*/ 228 w 342"/>
              <a:gd name="T7" fmla="*/ 76 h 376"/>
              <a:gd name="T8" fmla="*/ 164 w 342"/>
              <a:gd name="T9" fmla="*/ 17 h 376"/>
              <a:gd name="T10" fmla="*/ 39 w 342"/>
              <a:gd name="T11" fmla="*/ 27 h 376"/>
              <a:gd name="T12" fmla="*/ 30 w 342"/>
              <a:gd name="T13" fmla="*/ 21 h 376"/>
              <a:gd name="T14" fmla="*/ 10 w 342"/>
              <a:gd name="T15" fmla="*/ 21 h 376"/>
              <a:gd name="T16" fmla="*/ 0 w 342"/>
              <a:gd name="T17" fmla="*/ 31 h 376"/>
              <a:gd name="T18" fmla="*/ 0 w 342"/>
              <a:gd name="T19" fmla="*/ 51 h 376"/>
              <a:gd name="T20" fmla="*/ 10 w 342"/>
              <a:gd name="T21" fmla="*/ 61 h 376"/>
              <a:gd name="T22" fmla="*/ 30 w 342"/>
              <a:gd name="T23" fmla="*/ 61 h 376"/>
              <a:gd name="T24" fmla="*/ 40 w 342"/>
              <a:gd name="T25" fmla="*/ 51 h 376"/>
              <a:gd name="T26" fmla="*/ 40 w 342"/>
              <a:gd name="T27" fmla="*/ 48 h 376"/>
              <a:gd name="T28" fmla="*/ 158 w 342"/>
              <a:gd name="T29" fmla="*/ 36 h 376"/>
              <a:gd name="T30" fmla="*/ 210 w 342"/>
              <a:gd name="T31" fmla="*/ 84 h 376"/>
              <a:gd name="T32" fmla="*/ 219 w 342"/>
              <a:gd name="T33" fmla="*/ 214 h 376"/>
              <a:gd name="T34" fmla="*/ 240 w 342"/>
              <a:gd name="T35" fmla="*/ 352 h 376"/>
              <a:gd name="T36" fmla="*/ 315 w 342"/>
              <a:gd name="T37" fmla="*/ 376 h 376"/>
              <a:gd name="T38" fmla="*/ 342 w 342"/>
              <a:gd name="T39" fmla="*/ 375 h 376"/>
              <a:gd name="T40" fmla="*/ 340 w 342"/>
              <a:gd name="T41" fmla="*/ 35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2" h="376">
                <a:moveTo>
                  <a:pt x="340" y="355"/>
                </a:moveTo>
                <a:cubicBezTo>
                  <a:pt x="298" y="359"/>
                  <a:pt x="270" y="353"/>
                  <a:pt x="254" y="338"/>
                </a:cubicBezTo>
                <a:cubicBezTo>
                  <a:pt x="230" y="314"/>
                  <a:pt x="234" y="266"/>
                  <a:pt x="239" y="216"/>
                </a:cubicBezTo>
                <a:cubicBezTo>
                  <a:pt x="243" y="167"/>
                  <a:pt x="248" y="116"/>
                  <a:pt x="228" y="76"/>
                </a:cubicBezTo>
                <a:cubicBezTo>
                  <a:pt x="214" y="46"/>
                  <a:pt x="193" y="26"/>
                  <a:pt x="164" y="17"/>
                </a:cubicBezTo>
                <a:cubicBezTo>
                  <a:pt x="117" y="0"/>
                  <a:pt x="63" y="17"/>
                  <a:pt x="39" y="27"/>
                </a:cubicBezTo>
                <a:cubicBezTo>
                  <a:pt x="37" y="23"/>
                  <a:pt x="34" y="21"/>
                  <a:pt x="30" y="21"/>
                </a:cubicBezTo>
                <a:cubicBezTo>
                  <a:pt x="10" y="21"/>
                  <a:pt x="10" y="21"/>
                  <a:pt x="10" y="21"/>
                </a:cubicBezTo>
                <a:cubicBezTo>
                  <a:pt x="4" y="21"/>
                  <a:pt x="0" y="25"/>
                  <a:pt x="0" y="31"/>
                </a:cubicBezTo>
                <a:cubicBezTo>
                  <a:pt x="0" y="51"/>
                  <a:pt x="0" y="51"/>
                  <a:pt x="0" y="51"/>
                </a:cubicBezTo>
                <a:cubicBezTo>
                  <a:pt x="0" y="57"/>
                  <a:pt x="4" y="61"/>
                  <a:pt x="10" y="61"/>
                </a:cubicBezTo>
                <a:cubicBezTo>
                  <a:pt x="30" y="61"/>
                  <a:pt x="30" y="61"/>
                  <a:pt x="30" y="61"/>
                </a:cubicBezTo>
                <a:cubicBezTo>
                  <a:pt x="36" y="61"/>
                  <a:pt x="40" y="57"/>
                  <a:pt x="40" y="51"/>
                </a:cubicBezTo>
                <a:cubicBezTo>
                  <a:pt x="40" y="48"/>
                  <a:pt x="40" y="48"/>
                  <a:pt x="40" y="48"/>
                </a:cubicBezTo>
                <a:cubicBezTo>
                  <a:pt x="56" y="41"/>
                  <a:pt x="112" y="20"/>
                  <a:pt x="158" y="36"/>
                </a:cubicBezTo>
                <a:cubicBezTo>
                  <a:pt x="181" y="44"/>
                  <a:pt x="198" y="60"/>
                  <a:pt x="210" y="84"/>
                </a:cubicBezTo>
                <a:cubicBezTo>
                  <a:pt x="227" y="120"/>
                  <a:pt x="223" y="168"/>
                  <a:pt x="219" y="214"/>
                </a:cubicBezTo>
                <a:cubicBezTo>
                  <a:pt x="214" y="270"/>
                  <a:pt x="210" y="322"/>
                  <a:pt x="240" y="352"/>
                </a:cubicBezTo>
                <a:cubicBezTo>
                  <a:pt x="257" y="368"/>
                  <a:pt x="281" y="376"/>
                  <a:pt x="315" y="376"/>
                </a:cubicBezTo>
                <a:cubicBezTo>
                  <a:pt x="323" y="376"/>
                  <a:pt x="332" y="376"/>
                  <a:pt x="342" y="375"/>
                </a:cubicBezTo>
                <a:lnTo>
                  <a:pt x="340" y="355"/>
                </a:lnTo>
                <a:close/>
              </a:path>
            </a:pathLst>
          </a:custGeom>
          <a:solidFill>
            <a:srgbClr val="1947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7" name="Group 5"/>
          <p:cNvGrpSpPr>
            <a:grpSpLocks noChangeAspect="1"/>
          </p:cNvGrpSpPr>
          <p:nvPr userDrawn="1"/>
        </p:nvGrpSpPr>
        <p:grpSpPr bwMode="auto">
          <a:xfrm>
            <a:off x="487358" y="3217064"/>
            <a:ext cx="691515" cy="872380"/>
            <a:chOff x="2176" y="1276"/>
            <a:chExt cx="1407" cy="1775"/>
          </a:xfrm>
          <a:solidFill>
            <a:srgbClr val="194780"/>
          </a:solidFill>
        </p:grpSpPr>
        <p:sp>
          <p:nvSpPr>
            <p:cNvPr id="148" name="Freeform 6"/>
            <p:cNvSpPr>
              <a:spLocks/>
            </p:cNvSpPr>
            <p:nvPr/>
          </p:nvSpPr>
          <p:spPr bwMode="auto">
            <a:xfrm>
              <a:off x="2903" y="2788"/>
              <a:ext cx="246" cy="263"/>
            </a:xfrm>
            <a:custGeom>
              <a:avLst/>
              <a:gdLst>
                <a:gd name="T0" fmla="*/ 24 w 104"/>
                <a:gd name="T1" fmla="*/ 105 h 111"/>
                <a:gd name="T2" fmla="*/ 7 w 104"/>
                <a:gd name="T3" fmla="*/ 97 h 111"/>
                <a:gd name="T4" fmla="*/ 0 w 104"/>
                <a:gd name="T5" fmla="*/ 0 h 111"/>
                <a:gd name="T6" fmla="*/ 104 w 104"/>
                <a:gd name="T7" fmla="*/ 50 h 111"/>
                <a:gd name="T8" fmla="*/ 24 w 104"/>
                <a:gd name="T9" fmla="*/ 105 h 111"/>
              </a:gdLst>
              <a:ahLst/>
              <a:cxnLst>
                <a:cxn ang="0">
                  <a:pos x="T0" y="T1"/>
                </a:cxn>
                <a:cxn ang="0">
                  <a:pos x="T2" y="T3"/>
                </a:cxn>
                <a:cxn ang="0">
                  <a:pos x="T4" y="T5"/>
                </a:cxn>
                <a:cxn ang="0">
                  <a:pos x="T6" y="T7"/>
                </a:cxn>
                <a:cxn ang="0">
                  <a:pos x="T8" y="T9"/>
                </a:cxn>
              </a:cxnLst>
              <a:rect l="0" t="0" r="r" b="b"/>
              <a:pathLst>
                <a:path w="104" h="111">
                  <a:moveTo>
                    <a:pt x="24" y="105"/>
                  </a:moveTo>
                  <a:cubicBezTo>
                    <a:pt x="15" y="111"/>
                    <a:pt x="8" y="107"/>
                    <a:pt x="7" y="97"/>
                  </a:cubicBezTo>
                  <a:cubicBezTo>
                    <a:pt x="0" y="0"/>
                    <a:pt x="0" y="0"/>
                    <a:pt x="0" y="0"/>
                  </a:cubicBezTo>
                  <a:cubicBezTo>
                    <a:pt x="104" y="50"/>
                    <a:pt x="104" y="50"/>
                    <a:pt x="104" y="50"/>
                  </a:cubicBezTo>
                  <a:lnTo>
                    <a:pt x="24" y="1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7"/>
            <p:cNvSpPr>
              <a:spLocks/>
            </p:cNvSpPr>
            <p:nvPr/>
          </p:nvSpPr>
          <p:spPr bwMode="auto">
            <a:xfrm>
              <a:off x="2922" y="2061"/>
              <a:ext cx="579" cy="808"/>
            </a:xfrm>
            <a:custGeom>
              <a:avLst/>
              <a:gdLst>
                <a:gd name="T0" fmla="*/ 248 w 579"/>
                <a:gd name="T1" fmla="*/ 808 h 808"/>
                <a:gd name="T2" fmla="*/ 0 w 579"/>
                <a:gd name="T3" fmla="*/ 690 h 808"/>
                <a:gd name="T4" fmla="*/ 333 w 579"/>
                <a:gd name="T5" fmla="*/ 0 h 808"/>
                <a:gd name="T6" fmla="*/ 579 w 579"/>
                <a:gd name="T7" fmla="*/ 118 h 808"/>
                <a:gd name="T8" fmla="*/ 248 w 579"/>
                <a:gd name="T9" fmla="*/ 808 h 808"/>
              </a:gdLst>
              <a:ahLst/>
              <a:cxnLst>
                <a:cxn ang="0">
                  <a:pos x="T0" y="T1"/>
                </a:cxn>
                <a:cxn ang="0">
                  <a:pos x="T2" y="T3"/>
                </a:cxn>
                <a:cxn ang="0">
                  <a:pos x="T4" y="T5"/>
                </a:cxn>
                <a:cxn ang="0">
                  <a:pos x="T6" y="T7"/>
                </a:cxn>
                <a:cxn ang="0">
                  <a:pos x="T8" y="T9"/>
                </a:cxn>
              </a:cxnLst>
              <a:rect l="0" t="0" r="r" b="b"/>
              <a:pathLst>
                <a:path w="579" h="808">
                  <a:moveTo>
                    <a:pt x="248" y="808"/>
                  </a:moveTo>
                  <a:lnTo>
                    <a:pt x="0" y="690"/>
                  </a:lnTo>
                  <a:lnTo>
                    <a:pt x="333" y="0"/>
                  </a:lnTo>
                  <a:lnTo>
                    <a:pt x="579" y="118"/>
                  </a:lnTo>
                  <a:lnTo>
                    <a:pt x="248" y="80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8"/>
            <p:cNvSpPr>
              <a:spLocks/>
            </p:cNvSpPr>
            <p:nvPr/>
          </p:nvSpPr>
          <p:spPr bwMode="auto">
            <a:xfrm>
              <a:off x="3267" y="1881"/>
              <a:ext cx="316" cy="272"/>
            </a:xfrm>
            <a:custGeom>
              <a:avLst/>
              <a:gdLst>
                <a:gd name="T0" fmla="*/ 104 w 134"/>
                <a:gd name="T1" fmla="*/ 115 h 115"/>
                <a:gd name="T2" fmla="*/ 0 w 134"/>
                <a:gd name="T3" fmla="*/ 65 h 115"/>
                <a:gd name="T4" fmla="*/ 26 w 134"/>
                <a:gd name="T5" fmla="*/ 11 h 115"/>
                <a:gd name="T6" fmla="*/ 47 w 134"/>
                <a:gd name="T7" fmla="*/ 4 h 115"/>
                <a:gd name="T8" fmla="*/ 123 w 134"/>
                <a:gd name="T9" fmla="*/ 40 h 115"/>
                <a:gd name="T10" fmla="*/ 130 w 134"/>
                <a:gd name="T11" fmla="*/ 61 h 115"/>
                <a:gd name="T12" fmla="*/ 104 w 134"/>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134" h="115">
                  <a:moveTo>
                    <a:pt x="104" y="115"/>
                  </a:moveTo>
                  <a:cubicBezTo>
                    <a:pt x="0" y="65"/>
                    <a:pt x="0" y="65"/>
                    <a:pt x="0" y="65"/>
                  </a:cubicBezTo>
                  <a:cubicBezTo>
                    <a:pt x="26" y="11"/>
                    <a:pt x="26" y="11"/>
                    <a:pt x="26" y="11"/>
                  </a:cubicBezTo>
                  <a:cubicBezTo>
                    <a:pt x="30" y="3"/>
                    <a:pt x="39" y="0"/>
                    <a:pt x="47" y="4"/>
                  </a:cubicBezTo>
                  <a:cubicBezTo>
                    <a:pt x="123" y="40"/>
                    <a:pt x="123" y="40"/>
                    <a:pt x="123" y="40"/>
                  </a:cubicBezTo>
                  <a:cubicBezTo>
                    <a:pt x="131" y="44"/>
                    <a:pt x="134" y="53"/>
                    <a:pt x="130" y="61"/>
                  </a:cubicBezTo>
                  <a:lnTo>
                    <a:pt x="104" y="1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9"/>
            <p:cNvSpPr>
              <a:spLocks/>
            </p:cNvSpPr>
            <p:nvPr/>
          </p:nvSpPr>
          <p:spPr bwMode="auto">
            <a:xfrm>
              <a:off x="3184" y="2422"/>
              <a:ext cx="258" cy="527"/>
            </a:xfrm>
            <a:custGeom>
              <a:avLst/>
              <a:gdLst>
                <a:gd name="T0" fmla="*/ 94 w 109"/>
                <a:gd name="T1" fmla="*/ 223 h 223"/>
                <a:gd name="T2" fmla="*/ 109 w 109"/>
                <a:gd name="T3" fmla="*/ 205 h 223"/>
                <a:gd name="T4" fmla="*/ 109 w 109"/>
                <a:gd name="T5" fmla="*/ 0 h 223"/>
                <a:gd name="T6" fmla="*/ 0 w 109"/>
                <a:gd name="T7" fmla="*/ 223 h 223"/>
                <a:gd name="T8" fmla="*/ 94 w 109"/>
                <a:gd name="T9" fmla="*/ 223 h 223"/>
              </a:gdLst>
              <a:ahLst/>
              <a:cxnLst>
                <a:cxn ang="0">
                  <a:pos x="T0" y="T1"/>
                </a:cxn>
                <a:cxn ang="0">
                  <a:pos x="T2" y="T3"/>
                </a:cxn>
                <a:cxn ang="0">
                  <a:pos x="T4" y="T5"/>
                </a:cxn>
                <a:cxn ang="0">
                  <a:pos x="T6" y="T7"/>
                </a:cxn>
                <a:cxn ang="0">
                  <a:pos x="T8" y="T9"/>
                </a:cxn>
              </a:cxnLst>
              <a:rect l="0" t="0" r="r" b="b"/>
              <a:pathLst>
                <a:path w="109" h="223">
                  <a:moveTo>
                    <a:pt x="94" y="223"/>
                  </a:moveTo>
                  <a:cubicBezTo>
                    <a:pt x="102" y="223"/>
                    <a:pt x="109" y="214"/>
                    <a:pt x="109" y="205"/>
                  </a:cubicBezTo>
                  <a:cubicBezTo>
                    <a:pt x="109" y="0"/>
                    <a:pt x="109" y="0"/>
                    <a:pt x="109" y="0"/>
                  </a:cubicBezTo>
                  <a:cubicBezTo>
                    <a:pt x="0" y="223"/>
                    <a:pt x="0" y="223"/>
                    <a:pt x="0" y="223"/>
                  </a:cubicBezTo>
                  <a:lnTo>
                    <a:pt x="9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0"/>
            <p:cNvSpPr>
              <a:spLocks noEditPoints="1"/>
            </p:cNvSpPr>
            <p:nvPr/>
          </p:nvSpPr>
          <p:spPr bwMode="auto">
            <a:xfrm>
              <a:off x="2176" y="1276"/>
              <a:ext cx="1266" cy="1673"/>
            </a:xfrm>
            <a:custGeom>
              <a:avLst/>
              <a:gdLst>
                <a:gd name="T0" fmla="*/ 72 w 536"/>
                <a:gd name="T1" fmla="*/ 624 h 708"/>
                <a:gd name="T2" fmla="*/ 72 w 536"/>
                <a:gd name="T3" fmla="*/ 608 h 708"/>
                <a:gd name="T4" fmla="*/ 295 w 536"/>
                <a:gd name="T5" fmla="*/ 607 h 708"/>
                <a:gd name="T6" fmla="*/ 72 w 536"/>
                <a:gd name="T7" fmla="*/ 572 h 708"/>
                <a:gd name="T8" fmla="*/ 72 w 536"/>
                <a:gd name="T9" fmla="*/ 556 h 708"/>
                <a:gd name="T10" fmla="*/ 337 w 536"/>
                <a:gd name="T11" fmla="*/ 520 h 708"/>
                <a:gd name="T12" fmla="*/ 64 w 536"/>
                <a:gd name="T13" fmla="*/ 512 h 708"/>
                <a:gd name="T14" fmla="*/ 345 w 536"/>
                <a:gd name="T15" fmla="*/ 504 h 708"/>
                <a:gd name="T16" fmla="*/ 72 w 536"/>
                <a:gd name="T17" fmla="*/ 468 h 708"/>
                <a:gd name="T18" fmla="*/ 72 w 536"/>
                <a:gd name="T19" fmla="*/ 452 h 708"/>
                <a:gd name="T20" fmla="*/ 387 w 536"/>
                <a:gd name="T21" fmla="*/ 416 h 708"/>
                <a:gd name="T22" fmla="*/ 64 w 536"/>
                <a:gd name="T23" fmla="*/ 408 h 708"/>
                <a:gd name="T24" fmla="*/ 395 w 536"/>
                <a:gd name="T25" fmla="*/ 400 h 708"/>
                <a:gd name="T26" fmla="*/ 462 w 536"/>
                <a:gd name="T27" fmla="*/ 261 h 708"/>
                <a:gd name="T28" fmla="*/ 516 w 536"/>
                <a:gd name="T29" fmla="*/ 242 h 708"/>
                <a:gd name="T30" fmla="*/ 536 w 536"/>
                <a:gd name="T31" fmla="*/ 152 h 708"/>
                <a:gd name="T32" fmla="*/ 420 w 536"/>
                <a:gd name="T33" fmla="*/ 12 h 708"/>
                <a:gd name="T34" fmla="*/ 16 w 536"/>
                <a:gd name="T35" fmla="*/ 0 h 708"/>
                <a:gd name="T36" fmla="*/ 0 w 536"/>
                <a:gd name="T37" fmla="*/ 690 h 708"/>
                <a:gd name="T38" fmla="*/ 289 w 536"/>
                <a:gd name="T39" fmla="*/ 708 h 708"/>
                <a:gd name="T40" fmla="*/ 287 w 536"/>
                <a:gd name="T41" fmla="*/ 624 h 708"/>
                <a:gd name="T42" fmla="*/ 408 w 536"/>
                <a:gd name="T43" fmla="*/ 140 h 708"/>
                <a:gd name="T44" fmla="*/ 408 w 536"/>
                <a:gd name="T45" fmla="*/ 156 h 708"/>
                <a:gd name="T46" fmla="*/ 64 w 536"/>
                <a:gd name="T47" fmla="*/ 148 h 708"/>
                <a:gd name="T48" fmla="*/ 72 w 536"/>
                <a:gd name="T49" fmla="*/ 196 h 708"/>
                <a:gd name="T50" fmla="*/ 480 w 536"/>
                <a:gd name="T51" fmla="*/ 204 h 708"/>
                <a:gd name="T52" fmla="*/ 72 w 536"/>
                <a:gd name="T53" fmla="*/ 212 h 708"/>
                <a:gd name="T54" fmla="*/ 72 w 536"/>
                <a:gd name="T55" fmla="*/ 196 h 708"/>
                <a:gd name="T56" fmla="*/ 408 w 536"/>
                <a:gd name="T57" fmla="*/ 252 h 708"/>
                <a:gd name="T58" fmla="*/ 408 w 536"/>
                <a:gd name="T59" fmla="*/ 268 h 708"/>
                <a:gd name="T60" fmla="*/ 64 w 536"/>
                <a:gd name="T61" fmla="*/ 260 h 708"/>
                <a:gd name="T62" fmla="*/ 72 w 536"/>
                <a:gd name="T63" fmla="*/ 308 h 708"/>
                <a:gd name="T64" fmla="*/ 416 w 536"/>
                <a:gd name="T65" fmla="*/ 316 h 708"/>
                <a:gd name="T66" fmla="*/ 72 w 536"/>
                <a:gd name="T67" fmla="*/ 324 h 708"/>
                <a:gd name="T68" fmla="*/ 72 w 536"/>
                <a:gd name="T69" fmla="*/ 3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6" h="708">
                  <a:moveTo>
                    <a:pt x="287" y="624"/>
                  </a:moveTo>
                  <a:cubicBezTo>
                    <a:pt x="72" y="624"/>
                    <a:pt x="72" y="624"/>
                    <a:pt x="72" y="624"/>
                  </a:cubicBezTo>
                  <a:cubicBezTo>
                    <a:pt x="68" y="624"/>
                    <a:pt x="64" y="620"/>
                    <a:pt x="64" y="616"/>
                  </a:cubicBezTo>
                  <a:cubicBezTo>
                    <a:pt x="64" y="612"/>
                    <a:pt x="68" y="608"/>
                    <a:pt x="72" y="608"/>
                  </a:cubicBezTo>
                  <a:cubicBezTo>
                    <a:pt x="295" y="608"/>
                    <a:pt x="295" y="608"/>
                    <a:pt x="295" y="608"/>
                  </a:cubicBezTo>
                  <a:cubicBezTo>
                    <a:pt x="295" y="607"/>
                    <a:pt x="295" y="607"/>
                    <a:pt x="295" y="607"/>
                  </a:cubicBezTo>
                  <a:cubicBezTo>
                    <a:pt x="312" y="572"/>
                    <a:pt x="312" y="572"/>
                    <a:pt x="312" y="572"/>
                  </a:cubicBezTo>
                  <a:cubicBezTo>
                    <a:pt x="72" y="572"/>
                    <a:pt x="72" y="572"/>
                    <a:pt x="72" y="572"/>
                  </a:cubicBezTo>
                  <a:cubicBezTo>
                    <a:pt x="68" y="572"/>
                    <a:pt x="64" y="568"/>
                    <a:pt x="64" y="564"/>
                  </a:cubicBezTo>
                  <a:cubicBezTo>
                    <a:pt x="64" y="560"/>
                    <a:pt x="68" y="556"/>
                    <a:pt x="72" y="556"/>
                  </a:cubicBezTo>
                  <a:cubicBezTo>
                    <a:pt x="320" y="556"/>
                    <a:pt x="320" y="556"/>
                    <a:pt x="320" y="556"/>
                  </a:cubicBezTo>
                  <a:cubicBezTo>
                    <a:pt x="337" y="520"/>
                    <a:pt x="337" y="520"/>
                    <a:pt x="337" y="520"/>
                  </a:cubicBezTo>
                  <a:cubicBezTo>
                    <a:pt x="72" y="520"/>
                    <a:pt x="72" y="520"/>
                    <a:pt x="72" y="520"/>
                  </a:cubicBezTo>
                  <a:cubicBezTo>
                    <a:pt x="68" y="520"/>
                    <a:pt x="64" y="516"/>
                    <a:pt x="64" y="512"/>
                  </a:cubicBezTo>
                  <a:cubicBezTo>
                    <a:pt x="64" y="508"/>
                    <a:pt x="68" y="504"/>
                    <a:pt x="72" y="504"/>
                  </a:cubicBezTo>
                  <a:cubicBezTo>
                    <a:pt x="345" y="504"/>
                    <a:pt x="345" y="504"/>
                    <a:pt x="345" y="504"/>
                  </a:cubicBezTo>
                  <a:cubicBezTo>
                    <a:pt x="362" y="468"/>
                    <a:pt x="362" y="468"/>
                    <a:pt x="362" y="468"/>
                  </a:cubicBezTo>
                  <a:cubicBezTo>
                    <a:pt x="72" y="468"/>
                    <a:pt x="72" y="468"/>
                    <a:pt x="72" y="468"/>
                  </a:cubicBezTo>
                  <a:cubicBezTo>
                    <a:pt x="68" y="468"/>
                    <a:pt x="64" y="464"/>
                    <a:pt x="64" y="460"/>
                  </a:cubicBezTo>
                  <a:cubicBezTo>
                    <a:pt x="64" y="456"/>
                    <a:pt x="68" y="452"/>
                    <a:pt x="72" y="452"/>
                  </a:cubicBezTo>
                  <a:cubicBezTo>
                    <a:pt x="370" y="452"/>
                    <a:pt x="370" y="452"/>
                    <a:pt x="370" y="452"/>
                  </a:cubicBezTo>
                  <a:cubicBezTo>
                    <a:pt x="387" y="416"/>
                    <a:pt x="387" y="416"/>
                    <a:pt x="387" y="416"/>
                  </a:cubicBezTo>
                  <a:cubicBezTo>
                    <a:pt x="72" y="416"/>
                    <a:pt x="72" y="416"/>
                    <a:pt x="72" y="416"/>
                  </a:cubicBezTo>
                  <a:cubicBezTo>
                    <a:pt x="68" y="416"/>
                    <a:pt x="64" y="412"/>
                    <a:pt x="64" y="408"/>
                  </a:cubicBezTo>
                  <a:cubicBezTo>
                    <a:pt x="64" y="404"/>
                    <a:pt x="68" y="400"/>
                    <a:pt x="72" y="400"/>
                  </a:cubicBezTo>
                  <a:cubicBezTo>
                    <a:pt x="395" y="400"/>
                    <a:pt x="395" y="400"/>
                    <a:pt x="395" y="400"/>
                  </a:cubicBezTo>
                  <a:cubicBezTo>
                    <a:pt x="441" y="304"/>
                    <a:pt x="441" y="304"/>
                    <a:pt x="441" y="304"/>
                  </a:cubicBezTo>
                  <a:cubicBezTo>
                    <a:pt x="462" y="261"/>
                    <a:pt x="462" y="261"/>
                    <a:pt x="462" y="261"/>
                  </a:cubicBezTo>
                  <a:cubicBezTo>
                    <a:pt x="469" y="247"/>
                    <a:pt x="483" y="238"/>
                    <a:pt x="498" y="238"/>
                  </a:cubicBezTo>
                  <a:cubicBezTo>
                    <a:pt x="504" y="238"/>
                    <a:pt x="510" y="239"/>
                    <a:pt x="516" y="242"/>
                  </a:cubicBezTo>
                  <a:cubicBezTo>
                    <a:pt x="536" y="252"/>
                    <a:pt x="536" y="252"/>
                    <a:pt x="536" y="252"/>
                  </a:cubicBezTo>
                  <a:cubicBezTo>
                    <a:pt x="536" y="152"/>
                    <a:pt x="536" y="152"/>
                    <a:pt x="536" y="152"/>
                  </a:cubicBezTo>
                  <a:cubicBezTo>
                    <a:pt x="536" y="143"/>
                    <a:pt x="531" y="130"/>
                    <a:pt x="525" y="124"/>
                  </a:cubicBezTo>
                  <a:cubicBezTo>
                    <a:pt x="420" y="12"/>
                    <a:pt x="420" y="12"/>
                    <a:pt x="420" y="12"/>
                  </a:cubicBezTo>
                  <a:cubicBezTo>
                    <a:pt x="414" y="6"/>
                    <a:pt x="402" y="0"/>
                    <a:pt x="393" y="0"/>
                  </a:cubicBezTo>
                  <a:cubicBezTo>
                    <a:pt x="16" y="0"/>
                    <a:pt x="16" y="0"/>
                    <a:pt x="16" y="0"/>
                  </a:cubicBezTo>
                  <a:cubicBezTo>
                    <a:pt x="7" y="0"/>
                    <a:pt x="0" y="8"/>
                    <a:pt x="0" y="17"/>
                  </a:cubicBezTo>
                  <a:cubicBezTo>
                    <a:pt x="0" y="690"/>
                    <a:pt x="0" y="690"/>
                    <a:pt x="0" y="690"/>
                  </a:cubicBezTo>
                  <a:cubicBezTo>
                    <a:pt x="0" y="699"/>
                    <a:pt x="7" y="708"/>
                    <a:pt x="16" y="708"/>
                  </a:cubicBezTo>
                  <a:cubicBezTo>
                    <a:pt x="289" y="708"/>
                    <a:pt x="289" y="708"/>
                    <a:pt x="289" y="708"/>
                  </a:cubicBezTo>
                  <a:cubicBezTo>
                    <a:pt x="283" y="632"/>
                    <a:pt x="283" y="632"/>
                    <a:pt x="283" y="632"/>
                  </a:cubicBezTo>
                  <a:lnTo>
                    <a:pt x="287" y="624"/>
                  </a:lnTo>
                  <a:close/>
                  <a:moveTo>
                    <a:pt x="72" y="140"/>
                  </a:moveTo>
                  <a:cubicBezTo>
                    <a:pt x="408" y="140"/>
                    <a:pt x="408" y="140"/>
                    <a:pt x="408" y="140"/>
                  </a:cubicBezTo>
                  <a:cubicBezTo>
                    <a:pt x="412" y="140"/>
                    <a:pt x="416" y="144"/>
                    <a:pt x="416" y="148"/>
                  </a:cubicBezTo>
                  <a:cubicBezTo>
                    <a:pt x="416" y="152"/>
                    <a:pt x="412" y="156"/>
                    <a:pt x="408" y="156"/>
                  </a:cubicBezTo>
                  <a:cubicBezTo>
                    <a:pt x="72" y="156"/>
                    <a:pt x="72" y="156"/>
                    <a:pt x="72" y="156"/>
                  </a:cubicBezTo>
                  <a:cubicBezTo>
                    <a:pt x="68" y="156"/>
                    <a:pt x="64" y="152"/>
                    <a:pt x="64" y="148"/>
                  </a:cubicBezTo>
                  <a:cubicBezTo>
                    <a:pt x="64" y="144"/>
                    <a:pt x="68" y="140"/>
                    <a:pt x="72" y="140"/>
                  </a:cubicBezTo>
                  <a:close/>
                  <a:moveTo>
                    <a:pt x="72" y="196"/>
                  </a:moveTo>
                  <a:cubicBezTo>
                    <a:pt x="472" y="196"/>
                    <a:pt x="472" y="196"/>
                    <a:pt x="472" y="196"/>
                  </a:cubicBezTo>
                  <a:cubicBezTo>
                    <a:pt x="476" y="196"/>
                    <a:pt x="480" y="200"/>
                    <a:pt x="480" y="204"/>
                  </a:cubicBezTo>
                  <a:cubicBezTo>
                    <a:pt x="480" y="208"/>
                    <a:pt x="476" y="212"/>
                    <a:pt x="472" y="212"/>
                  </a:cubicBezTo>
                  <a:cubicBezTo>
                    <a:pt x="72" y="212"/>
                    <a:pt x="72" y="212"/>
                    <a:pt x="72" y="212"/>
                  </a:cubicBezTo>
                  <a:cubicBezTo>
                    <a:pt x="68" y="212"/>
                    <a:pt x="64" y="208"/>
                    <a:pt x="64" y="204"/>
                  </a:cubicBezTo>
                  <a:cubicBezTo>
                    <a:pt x="64" y="200"/>
                    <a:pt x="68" y="196"/>
                    <a:pt x="72" y="196"/>
                  </a:cubicBezTo>
                  <a:close/>
                  <a:moveTo>
                    <a:pt x="72" y="252"/>
                  </a:moveTo>
                  <a:cubicBezTo>
                    <a:pt x="408" y="252"/>
                    <a:pt x="408" y="252"/>
                    <a:pt x="408" y="252"/>
                  </a:cubicBezTo>
                  <a:cubicBezTo>
                    <a:pt x="412" y="252"/>
                    <a:pt x="416" y="256"/>
                    <a:pt x="416" y="260"/>
                  </a:cubicBezTo>
                  <a:cubicBezTo>
                    <a:pt x="416" y="264"/>
                    <a:pt x="412" y="268"/>
                    <a:pt x="408" y="268"/>
                  </a:cubicBezTo>
                  <a:cubicBezTo>
                    <a:pt x="72" y="268"/>
                    <a:pt x="72" y="268"/>
                    <a:pt x="72" y="268"/>
                  </a:cubicBezTo>
                  <a:cubicBezTo>
                    <a:pt x="68" y="268"/>
                    <a:pt x="64" y="264"/>
                    <a:pt x="64" y="260"/>
                  </a:cubicBezTo>
                  <a:cubicBezTo>
                    <a:pt x="64" y="256"/>
                    <a:pt x="68" y="252"/>
                    <a:pt x="72" y="252"/>
                  </a:cubicBezTo>
                  <a:close/>
                  <a:moveTo>
                    <a:pt x="72" y="308"/>
                  </a:moveTo>
                  <a:cubicBezTo>
                    <a:pt x="408" y="308"/>
                    <a:pt x="408" y="308"/>
                    <a:pt x="408" y="308"/>
                  </a:cubicBezTo>
                  <a:cubicBezTo>
                    <a:pt x="412" y="308"/>
                    <a:pt x="416" y="312"/>
                    <a:pt x="416" y="316"/>
                  </a:cubicBezTo>
                  <a:cubicBezTo>
                    <a:pt x="416" y="320"/>
                    <a:pt x="412" y="324"/>
                    <a:pt x="408" y="324"/>
                  </a:cubicBezTo>
                  <a:cubicBezTo>
                    <a:pt x="72" y="324"/>
                    <a:pt x="72" y="324"/>
                    <a:pt x="72" y="324"/>
                  </a:cubicBezTo>
                  <a:cubicBezTo>
                    <a:pt x="68" y="324"/>
                    <a:pt x="64" y="320"/>
                    <a:pt x="64" y="316"/>
                  </a:cubicBezTo>
                  <a:cubicBezTo>
                    <a:pt x="64" y="312"/>
                    <a:pt x="68" y="308"/>
                    <a:pt x="72" y="30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3" name="Group 37"/>
          <p:cNvGrpSpPr/>
          <p:nvPr userDrawn="1"/>
        </p:nvGrpSpPr>
        <p:grpSpPr bwMode="gray">
          <a:xfrm>
            <a:off x="380378" y="5749639"/>
            <a:ext cx="1204788" cy="886168"/>
            <a:chOff x="425222" y="2230074"/>
            <a:chExt cx="995693" cy="732370"/>
          </a:xfrm>
        </p:grpSpPr>
        <p:sp>
          <p:nvSpPr>
            <p:cNvPr id="154" name="Rounded Rectangle 38"/>
            <p:cNvSpPr/>
            <p:nvPr/>
          </p:nvSpPr>
          <p:spPr bwMode="gray">
            <a:xfrm>
              <a:off x="444371" y="2230074"/>
              <a:ext cx="976544" cy="732370"/>
            </a:xfrm>
            <a:prstGeom prst="roundRect">
              <a:avLst>
                <a:gd name="adj" fmla="val 2301"/>
              </a:avLst>
            </a:prstGeom>
            <a:solidFill>
              <a:srgbClr val="194780"/>
            </a:solidFill>
            <a:ln w="285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i="1" dirty="0">
                <a:solidFill>
                  <a:schemeClr val="bg1"/>
                </a:solidFill>
                <a:latin typeface="Georgia" pitchFamily="18" charset="0"/>
              </a:endParaRPr>
            </a:p>
          </p:txBody>
        </p:sp>
        <p:grpSp>
          <p:nvGrpSpPr>
            <p:cNvPr id="155" name="Group 39"/>
            <p:cNvGrpSpPr/>
            <p:nvPr/>
          </p:nvGrpSpPr>
          <p:grpSpPr bwMode="gray">
            <a:xfrm>
              <a:off x="933196" y="2779623"/>
              <a:ext cx="409809" cy="39987"/>
              <a:chOff x="1322803" y="2228268"/>
              <a:chExt cx="501614" cy="39987"/>
            </a:xfrm>
            <a:solidFill>
              <a:schemeClr val="bg1"/>
            </a:solidFill>
          </p:grpSpPr>
          <p:sp>
            <p:nvSpPr>
              <p:cNvPr id="179" name="Rounded Rectangle 89"/>
              <p:cNvSpPr/>
              <p:nvPr/>
            </p:nvSpPr>
            <p:spPr bwMode="gray">
              <a:xfrm>
                <a:off x="1677263" y="2228268"/>
                <a:ext cx="147154" cy="39987"/>
              </a:xfrm>
              <a:prstGeom prst="roundRect">
                <a:avLst/>
              </a:prstGeom>
              <a:gr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80" name="Rounded Rectangle 90"/>
              <p:cNvSpPr/>
              <p:nvPr/>
            </p:nvSpPr>
            <p:spPr bwMode="gray">
              <a:xfrm>
                <a:off x="1322803" y="2228268"/>
                <a:ext cx="147154" cy="39987"/>
              </a:xfrm>
              <a:prstGeom prst="roundRect">
                <a:avLst/>
              </a:prstGeom>
              <a:gr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81" name="Rounded Rectangle 91"/>
              <p:cNvSpPr/>
              <p:nvPr/>
            </p:nvSpPr>
            <p:spPr bwMode="gray">
              <a:xfrm>
                <a:off x="1500576" y="2228268"/>
                <a:ext cx="147154" cy="39987"/>
              </a:xfrm>
              <a:prstGeom prst="roundRect">
                <a:avLst/>
              </a:prstGeom>
              <a:gr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cxnSp>
          <p:nvCxnSpPr>
            <p:cNvPr id="156" name="Straight Connector 40"/>
            <p:cNvCxnSpPr/>
            <p:nvPr/>
          </p:nvCxnSpPr>
          <p:spPr bwMode="gray">
            <a:xfrm flipH="1">
              <a:off x="1137356" y="2575604"/>
              <a:ext cx="303" cy="63410"/>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7" name="Straight Connector 41"/>
            <p:cNvCxnSpPr/>
            <p:nvPr/>
          </p:nvCxnSpPr>
          <p:spPr bwMode="gray">
            <a:xfrm>
              <a:off x="1063795" y="2643776"/>
              <a:ext cx="147425" cy="0"/>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8" name="Straight Connector 42"/>
            <p:cNvCxnSpPr/>
            <p:nvPr/>
          </p:nvCxnSpPr>
          <p:spPr bwMode="gray">
            <a:xfrm>
              <a:off x="1066176" y="2640643"/>
              <a:ext cx="0" cy="106601"/>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9" name="Straight Connector 44"/>
            <p:cNvCxnSpPr/>
            <p:nvPr/>
          </p:nvCxnSpPr>
          <p:spPr bwMode="gray">
            <a:xfrm>
              <a:off x="1206663" y="2640643"/>
              <a:ext cx="0" cy="106601"/>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0" name="Straight Connector 45"/>
            <p:cNvCxnSpPr/>
            <p:nvPr/>
          </p:nvCxnSpPr>
          <p:spPr bwMode="gray">
            <a:xfrm>
              <a:off x="984005" y="2749250"/>
              <a:ext cx="298889" cy="0"/>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1" name="Straight Connector 47"/>
            <p:cNvCxnSpPr/>
            <p:nvPr/>
          </p:nvCxnSpPr>
          <p:spPr bwMode="gray">
            <a:xfrm>
              <a:off x="986386" y="2746117"/>
              <a:ext cx="0" cy="36467"/>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2" name="Straight Connector 62"/>
            <p:cNvCxnSpPr/>
            <p:nvPr/>
          </p:nvCxnSpPr>
          <p:spPr bwMode="gray">
            <a:xfrm>
              <a:off x="1126873" y="2750472"/>
              <a:ext cx="0" cy="36467"/>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3" name="Straight Connector 63"/>
            <p:cNvCxnSpPr/>
            <p:nvPr/>
          </p:nvCxnSpPr>
          <p:spPr bwMode="gray">
            <a:xfrm>
              <a:off x="1279811" y="2745813"/>
              <a:ext cx="0" cy="36467"/>
            </a:xfrm>
            <a:prstGeom prst="line">
              <a:avLst/>
            </a:prstGeom>
            <a:solidFill>
              <a:schemeClr val="accent3">
                <a:lumMod val="50000"/>
              </a:schemeClr>
            </a:solidFill>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4" name="Rounded Rectangle 64"/>
            <p:cNvSpPr/>
            <p:nvPr/>
          </p:nvSpPr>
          <p:spPr bwMode="gray">
            <a:xfrm>
              <a:off x="1077396" y="2555047"/>
              <a:ext cx="120222" cy="39987"/>
            </a:xfrm>
            <a:prstGeom prst="round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65" name="TextBox 65"/>
            <p:cNvSpPr txBox="1"/>
            <p:nvPr/>
          </p:nvSpPr>
          <p:spPr bwMode="gray">
            <a:xfrm>
              <a:off x="425222" y="2258168"/>
              <a:ext cx="945396" cy="190770"/>
            </a:xfrm>
            <a:prstGeom prst="rect">
              <a:avLst/>
            </a:prstGeom>
            <a:noFill/>
            <a:ln>
              <a:noFill/>
            </a:ln>
          </p:spPr>
          <p:txBody>
            <a:bodyPr wrap="square" rtlCol="0">
              <a:spAutoFit/>
            </a:bodyPr>
            <a:lstStyle/>
            <a:p>
              <a:r>
                <a:rPr lang="en-US" sz="900" dirty="0">
                  <a:solidFill>
                    <a:srgbClr val="FFFFFF"/>
                  </a:solidFill>
                  <a:latin typeface="Arial"/>
                  <a:cs typeface="Arial"/>
                </a:rPr>
                <a:t>One Concept</a:t>
              </a:r>
            </a:p>
          </p:txBody>
        </p:sp>
        <p:grpSp>
          <p:nvGrpSpPr>
            <p:cNvPr id="166" name="Group 76"/>
            <p:cNvGrpSpPr/>
            <p:nvPr/>
          </p:nvGrpSpPr>
          <p:grpSpPr bwMode="gray">
            <a:xfrm>
              <a:off x="520472" y="2533145"/>
              <a:ext cx="330346" cy="43406"/>
              <a:chOff x="956348" y="2121713"/>
              <a:chExt cx="330346" cy="43406"/>
            </a:xfrm>
          </p:grpSpPr>
          <p:cxnSp>
            <p:nvCxnSpPr>
              <p:cNvPr id="177" name="Straight Connector 87"/>
              <p:cNvCxnSpPr/>
              <p:nvPr/>
            </p:nvCxnSpPr>
            <p:spPr bwMode="gray">
              <a:xfrm>
                <a:off x="956348" y="2121713"/>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8" name="Straight Connector 88"/>
              <p:cNvCxnSpPr/>
              <p:nvPr/>
            </p:nvCxnSpPr>
            <p:spPr bwMode="gray">
              <a:xfrm>
                <a:off x="956348" y="2165119"/>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67" name="Group 77"/>
            <p:cNvGrpSpPr/>
            <p:nvPr/>
          </p:nvGrpSpPr>
          <p:grpSpPr bwMode="gray">
            <a:xfrm>
              <a:off x="520472" y="2663792"/>
              <a:ext cx="331356" cy="196277"/>
              <a:chOff x="956348" y="2252360"/>
              <a:chExt cx="331356" cy="196277"/>
            </a:xfrm>
          </p:grpSpPr>
          <p:cxnSp>
            <p:nvCxnSpPr>
              <p:cNvPr id="171" name="Straight Connector 81"/>
              <p:cNvCxnSpPr/>
              <p:nvPr/>
            </p:nvCxnSpPr>
            <p:spPr bwMode="gray">
              <a:xfrm>
                <a:off x="956348" y="2252360"/>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2" name="Straight Connector 82"/>
              <p:cNvCxnSpPr/>
              <p:nvPr/>
            </p:nvCxnSpPr>
            <p:spPr bwMode="gray">
              <a:xfrm>
                <a:off x="956348" y="2291615"/>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3" name="Straight Connector 83"/>
              <p:cNvCxnSpPr/>
              <p:nvPr/>
            </p:nvCxnSpPr>
            <p:spPr bwMode="gray">
              <a:xfrm>
                <a:off x="956348" y="2330870"/>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4" name="Straight Connector 84"/>
              <p:cNvCxnSpPr/>
              <p:nvPr/>
            </p:nvCxnSpPr>
            <p:spPr bwMode="gray">
              <a:xfrm>
                <a:off x="956348" y="2370125"/>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5" name="Straight Connector 85"/>
              <p:cNvCxnSpPr/>
              <p:nvPr/>
            </p:nvCxnSpPr>
            <p:spPr bwMode="gray">
              <a:xfrm>
                <a:off x="956348" y="2409380"/>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6" name="Straight Connector 86"/>
              <p:cNvCxnSpPr/>
              <p:nvPr/>
            </p:nvCxnSpPr>
            <p:spPr bwMode="gray">
              <a:xfrm>
                <a:off x="957358" y="2448637"/>
                <a:ext cx="330346" cy="0"/>
              </a:xfrm>
              <a:prstGeom prst="line">
                <a:avLst/>
              </a:prstGeom>
              <a:solidFill>
                <a:schemeClr val="bg1"/>
              </a:solidFill>
              <a:ln w="12700" cmpd="sng">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68" name="Group 78"/>
            <p:cNvGrpSpPr/>
            <p:nvPr/>
          </p:nvGrpSpPr>
          <p:grpSpPr bwMode="gray">
            <a:xfrm>
              <a:off x="1006651" y="2673688"/>
              <a:ext cx="263131" cy="39987"/>
              <a:chOff x="1426999" y="2164507"/>
              <a:chExt cx="322077" cy="39987"/>
            </a:xfrm>
            <a:solidFill>
              <a:schemeClr val="bg1"/>
            </a:solidFill>
          </p:grpSpPr>
          <p:sp>
            <p:nvSpPr>
              <p:cNvPr id="169" name="Rounded Rectangle 79"/>
              <p:cNvSpPr/>
              <p:nvPr/>
            </p:nvSpPr>
            <p:spPr bwMode="gray">
              <a:xfrm>
                <a:off x="1426999" y="2164507"/>
                <a:ext cx="147154" cy="39987"/>
              </a:xfrm>
              <a:prstGeom prst="roundRect">
                <a:avLst/>
              </a:prstGeom>
              <a:gr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70" name="Rounded Rectangle 80"/>
              <p:cNvSpPr/>
              <p:nvPr/>
            </p:nvSpPr>
            <p:spPr bwMode="gray">
              <a:xfrm>
                <a:off x="1601922" y="2164507"/>
                <a:ext cx="147154" cy="39987"/>
              </a:xfrm>
              <a:prstGeom prst="roundRect">
                <a:avLst/>
              </a:prstGeom>
              <a:gr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grpSp>
    </p:spTree>
    <p:extLst>
      <p:ext uri="{BB962C8B-B14F-4D97-AF65-F5344CB8AC3E}">
        <p14:creationId xmlns:p14="http://schemas.microsoft.com/office/powerpoint/2010/main" val="3392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CADORES">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3" name="Agrupar 13"/>
          <p:cNvGrpSpPr/>
          <p:nvPr userDrawn="1"/>
        </p:nvGrpSpPr>
        <p:grpSpPr>
          <a:xfrm>
            <a:off x="638524" y="792343"/>
            <a:ext cx="401636" cy="276999"/>
            <a:chOff x="3382493" y="1997314"/>
            <a:chExt cx="401636" cy="276999"/>
          </a:xfrm>
        </p:grpSpPr>
        <p:sp>
          <p:nvSpPr>
            <p:cNvPr id="4" name="Elipse 3"/>
            <p:cNvSpPr/>
            <p:nvPr/>
          </p:nvSpPr>
          <p:spPr>
            <a:xfrm>
              <a:off x="3464290" y="2027647"/>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5" name="CuadroTexto 4"/>
            <p:cNvSpPr txBox="1"/>
            <p:nvPr/>
          </p:nvSpPr>
          <p:spPr>
            <a:xfrm>
              <a:off x="3382493" y="1997314"/>
              <a:ext cx="401636" cy="276999"/>
            </a:xfrm>
            <a:prstGeom prst="rect">
              <a:avLst/>
            </a:prstGeom>
            <a:noFill/>
          </p:spPr>
          <p:txBody>
            <a:bodyPr wrap="square" rtlCol="0">
              <a:spAutoFit/>
            </a:bodyPr>
            <a:lstStyle/>
            <a:p>
              <a:pPr algn="ctr"/>
              <a:r>
                <a:rPr lang="es-ES" sz="1200" dirty="0">
                  <a:latin typeface="Arial"/>
                  <a:cs typeface="Arial"/>
                </a:rPr>
                <a:t>1</a:t>
              </a:r>
            </a:p>
          </p:txBody>
        </p:sp>
      </p:grpSp>
      <p:grpSp>
        <p:nvGrpSpPr>
          <p:cNvPr id="6" name="Grupo 48"/>
          <p:cNvGrpSpPr/>
          <p:nvPr userDrawn="1"/>
        </p:nvGrpSpPr>
        <p:grpSpPr>
          <a:xfrm>
            <a:off x="638524" y="1170771"/>
            <a:ext cx="401636" cy="276999"/>
            <a:chOff x="3581891" y="4986357"/>
            <a:chExt cx="401636" cy="276999"/>
          </a:xfrm>
        </p:grpSpPr>
        <p:sp>
          <p:nvSpPr>
            <p:cNvPr id="7" name="Elipse 6"/>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8" name="CuadroTexto 7"/>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2</a:t>
              </a:r>
            </a:p>
          </p:txBody>
        </p:sp>
      </p:grpSp>
      <p:grpSp>
        <p:nvGrpSpPr>
          <p:cNvPr id="9" name="Grupo 69"/>
          <p:cNvGrpSpPr/>
          <p:nvPr userDrawn="1"/>
        </p:nvGrpSpPr>
        <p:grpSpPr>
          <a:xfrm>
            <a:off x="638524" y="1549199"/>
            <a:ext cx="401636" cy="276999"/>
            <a:chOff x="3581891" y="4986357"/>
            <a:chExt cx="401636" cy="276999"/>
          </a:xfrm>
        </p:grpSpPr>
        <p:sp>
          <p:nvSpPr>
            <p:cNvPr id="10" name="Elipse 9"/>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1" name="CuadroTexto 10"/>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3</a:t>
              </a:r>
            </a:p>
          </p:txBody>
        </p:sp>
      </p:grpSp>
      <p:grpSp>
        <p:nvGrpSpPr>
          <p:cNvPr id="12" name="Grupo 35"/>
          <p:cNvGrpSpPr/>
          <p:nvPr userDrawn="1"/>
        </p:nvGrpSpPr>
        <p:grpSpPr>
          <a:xfrm>
            <a:off x="638524" y="1927627"/>
            <a:ext cx="401636" cy="276999"/>
            <a:chOff x="3581891" y="4986357"/>
            <a:chExt cx="401636" cy="276999"/>
          </a:xfrm>
        </p:grpSpPr>
        <p:sp>
          <p:nvSpPr>
            <p:cNvPr id="13" name="Elipse 12"/>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4" name="CuadroTexto 13"/>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4</a:t>
              </a:r>
            </a:p>
          </p:txBody>
        </p:sp>
      </p:grpSp>
      <p:grpSp>
        <p:nvGrpSpPr>
          <p:cNvPr id="15" name="Grupo 35"/>
          <p:cNvGrpSpPr/>
          <p:nvPr userDrawn="1"/>
        </p:nvGrpSpPr>
        <p:grpSpPr>
          <a:xfrm>
            <a:off x="638524" y="2306055"/>
            <a:ext cx="401636" cy="276999"/>
            <a:chOff x="3581891" y="4986357"/>
            <a:chExt cx="401636" cy="276999"/>
          </a:xfrm>
        </p:grpSpPr>
        <p:sp>
          <p:nvSpPr>
            <p:cNvPr id="16" name="Elipse 15"/>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7" name="CuadroTexto 16"/>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5</a:t>
              </a:r>
            </a:p>
          </p:txBody>
        </p:sp>
      </p:grpSp>
      <p:grpSp>
        <p:nvGrpSpPr>
          <p:cNvPr id="18" name="Grupo 35"/>
          <p:cNvGrpSpPr/>
          <p:nvPr userDrawn="1"/>
        </p:nvGrpSpPr>
        <p:grpSpPr>
          <a:xfrm>
            <a:off x="638524" y="2684483"/>
            <a:ext cx="401636" cy="276999"/>
            <a:chOff x="3581891" y="4986357"/>
            <a:chExt cx="401636" cy="276999"/>
          </a:xfrm>
        </p:grpSpPr>
        <p:sp>
          <p:nvSpPr>
            <p:cNvPr id="19" name="Elipse 18"/>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 name="CuadroTexto 19"/>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6</a:t>
              </a:r>
            </a:p>
          </p:txBody>
        </p:sp>
      </p:grpSp>
      <p:grpSp>
        <p:nvGrpSpPr>
          <p:cNvPr id="21" name="Grupo 35"/>
          <p:cNvGrpSpPr/>
          <p:nvPr userDrawn="1"/>
        </p:nvGrpSpPr>
        <p:grpSpPr>
          <a:xfrm>
            <a:off x="638524" y="3062911"/>
            <a:ext cx="401636" cy="276999"/>
            <a:chOff x="3581891" y="4986357"/>
            <a:chExt cx="401636" cy="276999"/>
          </a:xfrm>
        </p:grpSpPr>
        <p:sp>
          <p:nvSpPr>
            <p:cNvPr id="22" name="Elipse 21"/>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3" name="CuadroTexto 22"/>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7</a:t>
              </a:r>
            </a:p>
          </p:txBody>
        </p:sp>
      </p:grpSp>
      <p:grpSp>
        <p:nvGrpSpPr>
          <p:cNvPr id="24" name="Grupo 35"/>
          <p:cNvGrpSpPr/>
          <p:nvPr userDrawn="1"/>
        </p:nvGrpSpPr>
        <p:grpSpPr>
          <a:xfrm>
            <a:off x="638524" y="3441339"/>
            <a:ext cx="401636" cy="276999"/>
            <a:chOff x="3581891" y="4986357"/>
            <a:chExt cx="401636" cy="276999"/>
          </a:xfrm>
        </p:grpSpPr>
        <p:sp>
          <p:nvSpPr>
            <p:cNvPr id="25" name="Elipse 24"/>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6" name="CuadroTexto 25"/>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8</a:t>
              </a:r>
            </a:p>
          </p:txBody>
        </p:sp>
      </p:grpSp>
      <p:grpSp>
        <p:nvGrpSpPr>
          <p:cNvPr id="27" name="Grupo 35"/>
          <p:cNvGrpSpPr/>
          <p:nvPr userDrawn="1"/>
        </p:nvGrpSpPr>
        <p:grpSpPr>
          <a:xfrm>
            <a:off x="638524" y="3819767"/>
            <a:ext cx="401636" cy="276999"/>
            <a:chOff x="3581891" y="4986357"/>
            <a:chExt cx="401636" cy="276999"/>
          </a:xfrm>
        </p:grpSpPr>
        <p:sp>
          <p:nvSpPr>
            <p:cNvPr id="28" name="Elipse 27"/>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9" name="CuadroTexto 28"/>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9</a:t>
              </a:r>
            </a:p>
          </p:txBody>
        </p:sp>
      </p:grpSp>
      <p:grpSp>
        <p:nvGrpSpPr>
          <p:cNvPr id="30" name="Grupo 35"/>
          <p:cNvGrpSpPr/>
          <p:nvPr userDrawn="1"/>
        </p:nvGrpSpPr>
        <p:grpSpPr>
          <a:xfrm>
            <a:off x="638524" y="4209051"/>
            <a:ext cx="401636" cy="276999"/>
            <a:chOff x="3581891" y="4997213"/>
            <a:chExt cx="401636" cy="276999"/>
          </a:xfrm>
        </p:grpSpPr>
        <p:sp>
          <p:nvSpPr>
            <p:cNvPr id="31" name="Elipse 30"/>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32" name="CuadroTexto 31"/>
            <p:cNvSpPr txBox="1"/>
            <p:nvPr/>
          </p:nvSpPr>
          <p:spPr>
            <a:xfrm>
              <a:off x="3581891" y="4997213"/>
              <a:ext cx="401636" cy="276999"/>
            </a:xfrm>
            <a:prstGeom prst="rect">
              <a:avLst/>
            </a:prstGeom>
            <a:noFill/>
          </p:spPr>
          <p:txBody>
            <a:bodyPr wrap="square" rtlCol="0">
              <a:spAutoFit/>
            </a:bodyPr>
            <a:lstStyle/>
            <a:p>
              <a:pPr algn="ctr"/>
              <a:r>
                <a:rPr lang="es-ES" sz="1200" dirty="0">
                  <a:latin typeface="Arial"/>
                  <a:cs typeface="Arial"/>
                </a:rPr>
                <a:t>10</a:t>
              </a:r>
            </a:p>
          </p:txBody>
        </p:sp>
      </p:grpSp>
      <p:grpSp>
        <p:nvGrpSpPr>
          <p:cNvPr id="33" name="Grupo 35"/>
          <p:cNvGrpSpPr/>
          <p:nvPr userDrawn="1"/>
        </p:nvGrpSpPr>
        <p:grpSpPr>
          <a:xfrm>
            <a:off x="638524" y="4576623"/>
            <a:ext cx="401636" cy="276999"/>
            <a:chOff x="3581891" y="4986357"/>
            <a:chExt cx="401636" cy="276999"/>
          </a:xfrm>
        </p:grpSpPr>
        <p:sp>
          <p:nvSpPr>
            <p:cNvPr id="34" name="Elipse 33"/>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35" name="CuadroTexto 34"/>
            <p:cNvSpPr txBox="1"/>
            <p:nvPr/>
          </p:nvSpPr>
          <p:spPr>
            <a:xfrm>
              <a:off x="3581891" y="4986357"/>
              <a:ext cx="401636" cy="276999"/>
            </a:xfrm>
            <a:prstGeom prst="rect">
              <a:avLst/>
            </a:prstGeom>
            <a:noFill/>
          </p:spPr>
          <p:txBody>
            <a:bodyPr wrap="square" rtlCol="0">
              <a:spAutoFit/>
            </a:bodyPr>
            <a:lstStyle/>
            <a:p>
              <a:pPr algn="ctr"/>
              <a:r>
                <a:rPr lang="es-ES" sz="1200" dirty="0">
                  <a:latin typeface="Arial"/>
                  <a:cs typeface="Arial"/>
                </a:rPr>
                <a:t>11</a:t>
              </a:r>
            </a:p>
          </p:txBody>
        </p:sp>
      </p:grpSp>
      <p:grpSp>
        <p:nvGrpSpPr>
          <p:cNvPr id="36" name="Grupo 35"/>
          <p:cNvGrpSpPr/>
          <p:nvPr userDrawn="1"/>
        </p:nvGrpSpPr>
        <p:grpSpPr>
          <a:xfrm>
            <a:off x="627670" y="4955051"/>
            <a:ext cx="401636" cy="276999"/>
            <a:chOff x="3571037" y="4986357"/>
            <a:chExt cx="401636" cy="276999"/>
          </a:xfrm>
        </p:grpSpPr>
        <p:sp>
          <p:nvSpPr>
            <p:cNvPr id="37" name="Elipse 36"/>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38" name="CuadroTexto 37"/>
            <p:cNvSpPr txBox="1"/>
            <p:nvPr/>
          </p:nvSpPr>
          <p:spPr>
            <a:xfrm>
              <a:off x="3571037" y="4986357"/>
              <a:ext cx="401636" cy="276999"/>
            </a:xfrm>
            <a:prstGeom prst="rect">
              <a:avLst/>
            </a:prstGeom>
            <a:noFill/>
          </p:spPr>
          <p:txBody>
            <a:bodyPr wrap="square" rtlCol="0">
              <a:spAutoFit/>
            </a:bodyPr>
            <a:lstStyle/>
            <a:p>
              <a:pPr algn="ctr"/>
              <a:r>
                <a:rPr lang="es-ES" sz="1200" dirty="0">
                  <a:latin typeface="Arial"/>
                  <a:cs typeface="Arial"/>
                </a:rPr>
                <a:t>12</a:t>
              </a:r>
            </a:p>
          </p:txBody>
        </p:sp>
      </p:grpSp>
      <p:grpSp>
        <p:nvGrpSpPr>
          <p:cNvPr id="39" name="Grupo 35"/>
          <p:cNvGrpSpPr/>
          <p:nvPr userDrawn="1"/>
        </p:nvGrpSpPr>
        <p:grpSpPr>
          <a:xfrm>
            <a:off x="627670" y="5333479"/>
            <a:ext cx="401636" cy="276999"/>
            <a:chOff x="3571037" y="4986357"/>
            <a:chExt cx="401636" cy="276999"/>
          </a:xfrm>
        </p:grpSpPr>
        <p:sp>
          <p:nvSpPr>
            <p:cNvPr id="40" name="Elipse 39"/>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41" name="CuadroTexto 40"/>
            <p:cNvSpPr txBox="1"/>
            <p:nvPr/>
          </p:nvSpPr>
          <p:spPr>
            <a:xfrm>
              <a:off x="3571037" y="4986357"/>
              <a:ext cx="401636" cy="276999"/>
            </a:xfrm>
            <a:prstGeom prst="rect">
              <a:avLst/>
            </a:prstGeom>
            <a:noFill/>
          </p:spPr>
          <p:txBody>
            <a:bodyPr wrap="square" rtlCol="0">
              <a:spAutoFit/>
            </a:bodyPr>
            <a:lstStyle/>
            <a:p>
              <a:pPr algn="ctr"/>
              <a:r>
                <a:rPr lang="es-ES" sz="1200" dirty="0">
                  <a:latin typeface="Arial"/>
                  <a:cs typeface="Arial"/>
                </a:rPr>
                <a:t>13</a:t>
              </a:r>
            </a:p>
          </p:txBody>
        </p:sp>
      </p:grpSp>
      <p:grpSp>
        <p:nvGrpSpPr>
          <p:cNvPr id="42" name="Grupo 35"/>
          <p:cNvGrpSpPr/>
          <p:nvPr userDrawn="1"/>
        </p:nvGrpSpPr>
        <p:grpSpPr>
          <a:xfrm>
            <a:off x="627670" y="5711907"/>
            <a:ext cx="401636" cy="276999"/>
            <a:chOff x="3571037" y="4986357"/>
            <a:chExt cx="401636" cy="276999"/>
          </a:xfrm>
        </p:grpSpPr>
        <p:sp>
          <p:nvSpPr>
            <p:cNvPr id="43" name="Elipse 42"/>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44" name="CuadroTexto 43"/>
            <p:cNvSpPr txBox="1"/>
            <p:nvPr/>
          </p:nvSpPr>
          <p:spPr>
            <a:xfrm>
              <a:off x="3571037" y="4986357"/>
              <a:ext cx="401636" cy="276999"/>
            </a:xfrm>
            <a:prstGeom prst="rect">
              <a:avLst/>
            </a:prstGeom>
            <a:noFill/>
          </p:spPr>
          <p:txBody>
            <a:bodyPr wrap="square" rtlCol="0">
              <a:spAutoFit/>
            </a:bodyPr>
            <a:lstStyle/>
            <a:p>
              <a:pPr algn="ctr"/>
              <a:r>
                <a:rPr lang="es-ES" sz="1200" dirty="0">
                  <a:latin typeface="Arial"/>
                  <a:cs typeface="Arial"/>
                </a:rPr>
                <a:t>14</a:t>
              </a:r>
            </a:p>
          </p:txBody>
        </p:sp>
      </p:grpSp>
      <p:grpSp>
        <p:nvGrpSpPr>
          <p:cNvPr id="45" name="Grupo 35"/>
          <p:cNvGrpSpPr/>
          <p:nvPr userDrawn="1"/>
        </p:nvGrpSpPr>
        <p:grpSpPr>
          <a:xfrm>
            <a:off x="627670" y="6090337"/>
            <a:ext cx="401636" cy="276999"/>
            <a:chOff x="3571037" y="4986357"/>
            <a:chExt cx="401636" cy="276999"/>
          </a:xfrm>
        </p:grpSpPr>
        <p:sp>
          <p:nvSpPr>
            <p:cNvPr id="47" name="Elipse 46"/>
            <p:cNvSpPr/>
            <p:nvPr/>
          </p:nvSpPr>
          <p:spPr>
            <a:xfrm>
              <a:off x="3663688" y="5016690"/>
              <a:ext cx="238043" cy="238044"/>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48" name="CuadroTexto 47"/>
            <p:cNvSpPr txBox="1"/>
            <p:nvPr/>
          </p:nvSpPr>
          <p:spPr>
            <a:xfrm>
              <a:off x="3571037" y="4986357"/>
              <a:ext cx="401636" cy="276999"/>
            </a:xfrm>
            <a:prstGeom prst="rect">
              <a:avLst/>
            </a:prstGeom>
            <a:noFill/>
          </p:spPr>
          <p:txBody>
            <a:bodyPr wrap="square" rtlCol="0">
              <a:spAutoFit/>
            </a:bodyPr>
            <a:lstStyle/>
            <a:p>
              <a:pPr algn="ctr"/>
              <a:r>
                <a:rPr lang="es-ES" sz="1200" dirty="0">
                  <a:latin typeface="Arial"/>
                  <a:cs typeface="Arial"/>
                </a:rPr>
                <a:t>15</a:t>
              </a:r>
            </a:p>
          </p:txBody>
        </p:sp>
      </p:grpSp>
      <p:grpSp>
        <p:nvGrpSpPr>
          <p:cNvPr id="49" name="Agrupar 93"/>
          <p:cNvGrpSpPr/>
          <p:nvPr userDrawn="1"/>
        </p:nvGrpSpPr>
        <p:grpSpPr>
          <a:xfrm>
            <a:off x="1652408" y="807320"/>
            <a:ext cx="401636" cy="319544"/>
            <a:chOff x="1652408" y="807320"/>
            <a:chExt cx="401636" cy="319544"/>
          </a:xfrm>
        </p:grpSpPr>
        <p:sp>
          <p:nvSpPr>
            <p:cNvPr id="50" name="Elipse 49"/>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51" name="CuadroTexto 50"/>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1</a:t>
              </a:r>
            </a:p>
          </p:txBody>
        </p:sp>
      </p:grpSp>
      <p:grpSp>
        <p:nvGrpSpPr>
          <p:cNvPr id="52" name="Agrupar 94"/>
          <p:cNvGrpSpPr/>
          <p:nvPr userDrawn="1"/>
        </p:nvGrpSpPr>
        <p:grpSpPr>
          <a:xfrm>
            <a:off x="1652408" y="1181639"/>
            <a:ext cx="401636" cy="319544"/>
            <a:chOff x="1652408" y="807320"/>
            <a:chExt cx="401636" cy="319544"/>
          </a:xfrm>
        </p:grpSpPr>
        <p:sp>
          <p:nvSpPr>
            <p:cNvPr id="53" name="Elipse 52"/>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54" name="CuadroTexto 53"/>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2</a:t>
              </a:r>
            </a:p>
          </p:txBody>
        </p:sp>
      </p:grpSp>
      <p:grpSp>
        <p:nvGrpSpPr>
          <p:cNvPr id="55" name="Agrupar 97"/>
          <p:cNvGrpSpPr/>
          <p:nvPr userDrawn="1"/>
        </p:nvGrpSpPr>
        <p:grpSpPr>
          <a:xfrm>
            <a:off x="1652408" y="1555958"/>
            <a:ext cx="401636" cy="319544"/>
            <a:chOff x="1652408" y="807320"/>
            <a:chExt cx="401636" cy="319544"/>
          </a:xfrm>
        </p:grpSpPr>
        <p:sp>
          <p:nvSpPr>
            <p:cNvPr id="56" name="Elipse 55"/>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57" name="CuadroTexto 56"/>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3</a:t>
              </a:r>
            </a:p>
          </p:txBody>
        </p:sp>
      </p:grpSp>
      <p:grpSp>
        <p:nvGrpSpPr>
          <p:cNvPr id="58" name="Agrupar 100"/>
          <p:cNvGrpSpPr/>
          <p:nvPr userDrawn="1"/>
        </p:nvGrpSpPr>
        <p:grpSpPr>
          <a:xfrm>
            <a:off x="1652408" y="1930277"/>
            <a:ext cx="401636" cy="319544"/>
            <a:chOff x="1652408" y="807320"/>
            <a:chExt cx="401636" cy="319544"/>
          </a:xfrm>
        </p:grpSpPr>
        <p:sp>
          <p:nvSpPr>
            <p:cNvPr id="59" name="Elipse 58"/>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60" name="CuadroTexto 59"/>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4</a:t>
              </a:r>
            </a:p>
          </p:txBody>
        </p:sp>
      </p:grpSp>
      <p:grpSp>
        <p:nvGrpSpPr>
          <p:cNvPr id="61" name="Agrupar 103"/>
          <p:cNvGrpSpPr/>
          <p:nvPr userDrawn="1"/>
        </p:nvGrpSpPr>
        <p:grpSpPr>
          <a:xfrm>
            <a:off x="1652408" y="2304596"/>
            <a:ext cx="401636" cy="319544"/>
            <a:chOff x="1652408" y="807320"/>
            <a:chExt cx="401636" cy="319544"/>
          </a:xfrm>
        </p:grpSpPr>
        <p:sp>
          <p:nvSpPr>
            <p:cNvPr id="62" name="Elipse 61"/>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63" name="CuadroTexto 62"/>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5</a:t>
              </a:r>
            </a:p>
          </p:txBody>
        </p:sp>
      </p:grpSp>
      <p:grpSp>
        <p:nvGrpSpPr>
          <p:cNvPr id="64" name="Agrupar 106"/>
          <p:cNvGrpSpPr/>
          <p:nvPr userDrawn="1"/>
        </p:nvGrpSpPr>
        <p:grpSpPr>
          <a:xfrm>
            <a:off x="1652408" y="2678915"/>
            <a:ext cx="401636" cy="319544"/>
            <a:chOff x="1652408" y="807320"/>
            <a:chExt cx="401636" cy="319544"/>
          </a:xfrm>
        </p:grpSpPr>
        <p:sp>
          <p:nvSpPr>
            <p:cNvPr id="65" name="Elipse 64"/>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66" name="CuadroTexto 65"/>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6</a:t>
              </a:r>
            </a:p>
          </p:txBody>
        </p:sp>
      </p:grpSp>
      <p:grpSp>
        <p:nvGrpSpPr>
          <p:cNvPr id="67" name="Agrupar 109"/>
          <p:cNvGrpSpPr/>
          <p:nvPr userDrawn="1"/>
        </p:nvGrpSpPr>
        <p:grpSpPr>
          <a:xfrm>
            <a:off x="1652408" y="3053234"/>
            <a:ext cx="401636" cy="319544"/>
            <a:chOff x="1652408" y="807320"/>
            <a:chExt cx="401636" cy="319544"/>
          </a:xfrm>
        </p:grpSpPr>
        <p:sp>
          <p:nvSpPr>
            <p:cNvPr id="68" name="Elipse 67"/>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69" name="CuadroTexto 68"/>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7</a:t>
              </a:r>
            </a:p>
          </p:txBody>
        </p:sp>
      </p:grpSp>
      <p:grpSp>
        <p:nvGrpSpPr>
          <p:cNvPr id="70" name="Agrupar 112"/>
          <p:cNvGrpSpPr/>
          <p:nvPr userDrawn="1"/>
        </p:nvGrpSpPr>
        <p:grpSpPr>
          <a:xfrm>
            <a:off x="1652408" y="3427553"/>
            <a:ext cx="401636" cy="319544"/>
            <a:chOff x="1652408" y="807320"/>
            <a:chExt cx="401636" cy="319544"/>
          </a:xfrm>
        </p:grpSpPr>
        <p:sp>
          <p:nvSpPr>
            <p:cNvPr id="71" name="Elipse 70"/>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72" name="CuadroTexto 71"/>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8</a:t>
              </a:r>
            </a:p>
          </p:txBody>
        </p:sp>
      </p:grpSp>
      <p:grpSp>
        <p:nvGrpSpPr>
          <p:cNvPr id="73" name="Agrupar 115"/>
          <p:cNvGrpSpPr/>
          <p:nvPr userDrawn="1"/>
        </p:nvGrpSpPr>
        <p:grpSpPr>
          <a:xfrm>
            <a:off x="1652408" y="3801872"/>
            <a:ext cx="401636" cy="319544"/>
            <a:chOff x="1652408" y="807320"/>
            <a:chExt cx="401636" cy="319544"/>
          </a:xfrm>
        </p:grpSpPr>
        <p:sp>
          <p:nvSpPr>
            <p:cNvPr id="74" name="Elipse 73"/>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75" name="CuadroTexto 74"/>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9</a:t>
              </a:r>
            </a:p>
          </p:txBody>
        </p:sp>
      </p:grpSp>
      <p:grpSp>
        <p:nvGrpSpPr>
          <p:cNvPr id="76" name="Agrupar 118"/>
          <p:cNvGrpSpPr/>
          <p:nvPr userDrawn="1"/>
        </p:nvGrpSpPr>
        <p:grpSpPr>
          <a:xfrm>
            <a:off x="1641554" y="4176191"/>
            <a:ext cx="401636" cy="319544"/>
            <a:chOff x="1641554" y="807320"/>
            <a:chExt cx="401636" cy="319544"/>
          </a:xfrm>
        </p:grpSpPr>
        <p:sp>
          <p:nvSpPr>
            <p:cNvPr id="77" name="Elipse 76"/>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78" name="CuadroTexto 77"/>
            <p:cNvSpPr txBox="1"/>
            <p:nvPr/>
          </p:nvSpPr>
          <p:spPr>
            <a:xfrm>
              <a:off x="1641554" y="807320"/>
              <a:ext cx="401636" cy="307777"/>
            </a:xfrm>
            <a:prstGeom prst="rect">
              <a:avLst/>
            </a:prstGeom>
            <a:noFill/>
          </p:spPr>
          <p:txBody>
            <a:bodyPr wrap="square" rtlCol="0">
              <a:spAutoFit/>
            </a:bodyPr>
            <a:lstStyle/>
            <a:p>
              <a:pPr algn="ctr"/>
              <a:r>
                <a:rPr lang="es-ES" sz="1400" dirty="0">
                  <a:latin typeface="Arial"/>
                  <a:cs typeface="Arial"/>
                </a:rPr>
                <a:t>10</a:t>
              </a:r>
            </a:p>
          </p:txBody>
        </p:sp>
      </p:grpSp>
      <p:grpSp>
        <p:nvGrpSpPr>
          <p:cNvPr id="79" name="Agrupar 121"/>
          <p:cNvGrpSpPr/>
          <p:nvPr userDrawn="1"/>
        </p:nvGrpSpPr>
        <p:grpSpPr>
          <a:xfrm>
            <a:off x="1652408" y="4550510"/>
            <a:ext cx="401636" cy="319544"/>
            <a:chOff x="1652408" y="807320"/>
            <a:chExt cx="401636" cy="319544"/>
          </a:xfrm>
        </p:grpSpPr>
        <p:sp>
          <p:nvSpPr>
            <p:cNvPr id="80" name="Elipse 79"/>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81" name="CuadroTexto 80"/>
            <p:cNvSpPr txBox="1"/>
            <p:nvPr/>
          </p:nvSpPr>
          <p:spPr>
            <a:xfrm>
              <a:off x="1652408" y="807320"/>
              <a:ext cx="401636" cy="307777"/>
            </a:xfrm>
            <a:prstGeom prst="rect">
              <a:avLst/>
            </a:prstGeom>
            <a:noFill/>
          </p:spPr>
          <p:txBody>
            <a:bodyPr wrap="square" rtlCol="0">
              <a:spAutoFit/>
            </a:bodyPr>
            <a:lstStyle/>
            <a:p>
              <a:pPr algn="ctr"/>
              <a:r>
                <a:rPr lang="es-ES" sz="1400" dirty="0">
                  <a:latin typeface="Arial"/>
                  <a:cs typeface="Arial"/>
                </a:rPr>
                <a:t>11</a:t>
              </a:r>
            </a:p>
          </p:txBody>
        </p:sp>
      </p:grpSp>
      <p:grpSp>
        <p:nvGrpSpPr>
          <p:cNvPr id="82" name="Agrupar 124"/>
          <p:cNvGrpSpPr/>
          <p:nvPr userDrawn="1"/>
        </p:nvGrpSpPr>
        <p:grpSpPr>
          <a:xfrm>
            <a:off x="1641554" y="4924829"/>
            <a:ext cx="401636" cy="319544"/>
            <a:chOff x="1641554" y="807320"/>
            <a:chExt cx="401636" cy="319544"/>
          </a:xfrm>
        </p:grpSpPr>
        <p:sp>
          <p:nvSpPr>
            <p:cNvPr id="83" name="Elipse 82"/>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84" name="CuadroTexto 83"/>
            <p:cNvSpPr txBox="1"/>
            <p:nvPr/>
          </p:nvSpPr>
          <p:spPr>
            <a:xfrm>
              <a:off x="1641554" y="807320"/>
              <a:ext cx="401636" cy="307777"/>
            </a:xfrm>
            <a:prstGeom prst="rect">
              <a:avLst/>
            </a:prstGeom>
            <a:noFill/>
          </p:spPr>
          <p:txBody>
            <a:bodyPr wrap="square" rtlCol="0">
              <a:spAutoFit/>
            </a:bodyPr>
            <a:lstStyle/>
            <a:p>
              <a:pPr algn="ctr"/>
              <a:r>
                <a:rPr lang="es-ES" sz="1400" dirty="0">
                  <a:latin typeface="Arial"/>
                  <a:cs typeface="Arial"/>
                </a:rPr>
                <a:t>12</a:t>
              </a:r>
            </a:p>
          </p:txBody>
        </p:sp>
      </p:grpSp>
      <p:grpSp>
        <p:nvGrpSpPr>
          <p:cNvPr id="85" name="Agrupar 127"/>
          <p:cNvGrpSpPr/>
          <p:nvPr userDrawn="1"/>
        </p:nvGrpSpPr>
        <p:grpSpPr>
          <a:xfrm>
            <a:off x="1641554" y="5299148"/>
            <a:ext cx="401636" cy="319544"/>
            <a:chOff x="1641554" y="807320"/>
            <a:chExt cx="401636" cy="319544"/>
          </a:xfrm>
        </p:grpSpPr>
        <p:sp>
          <p:nvSpPr>
            <p:cNvPr id="86" name="Elipse 85"/>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87" name="CuadroTexto 86"/>
            <p:cNvSpPr txBox="1"/>
            <p:nvPr/>
          </p:nvSpPr>
          <p:spPr>
            <a:xfrm>
              <a:off x="1641554" y="807320"/>
              <a:ext cx="401636" cy="307777"/>
            </a:xfrm>
            <a:prstGeom prst="rect">
              <a:avLst/>
            </a:prstGeom>
            <a:noFill/>
          </p:spPr>
          <p:txBody>
            <a:bodyPr wrap="square" rtlCol="0">
              <a:spAutoFit/>
            </a:bodyPr>
            <a:lstStyle/>
            <a:p>
              <a:pPr algn="ctr"/>
              <a:r>
                <a:rPr lang="es-ES" sz="1400" dirty="0">
                  <a:latin typeface="Arial"/>
                  <a:cs typeface="Arial"/>
                </a:rPr>
                <a:t>13</a:t>
              </a:r>
            </a:p>
          </p:txBody>
        </p:sp>
      </p:grpSp>
      <p:grpSp>
        <p:nvGrpSpPr>
          <p:cNvPr id="88" name="Agrupar 130"/>
          <p:cNvGrpSpPr/>
          <p:nvPr userDrawn="1"/>
        </p:nvGrpSpPr>
        <p:grpSpPr>
          <a:xfrm>
            <a:off x="1641554" y="5673467"/>
            <a:ext cx="401636" cy="319544"/>
            <a:chOff x="1641554" y="807320"/>
            <a:chExt cx="401636" cy="319544"/>
          </a:xfrm>
        </p:grpSpPr>
        <p:sp>
          <p:nvSpPr>
            <p:cNvPr id="89" name="Elipse 88"/>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90" name="CuadroTexto 89"/>
            <p:cNvSpPr txBox="1"/>
            <p:nvPr/>
          </p:nvSpPr>
          <p:spPr>
            <a:xfrm>
              <a:off x="1641554" y="807320"/>
              <a:ext cx="401636" cy="307777"/>
            </a:xfrm>
            <a:prstGeom prst="rect">
              <a:avLst/>
            </a:prstGeom>
            <a:noFill/>
          </p:spPr>
          <p:txBody>
            <a:bodyPr wrap="square" rtlCol="0">
              <a:spAutoFit/>
            </a:bodyPr>
            <a:lstStyle/>
            <a:p>
              <a:pPr algn="ctr"/>
              <a:r>
                <a:rPr lang="es-ES" sz="1400" dirty="0">
                  <a:latin typeface="Arial"/>
                  <a:cs typeface="Arial"/>
                </a:rPr>
                <a:t>14</a:t>
              </a:r>
            </a:p>
          </p:txBody>
        </p:sp>
      </p:grpSp>
      <p:grpSp>
        <p:nvGrpSpPr>
          <p:cNvPr id="91" name="Agrupar 133"/>
          <p:cNvGrpSpPr/>
          <p:nvPr userDrawn="1"/>
        </p:nvGrpSpPr>
        <p:grpSpPr>
          <a:xfrm>
            <a:off x="1641554" y="6047792"/>
            <a:ext cx="401636" cy="319544"/>
            <a:chOff x="1641554" y="807320"/>
            <a:chExt cx="401636" cy="319544"/>
          </a:xfrm>
        </p:grpSpPr>
        <p:sp>
          <p:nvSpPr>
            <p:cNvPr id="92" name="Elipse 91"/>
            <p:cNvSpPr/>
            <p:nvPr/>
          </p:nvSpPr>
          <p:spPr>
            <a:xfrm>
              <a:off x="1698426" y="817264"/>
              <a:ext cx="309600" cy="309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93" name="CuadroTexto 92"/>
            <p:cNvSpPr txBox="1"/>
            <p:nvPr/>
          </p:nvSpPr>
          <p:spPr>
            <a:xfrm>
              <a:off x="1641554" y="807320"/>
              <a:ext cx="401636" cy="307777"/>
            </a:xfrm>
            <a:prstGeom prst="rect">
              <a:avLst/>
            </a:prstGeom>
            <a:noFill/>
          </p:spPr>
          <p:txBody>
            <a:bodyPr wrap="square" rtlCol="0">
              <a:spAutoFit/>
            </a:bodyPr>
            <a:lstStyle/>
            <a:p>
              <a:pPr algn="ctr"/>
              <a:r>
                <a:rPr lang="es-ES" sz="1400" dirty="0">
                  <a:latin typeface="Arial"/>
                  <a:cs typeface="Arial"/>
                </a:rPr>
                <a:t>15</a:t>
              </a:r>
            </a:p>
          </p:txBody>
        </p:sp>
      </p:grpSp>
      <p:grpSp>
        <p:nvGrpSpPr>
          <p:cNvPr id="94" name="Agrupar 229"/>
          <p:cNvGrpSpPr/>
          <p:nvPr userDrawn="1"/>
        </p:nvGrpSpPr>
        <p:grpSpPr>
          <a:xfrm>
            <a:off x="2668758" y="833948"/>
            <a:ext cx="401636" cy="276999"/>
            <a:chOff x="2668758" y="833948"/>
            <a:chExt cx="401636" cy="276999"/>
          </a:xfrm>
        </p:grpSpPr>
        <p:sp>
          <p:nvSpPr>
            <p:cNvPr id="95" name="Elipse 94"/>
            <p:cNvSpPr/>
            <p:nvPr/>
          </p:nvSpPr>
          <p:spPr>
            <a:xfrm>
              <a:off x="2750555" y="864281"/>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96" name="CuadroTexto 95"/>
            <p:cNvSpPr txBox="1"/>
            <p:nvPr/>
          </p:nvSpPr>
          <p:spPr>
            <a:xfrm>
              <a:off x="2668758" y="833948"/>
              <a:ext cx="401636" cy="276999"/>
            </a:xfrm>
            <a:prstGeom prst="rect">
              <a:avLst/>
            </a:prstGeom>
            <a:noFill/>
          </p:spPr>
          <p:txBody>
            <a:bodyPr wrap="square" rtlCol="0">
              <a:spAutoFit/>
            </a:bodyPr>
            <a:lstStyle/>
            <a:p>
              <a:pPr algn="ctr"/>
              <a:r>
                <a:rPr lang="es-ES" sz="1200" dirty="0">
                  <a:solidFill>
                    <a:srgbClr val="FFFFFF"/>
                  </a:solidFill>
                  <a:latin typeface="Arial"/>
                  <a:cs typeface="Arial"/>
                </a:rPr>
                <a:t>1</a:t>
              </a:r>
            </a:p>
          </p:txBody>
        </p:sp>
      </p:grpSp>
      <p:grpSp>
        <p:nvGrpSpPr>
          <p:cNvPr id="97" name="Agrupar 230"/>
          <p:cNvGrpSpPr/>
          <p:nvPr userDrawn="1"/>
        </p:nvGrpSpPr>
        <p:grpSpPr>
          <a:xfrm>
            <a:off x="2668758" y="1212376"/>
            <a:ext cx="401636" cy="276999"/>
            <a:chOff x="2668758" y="1212376"/>
            <a:chExt cx="401636" cy="276999"/>
          </a:xfrm>
        </p:grpSpPr>
        <p:sp>
          <p:nvSpPr>
            <p:cNvPr id="98" name="Elipse 97"/>
            <p:cNvSpPr/>
            <p:nvPr/>
          </p:nvSpPr>
          <p:spPr>
            <a:xfrm>
              <a:off x="2750555" y="1242709"/>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99" name="CuadroTexto 98"/>
            <p:cNvSpPr txBox="1"/>
            <p:nvPr/>
          </p:nvSpPr>
          <p:spPr>
            <a:xfrm>
              <a:off x="2668758" y="1212376"/>
              <a:ext cx="401636" cy="276999"/>
            </a:xfrm>
            <a:prstGeom prst="rect">
              <a:avLst/>
            </a:prstGeom>
            <a:noFill/>
          </p:spPr>
          <p:txBody>
            <a:bodyPr wrap="square" rtlCol="0">
              <a:spAutoFit/>
            </a:bodyPr>
            <a:lstStyle/>
            <a:p>
              <a:pPr algn="ctr"/>
              <a:r>
                <a:rPr lang="es-ES" sz="1200" dirty="0">
                  <a:solidFill>
                    <a:srgbClr val="FFFFFF"/>
                  </a:solidFill>
                  <a:latin typeface="Arial"/>
                  <a:cs typeface="Arial"/>
                </a:rPr>
                <a:t>2</a:t>
              </a:r>
            </a:p>
          </p:txBody>
        </p:sp>
      </p:grpSp>
      <p:grpSp>
        <p:nvGrpSpPr>
          <p:cNvPr id="100" name="Agrupar 231"/>
          <p:cNvGrpSpPr/>
          <p:nvPr userDrawn="1"/>
        </p:nvGrpSpPr>
        <p:grpSpPr>
          <a:xfrm>
            <a:off x="2668758" y="1590804"/>
            <a:ext cx="401636" cy="276999"/>
            <a:chOff x="2668758" y="1590804"/>
            <a:chExt cx="401636" cy="276999"/>
          </a:xfrm>
        </p:grpSpPr>
        <p:sp>
          <p:nvSpPr>
            <p:cNvPr id="101" name="Elipse 100"/>
            <p:cNvSpPr/>
            <p:nvPr/>
          </p:nvSpPr>
          <p:spPr>
            <a:xfrm>
              <a:off x="2750555" y="1621137"/>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02" name="CuadroTexto 101"/>
            <p:cNvSpPr txBox="1"/>
            <p:nvPr/>
          </p:nvSpPr>
          <p:spPr>
            <a:xfrm>
              <a:off x="2668758" y="1590804"/>
              <a:ext cx="401636" cy="276999"/>
            </a:xfrm>
            <a:prstGeom prst="rect">
              <a:avLst/>
            </a:prstGeom>
            <a:noFill/>
          </p:spPr>
          <p:txBody>
            <a:bodyPr wrap="square" rtlCol="0">
              <a:spAutoFit/>
            </a:bodyPr>
            <a:lstStyle/>
            <a:p>
              <a:pPr algn="ctr"/>
              <a:r>
                <a:rPr lang="es-ES" sz="1200" dirty="0">
                  <a:solidFill>
                    <a:srgbClr val="FFFFFF"/>
                  </a:solidFill>
                  <a:latin typeface="Arial"/>
                  <a:cs typeface="Arial"/>
                </a:rPr>
                <a:t>3</a:t>
              </a:r>
            </a:p>
          </p:txBody>
        </p:sp>
      </p:grpSp>
      <p:grpSp>
        <p:nvGrpSpPr>
          <p:cNvPr id="103" name="Agrupar 232"/>
          <p:cNvGrpSpPr/>
          <p:nvPr userDrawn="1"/>
        </p:nvGrpSpPr>
        <p:grpSpPr>
          <a:xfrm>
            <a:off x="2668758" y="1969232"/>
            <a:ext cx="401636" cy="276999"/>
            <a:chOff x="2668758" y="1969232"/>
            <a:chExt cx="401636" cy="276999"/>
          </a:xfrm>
        </p:grpSpPr>
        <p:sp>
          <p:nvSpPr>
            <p:cNvPr id="104" name="Elipse 103"/>
            <p:cNvSpPr/>
            <p:nvPr/>
          </p:nvSpPr>
          <p:spPr>
            <a:xfrm>
              <a:off x="2750555" y="1999565"/>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05" name="CuadroTexto 104"/>
            <p:cNvSpPr txBox="1"/>
            <p:nvPr/>
          </p:nvSpPr>
          <p:spPr>
            <a:xfrm>
              <a:off x="2668758" y="1969232"/>
              <a:ext cx="401636" cy="276999"/>
            </a:xfrm>
            <a:prstGeom prst="rect">
              <a:avLst/>
            </a:prstGeom>
            <a:noFill/>
          </p:spPr>
          <p:txBody>
            <a:bodyPr wrap="square" rtlCol="0">
              <a:spAutoFit/>
            </a:bodyPr>
            <a:lstStyle/>
            <a:p>
              <a:pPr algn="ctr"/>
              <a:r>
                <a:rPr lang="es-ES" sz="1200" dirty="0">
                  <a:solidFill>
                    <a:srgbClr val="FFFFFF"/>
                  </a:solidFill>
                  <a:latin typeface="Arial"/>
                  <a:cs typeface="Arial"/>
                </a:rPr>
                <a:t>4</a:t>
              </a:r>
            </a:p>
          </p:txBody>
        </p:sp>
      </p:grpSp>
      <p:grpSp>
        <p:nvGrpSpPr>
          <p:cNvPr id="106" name="Agrupar 233"/>
          <p:cNvGrpSpPr/>
          <p:nvPr userDrawn="1"/>
        </p:nvGrpSpPr>
        <p:grpSpPr>
          <a:xfrm>
            <a:off x="2668758" y="2347660"/>
            <a:ext cx="401636" cy="276999"/>
            <a:chOff x="2668758" y="2347660"/>
            <a:chExt cx="401636" cy="276999"/>
          </a:xfrm>
        </p:grpSpPr>
        <p:sp>
          <p:nvSpPr>
            <p:cNvPr id="107" name="Elipse 106"/>
            <p:cNvSpPr/>
            <p:nvPr/>
          </p:nvSpPr>
          <p:spPr>
            <a:xfrm>
              <a:off x="2750555" y="2377993"/>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08" name="CuadroTexto 107"/>
            <p:cNvSpPr txBox="1"/>
            <p:nvPr/>
          </p:nvSpPr>
          <p:spPr>
            <a:xfrm>
              <a:off x="2668758" y="2347660"/>
              <a:ext cx="401636" cy="276999"/>
            </a:xfrm>
            <a:prstGeom prst="rect">
              <a:avLst/>
            </a:prstGeom>
            <a:noFill/>
          </p:spPr>
          <p:txBody>
            <a:bodyPr wrap="square" rtlCol="0">
              <a:spAutoFit/>
            </a:bodyPr>
            <a:lstStyle/>
            <a:p>
              <a:pPr algn="ctr"/>
              <a:r>
                <a:rPr lang="es-ES" sz="1200" dirty="0">
                  <a:solidFill>
                    <a:srgbClr val="FFFFFF"/>
                  </a:solidFill>
                  <a:latin typeface="Arial"/>
                  <a:cs typeface="Arial"/>
                </a:rPr>
                <a:t>5</a:t>
              </a:r>
            </a:p>
          </p:txBody>
        </p:sp>
      </p:grpSp>
      <p:grpSp>
        <p:nvGrpSpPr>
          <p:cNvPr id="109" name="Agrupar 234"/>
          <p:cNvGrpSpPr/>
          <p:nvPr userDrawn="1"/>
        </p:nvGrpSpPr>
        <p:grpSpPr>
          <a:xfrm>
            <a:off x="2668758" y="2726088"/>
            <a:ext cx="401636" cy="276999"/>
            <a:chOff x="2668758" y="2726088"/>
            <a:chExt cx="401636" cy="276999"/>
          </a:xfrm>
        </p:grpSpPr>
        <p:sp>
          <p:nvSpPr>
            <p:cNvPr id="110" name="Elipse 109"/>
            <p:cNvSpPr/>
            <p:nvPr/>
          </p:nvSpPr>
          <p:spPr>
            <a:xfrm>
              <a:off x="2750555" y="2756421"/>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11" name="CuadroTexto 110"/>
            <p:cNvSpPr txBox="1"/>
            <p:nvPr/>
          </p:nvSpPr>
          <p:spPr>
            <a:xfrm>
              <a:off x="2668758" y="2726088"/>
              <a:ext cx="401636" cy="276999"/>
            </a:xfrm>
            <a:prstGeom prst="rect">
              <a:avLst/>
            </a:prstGeom>
            <a:noFill/>
          </p:spPr>
          <p:txBody>
            <a:bodyPr wrap="square" rtlCol="0">
              <a:spAutoFit/>
            </a:bodyPr>
            <a:lstStyle/>
            <a:p>
              <a:pPr algn="ctr"/>
              <a:r>
                <a:rPr lang="es-ES" sz="1200" dirty="0">
                  <a:solidFill>
                    <a:srgbClr val="FFFFFF"/>
                  </a:solidFill>
                  <a:latin typeface="Arial"/>
                  <a:cs typeface="Arial"/>
                </a:rPr>
                <a:t>6</a:t>
              </a:r>
            </a:p>
          </p:txBody>
        </p:sp>
      </p:grpSp>
      <p:grpSp>
        <p:nvGrpSpPr>
          <p:cNvPr id="112" name="Agrupar 235"/>
          <p:cNvGrpSpPr/>
          <p:nvPr userDrawn="1"/>
        </p:nvGrpSpPr>
        <p:grpSpPr>
          <a:xfrm>
            <a:off x="2668758" y="3104516"/>
            <a:ext cx="401636" cy="276999"/>
            <a:chOff x="2668758" y="3104516"/>
            <a:chExt cx="401636" cy="276999"/>
          </a:xfrm>
        </p:grpSpPr>
        <p:sp>
          <p:nvSpPr>
            <p:cNvPr id="113" name="Elipse 112"/>
            <p:cNvSpPr/>
            <p:nvPr/>
          </p:nvSpPr>
          <p:spPr>
            <a:xfrm>
              <a:off x="2750555" y="3134849"/>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14" name="CuadroTexto 113"/>
            <p:cNvSpPr txBox="1"/>
            <p:nvPr/>
          </p:nvSpPr>
          <p:spPr>
            <a:xfrm>
              <a:off x="2668758" y="3104516"/>
              <a:ext cx="401636" cy="276999"/>
            </a:xfrm>
            <a:prstGeom prst="rect">
              <a:avLst/>
            </a:prstGeom>
            <a:noFill/>
          </p:spPr>
          <p:txBody>
            <a:bodyPr wrap="square" rtlCol="0">
              <a:spAutoFit/>
            </a:bodyPr>
            <a:lstStyle/>
            <a:p>
              <a:pPr algn="ctr"/>
              <a:r>
                <a:rPr lang="es-ES" sz="1200" dirty="0">
                  <a:solidFill>
                    <a:srgbClr val="FFFFFF"/>
                  </a:solidFill>
                  <a:latin typeface="Arial"/>
                  <a:cs typeface="Arial"/>
                </a:rPr>
                <a:t>7</a:t>
              </a:r>
            </a:p>
          </p:txBody>
        </p:sp>
      </p:grpSp>
      <p:grpSp>
        <p:nvGrpSpPr>
          <p:cNvPr id="115" name="Agrupar 236"/>
          <p:cNvGrpSpPr/>
          <p:nvPr userDrawn="1"/>
        </p:nvGrpSpPr>
        <p:grpSpPr>
          <a:xfrm>
            <a:off x="2668758" y="3482944"/>
            <a:ext cx="401636" cy="276999"/>
            <a:chOff x="2668758" y="3482944"/>
            <a:chExt cx="401636" cy="276999"/>
          </a:xfrm>
        </p:grpSpPr>
        <p:sp>
          <p:nvSpPr>
            <p:cNvPr id="116" name="Elipse 115"/>
            <p:cNvSpPr/>
            <p:nvPr/>
          </p:nvSpPr>
          <p:spPr>
            <a:xfrm>
              <a:off x="2750555" y="3513277"/>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17" name="CuadroTexto 116"/>
            <p:cNvSpPr txBox="1"/>
            <p:nvPr/>
          </p:nvSpPr>
          <p:spPr>
            <a:xfrm>
              <a:off x="2668758" y="3482944"/>
              <a:ext cx="401636" cy="276999"/>
            </a:xfrm>
            <a:prstGeom prst="rect">
              <a:avLst/>
            </a:prstGeom>
            <a:noFill/>
          </p:spPr>
          <p:txBody>
            <a:bodyPr wrap="square" rtlCol="0">
              <a:spAutoFit/>
            </a:bodyPr>
            <a:lstStyle/>
            <a:p>
              <a:pPr algn="ctr"/>
              <a:r>
                <a:rPr lang="es-ES" sz="1200" dirty="0">
                  <a:solidFill>
                    <a:srgbClr val="FFFFFF"/>
                  </a:solidFill>
                  <a:latin typeface="Arial"/>
                  <a:cs typeface="Arial"/>
                </a:rPr>
                <a:t>8</a:t>
              </a:r>
            </a:p>
          </p:txBody>
        </p:sp>
      </p:grpSp>
      <p:grpSp>
        <p:nvGrpSpPr>
          <p:cNvPr id="118" name="Agrupar 237"/>
          <p:cNvGrpSpPr/>
          <p:nvPr userDrawn="1"/>
        </p:nvGrpSpPr>
        <p:grpSpPr>
          <a:xfrm>
            <a:off x="2668758" y="3861372"/>
            <a:ext cx="401636" cy="276999"/>
            <a:chOff x="2668758" y="3861372"/>
            <a:chExt cx="401636" cy="276999"/>
          </a:xfrm>
        </p:grpSpPr>
        <p:sp>
          <p:nvSpPr>
            <p:cNvPr id="119" name="Elipse 118"/>
            <p:cNvSpPr/>
            <p:nvPr/>
          </p:nvSpPr>
          <p:spPr>
            <a:xfrm>
              <a:off x="2750555" y="3891705"/>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20" name="CuadroTexto 119"/>
            <p:cNvSpPr txBox="1"/>
            <p:nvPr/>
          </p:nvSpPr>
          <p:spPr>
            <a:xfrm>
              <a:off x="2668758" y="3861372"/>
              <a:ext cx="401636" cy="276999"/>
            </a:xfrm>
            <a:prstGeom prst="rect">
              <a:avLst/>
            </a:prstGeom>
            <a:noFill/>
          </p:spPr>
          <p:txBody>
            <a:bodyPr wrap="square" rtlCol="0">
              <a:spAutoFit/>
            </a:bodyPr>
            <a:lstStyle/>
            <a:p>
              <a:pPr algn="ctr"/>
              <a:r>
                <a:rPr lang="es-ES" sz="1200" dirty="0">
                  <a:solidFill>
                    <a:srgbClr val="FFFFFF"/>
                  </a:solidFill>
                  <a:latin typeface="Arial"/>
                  <a:cs typeface="Arial"/>
                </a:rPr>
                <a:t>9</a:t>
              </a:r>
            </a:p>
          </p:txBody>
        </p:sp>
      </p:grpSp>
      <p:grpSp>
        <p:nvGrpSpPr>
          <p:cNvPr id="121" name="Agrupar 238"/>
          <p:cNvGrpSpPr/>
          <p:nvPr userDrawn="1"/>
        </p:nvGrpSpPr>
        <p:grpSpPr>
          <a:xfrm>
            <a:off x="2668758" y="4250656"/>
            <a:ext cx="401636" cy="276999"/>
            <a:chOff x="2668758" y="4250656"/>
            <a:chExt cx="401636" cy="276999"/>
          </a:xfrm>
        </p:grpSpPr>
        <p:sp>
          <p:nvSpPr>
            <p:cNvPr id="122" name="Elipse 121"/>
            <p:cNvSpPr/>
            <p:nvPr/>
          </p:nvSpPr>
          <p:spPr>
            <a:xfrm>
              <a:off x="2750555" y="4270133"/>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23" name="CuadroTexto 122"/>
            <p:cNvSpPr txBox="1"/>
            <p:nvPr/>
          </p:nvSpPr>
          <p:spPr>
            <a:xfrm>
              <a:off x="2668758" y="4250656"/>
              <a:ext cx="401636" cy="276999"/>
            </a:xfrm>
            <a:prstGeom prst="rect">
              <a:avLst/>
            </a:prstGeom>
            <a:noFill/>
          </p:spPr>
          <p:txBody>
            <a:bodyPr wrap="square" rtlCol="0">
              <a:spAutoFit/>
            </a:bodyPr>
            <a:lstStyle/>
            <a:p>
              <a:pPr algn="ctr"/>
              <a:r>
                <a:rPr lang="es-ES" sz="1200" dirty="0">
                  <a:solidFill>
                    <a:srgbClr val="FFFFFF"/>
                  </a:solidFill>
                  <a:latin typeface="Arial"/>
                  <a:cs typeface="Arial"/>
                </a:rPr>
                <a:t>10</a:t>
              </a:r>
            </a:p>
          </p:txBody>
        </p:sp>
      </p:grpSp>
      <p:grpSp>
        <p:nvGrpSpPr>
          <p:cNvPr id="124" name="Agrupar 239"/>
          <p:cNvGrpSpPr/>
          <p:nvPr userDrawn="1"/>
        </p:nvGrpSpPr>
        <p:grpSpPr>
          <a:xfrm>
            <a:off x="2668758" y="4618228"/>
            <a:ext cx="401636" cy="276999"/>
            <a:chOff x="2668758" y="4618228"/>
            <a:chExt cx="401636" cy="276999"/>
          </a:xfrm>
        </p:grpSpPr>
        <p:sp>
          <p:nvSpPr>
            <p:cNvPr id="125" name="Elipse 124"/>
            <p:cNvSpPr/>
            <p:nvPr/>
          </p:nvSpPr>
          <p:spPr>
            <a:xfrm>
              <a:off x="2750555" y="4648561"/>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26" name="CuadroTexto 125"/>
            <p:cNvSpPr txBox="1"/>
            <p:nvPr/>
          </p:nvSpPr>
          <p:spPr>
            <a:xfrm>
              <a:off x="2668758" y="4618228"/>
              <a:ext cx="401636" cy="276999"/>
            </a:xfrm>
            <a:prstGeom prst="rect">
              <a:avLst/>
            </a:prstGeom>
            <a:noFill/>
          </p:spPr>
          <p:txBody>
            <a:bodyPr wrap="square" rtlCol="0">
              <a:spAutoFit/>
            </a:bodyPr>
            <a:lstStyle/>
            <a:p>
              <a:pPr algn="ctr"/>
              <a:r>
                <a:rPr lang="es-ES" sz="1200" dirty="0">
                  <a:solidFill>
                    <a:srgbClr val="FFFFFF"/>
                  </a:solidFill>
                  <a:latin typeface="Arial"/>
                  <a:cs typeface="Arial"/>
                </a:rPr>
                <a:t>11</a:t>
              </a:r>
            </a:p>
          </p:txBody>
        </p:sp>
      </p:grpSp>
      <p:grpSp>
        <p:nvGrpSpPr>
          <p:cNvPr id="127" name="Agrupar 240"/>
          <p:cNvGrpSpPr/>
          <p:nvPr userDrawn="1"/>
        </p:nvGrpSpPr>
        <p:grpSpPr>
          <a:xfrm>
            <a:off x="2657904" y="4996656"/>
            <a:ext cx="401636" cy="276999"/>
            <a:chOff x="2657904" y="4996656"/>
            <a:chExt cx="401636" cy="276999"/>
          </a:xfrm>
        </p:grpSpPr>
        <p:sp>
          <p:nvSpPr>
            <p:cNvPr id="128" name="Elipse 127"/>
            <p:cNvSpPr/>
            <p:nvPr/>
          </p:nvSpPr>
          <p:spPr>
            <a:xfrm>
              <a:off x="2750555" y="5026989"/>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29" name="CuadroTexto 128"/>
            <p:cNvSpPr txBox="1"/>
            <p:nvPr/>
          </p:nvSpPr>
          <p:spPr>
            <a:xfrm>
              <a:off x="2657904" y="4996656"/>
              <a:ext cx="401636" cy="276999"/>
            </a:xfrm>
            <a:prstGeom prst="rect">
              <a:avLst/>
            </a:prstGeom>
            <a:noFill/>
          </p:spPr>
          <p:txBody>
            <a:bodyPr wrap="square" rtlCol="0">
              <a:spAutoFit/>
            </a:bodyPr>
            <a:lstStyle/>
            <a:p>
              <a:pPr algn="ctr"/>
              <a:r>
                <a:rPr lang="es-ES" sz="1200" dirty="0">
                  <a:solidFill>
                    <a:srgbClr val="FFFFFF"/>
                  </a:solidFill>
                  <a:latin typeface="Arial"/>
                  <a:cs typeface="Arial"/>
                </a:rPr>
                <a:t>12</a:t>
              </a:r>
            </a:p>
          </p:txBody>
        </p:sp>
      </p:grpSp>
      <p:grpSp>
        <p:nvGrpSpPr>
          <p:cNvPr id="130" name="Agrupar 241"/>
          <p:cNvGrpSpPr/>
          <p:nvPr userDrawn="1"/>
        </p:nvGrpSpPr>
        <p:grpSpPr>
          <a:xfrm>
            <a:off x="2657904" y="5375084"/>
            <a:ext cx="401636" cy="276999"/>
            <a:chOff x="2657904" y="5375084"/>
            <a:chExt cx="401636" cy="276999"/>
          </a:xfrm>
        </p:grpSpPr>
        <p:sp>
          <p:nvSpPr>
            <p:cNvPr id="131" name="Elipse 130"/>
            <p:cNvSpPr/>
            <p:nvPr/>
          </p:nvSpPr>
          <p:spPr>
            <a:xfrm>
              <a:off x="2750555" y="5405417"/>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32" name="CuadroTexto 131"/>
            <p:cNvSpPr txBox="1"/>
            <p:nvPr/>
          </p:nvSpPr>
          <p:spPr>
            <a:xfrm>
              <a:off x="2657904" y="5375084"/>
              <a:ext cx="401636" cy="276999"/>
            </a:xfrm>
            <a:prstGeom prst="rect">
              <a:avLst/>
            </a:prstGeom>
            <a:noFill/>
          </p:spPr>
          <p:txBody>
            <a:bodyPr wrap="square" rtlCol="0">
              <a:spAutoFit/>
            </a:bodyPr>
            <a:lstStyle/>
            <a:p>
              <a:pPr algn="ctr"/>
              <a:r>
                <a:rPr lang="es-ES" sz="1200" dirty="0">
                  <a:solidFill>
                    <a:srgbClr val="FFFFFF"/>
                  </a:solidFill>
                  <a:latin typeface="Arial"/>
                  <a:cs typeface="Arial"/>
                </a:rPr>
                <a:t>13</a:t>
              </a:r>
            </a:p>
          </p:txBody>
        </p:sp>
      </p:grpSp>
      <p:grpSp>
        <p:nvGrpSpPr>
          <p:cNvPr id="133" name="Agrupar 242"/>
          <p:cNvGrpSpPr/>
          <p:nvPr userDrawn="1"/>
        </p:nvGrpSpPr>
        <p:grpSpPr>
          <a:xfrm>
            <a:off x="2657904" y="5753512"/>
            <a:ext cx="401636" cy="276999"/>
            <a:chOff x="2657904" y="5753512"/>
            <a:chExt cx="401636" cy="276999"/>
          </a:xfrm>
        </p:grpSpPr>
        <p:sp>
          <p:nvSpPr>
            <p:cNvPr id="134" name="Elipse 133"/>
            <p:cNvSpPr/>
            <p:nvPr/>
          </p:nvSpPr>
          <p:spPr>
            <a:xfrm>
              <a:off x="2750555" y="5783845"/>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35" name="CuadroTexto 134"/>
            <p:cNvSpPr txBox="1"/>
            <p:nvPr/>
          </p:nvSpPr>
          <p:spPr>
            <a:xfrm>
              <a:off x="2657904" y="5753512"/>
              <a:ext cx="401636" cy="276999"/>
            </a:xfrm>
            <a:prstGeom prst="rect">
              <a:avLst/>
            </a:prstGeom>
            <a:noFill/>
          </p:spPr>
          <p:txBody>
            <a:bodyPr wrap="square" rtlCol="0">
              <a:spAutoFit/>
            </a:bodyPr>
            <a:lstStyle/>
            <a:p>
              <a:pPr algn="ctr"/>
              <a:r>
                <a:rPr lang="es-ES" sz="1200" dirty="0">
                  <a:solidFill>
                    <a:srgbClr val="FFFFFF"/>
                  </a:solidFill>
                  <a:latin typeface="Arial"/>
                  <a:cs typeface="Arial"/>
                </a:rPr>
                <a:t>14</a:t>
              </a:r>
            </a:p>
          </p:txBody>
        </p:sp>
      </p:grpSp>
      <p:grpSp>
        <p:nvGrpSpPr>
          <p:cNvPr id="136" name="Agrupar 243"/>
          <p:cNvGrpSpPr/>
          <p:nvPr userDrawn="1"/>
        </p:nvGrpSpPr>
        <p:grpSpPr>
          <a:xfrm>
            <a:off x="2657904" y="6131942"/>
            <a:ext cx="401636" cy="276999"/>
            <a:chOff x="2657904" y="6131942"/>
            <a:chExt cx="401636" cy="276999"/>
          </a:xfrm>
        </p:grpSpPr>
        <p:sp>
          <p:nvSpPr>
            <p:cNvPr id="137" name="Elipse 136"/>
            <p:cNvSpPr/>
            <p:nvPr/>
          </p:nvSpPr>
          <p:spPr>
            <a:xfrm>
              <a:off x="2750555" y="6162275"/>
              <a:ext cx="238043" cy="238044"/>
            </a:xfrm>
            <a:prstGeom prst="ellipse">
              <a:avLst/>
            </a:prstGeom>
            <a:solidFill>
              <a:srgbClr val="194780"/>
            </a:solidFill>
            <a:ln w="9525">
              <a:solidFill>
                <a:srgbClr val="19478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38" name="CuadroTexto 137"/>
            <p:cNvSpPr txBox="1"/>
            <p:nvPr/>
          </p:nvSpPr>
          <p:spPr>
            <a:xfrm>
              <a:off x="2657904" y="6131942"/>
              <a:ext cx="401636" cy="276999"/>
            </a:xfrm>
            <a:prstGeom prst="rect">
              <a:avLst/>
            </a:prstGeom>
            <a:noFill/>
          </p:spPr>
          <p:txBody>
            <a:bodyPr wrap="square" rtlCol="0">
              <a:spAutoFit/>
            </a:bodyPr>
            <a:lstStyle/>
            <a:p>
              <a:pPr algn="ctr"/>
              <a:r>
                <a:rPr lang="es-ES" sz="1200" dirty="0">
                  <a:solidFill>
                    <a:srgbClr val="FFFFFF"/>
                  </a:solidFill>
                  <a:latin typeface="Arial"/>
                  <a:cs typeface="Arial"/>
                </a:rPr>
                <a:t>15</a:t>
              </a:r>
            </a:p>
          </p:txBody>
        </p:sp>
      </p:grpSp>
      <p:grpSp>
        <p:nvGrpSpPr>
          <p:cNvPr id="139" name="Agrupar 51"/>
          <p:cNvGrpSpPr/>
          <p:nvPr userDrawn="1"/>
        </p:nvGrpSpPr>
        <p:grpSpPr>
          <a:xfrm>
            <a:off x="3682642" y="848925"/>
            <a:ext cx="401636" cy="319544"/>
            <a:chOff x="3682642" y="848925"/>
            <a:chExt cx="401636" cy="319544"/>
          </a:xfrm>
        </p:grpSpPr>
        <p:sp>
          <p:nvSpPr>
            <p:cNvPr id="140" name="Elipse 139"/>
            <p:cNvSpPr/>
            <p:nvPr/>
          </p:nvSpPr>
          <p:spPr>
            <a:xfrm>
              <a:off x="3728660" y="858869"/>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41" name="CuadroTexto 140"/>
            <p:cNvSpPr txBox="1"/>
            <p:nvPr/>
          </p:nvSpPr>
          <p:spPr>
            <a:xfrm>
              <a:off x="3682642" y="848925"/>
              <a:ext cx="401636" cy="307777"/>
            </a:xfrm>
            <a:prstGeom prst="rect">
              <a:avLst/>
            </a:prstGeom>
            <a:noFill/>
          </p:spPr>
          <p:txBody>
            <a:bodyPr wrap="square" rtlCol="0">
              <a:spAutoFit/>
            </a:bodyPr>
            <a:lstStyle/>
            <a:p>
              <a:pPr algn="ctr"/>
              <a:r>
                <a:rPr lang="es-ES" sz="1400" dirty="0">
                  <a:solidFill>
                    <a:schemeClr val="bg1"/>
                  </a:solidFill>
                  <a:latin typeface="Arial"/>
                  <a:cs typeface="Arial"/>
                </a:rPr>
                <a:t>1</a:t>
              </a:r>
            </a:p>
          </p:txBody>
        </p:sp>
      </p:grpSp>
      <p:grpSp>
        <p:nvGrpSpPr>
          <p:cNvPr id="142" name="Agrupar 50"/>
          <p:cNvGrpSpPr/>
          <p:nvPr userDrawn="1"/>
        </p:nvGrpSpPr>
        <p:grpSpPr>
          <a:xfrm>
            <a:off x="3682642" y="1223244"/>
            <a:ext cx="401636" cy="319544"/>
            <a:chOff x="3682642" y="1223244"/>
            <a:chExt cx="401636" cy="319544"/>
          </a:xfrm>
        </p:grpSpPr>
        <p:sp>
          <p:nvSpPr>
            <p:cNvPr id="143" name="Elipse 142"/>
            <p:cNvSpPr/>
            <p:nvPr/>
          </p:nvSpPr>
          <p:spPr>
            <a:xfrm>
              <a:off x="3728660" y="1233188"/>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44" name="CuadroTexto 143"/>
            <p:cNvSpPr txBox="1"/>
            <p:nvPr/>
          </p:nvSpPr>
          <p:spPr>
            <a:xfrm>
              <a:off x="3682642" y="1223244"/>
              <a:ext cx="401636" cy="307777"/>
            </a:xfrm>
            <a:prstGeom prst="rect">
              <a:avLst/>
            </a:prstGeom>
            <a:noFill/>
          </p:spPr>
          <p:txBody>
            <a:bodyPr wrap="square" rtlCol="0">
              <a:spAutoFit/>
            </a:bodyPr>
            <a:lstStyle/>
            <a:p>
              <a:pPr algn="ctr"/>
              <a:r>
                <a:rPr lang="es-ES" sz="1400" dirty="0">
                  <a:solidFill>
                    <a:schemeClr val="bg1"/>
                  </a:solidFill>
                  <a:latin typeface="Arial"/>
                  <a:cs typeface="Arial"/>
                </a:rPr>
                <a:t>2</a:t>
              </a:r>
            </a:p>
          </p:txBody>
        </p:sp>
      </p:grpSp>
      <p:grpSp>
        <p:nvGrpSpPr>
          <p:cNvPr id="145" name="Agrupar 49"/>
          <p:cNvGrpSpPr/>
          <p:nvPr userDrawn="1"/>
        </p:nvGrpSpPr>
        <p:grpSpPr>
          <a:xfrm>
            <a:off x="3682642" y="1597563"/>
            <a:ext cx="401636" cy="319544"/>
            <a:chOff x="3682642" y="1597563"/>
            <a:chExt cx="401636" cy="319544"/>
          </a:xfrm>
        </p:grpSpPr>
        <p:sp>
          <p:nvSpPr>
            <p:cNvPr id="146" name="Elipse 145"/>
            <p:cNvSpPr/>
            <p:nvPr/>
          </p:nvSpPr>
          <p:spPr>
            <a:xfrm>
              <a:off x="3728660" y="1607507"/>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47" name="CuadroTexto 146"/>
            <p:cNvSpPr txBox="1"/>
            <p:nvPr/>
          </p:nvSpPr>
          <p:spPr>
            <a:xfrm>
              <a:off x="3682642" y="1597563"/>
              <a:ext cx="401636" cy="307777"/>
            </a:xfrm>
            <a:prstGeom prst="rect">
              <a:avLst/>
            </a:prstGeom>
            <a:noFill/>
          </p:spPr>
          <p:txBody>
            <a:bodyPr wrap="square" rtlCol="0">
              <a:spAutoFit/>
            </a:bodyPr>
            <a:lstStyle/>
            <a:p>
              <a:pPr algn="ctr"/>
              <a:r>
                <a:rPr lang="es-ES" sz="1400" dirty="0">
                  <a:solidFill>
                    <a:schemeClr val="bg1"/>
                  </a:solidFill>
                  <a:latin typeface="Arial"/>
                  <a:cs typeface="Arial"/>
                </a:rPr>
                <a:t>3</a:t>
              </a:r>
            </a:p>
          </p:txBody>
        </p:sp>
      </p:grpSp>
      <p:grpSp>
        <p:nvGrpSpPr>
          <p:cNvPr id="148" name="Agrupar 47"/>
          <p:cNvGrpSpPr/>
          <p:nvPr userDrawn="1"/>
        </p:nvGrpSpPr>
        <p:grpSpPr>
          <a:xfrm>
            <a:off x="3682642" y="1971882"/>
            <a:ext cx="401636" cy="319544"/>
            <a:chOff x="3682642" y="1971882"/>
            <a:chExt cx="401636" cy="319544"/>
          </a:xfrm>
        </p:grpSpPr>
        <p:sp>
          <p:nvSpPr>
            <p:cNvPr id="149" name="Elipse 148"/>
            <p:cNvSpPr/>
            <p:nvPr/>
          </p:nvSpPr>
          <p:spPr>
            <a:xfrm>
              <a:off x="3728660" y="1981826"/>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50" name="CuadroTexto 149"/>
            <p:cNvSpPr txBox="1"/>
            <p:nvPr/>
          </p:nvSpPr>
          <p:spPr>
            <a:xfrm>
              <a:off x="3682642" y="1971882"/>
              <a:ext cx="401636" cy="307777"/>
            </a:xfrm>
            <a:prstGeom prst="rect">
              <a:avLst/>
            </a:prstGeom>
            <a:noFill/>
          </p:spPr>
          <p:txBody>
            <a:bodyPr wrap="square" rtlCol="0">
              <a:spAutoFit/>
            </a:bodyPr>
            <a:lstStyle/>
            <a:p>
              <a:pPr algn="ctr"/>
              <a:r>
                <a:rPr lang="es-ES" sz="1400" dirty="0">
                  <a:solidFill>
                    <a:schemeClr val="bg1"/>
                  </a:solidFill>
                  <a:latin typeface="Arial"/>
                  <a:cs typeface="Arial"/>
                </a:rPr>
                <a:t>4</a:t>
              </a:r>
            </a:p>
          </p:txBody>
        </p:sp>
      </p:grpSp>
      <p:grpSp>
        <p:nvGrpSpPr>
          <p:cNvPr id="151" name="Agrupar 254"/>
          <p:cNvGrpSpPr/>
          <p:nvPr userDrawn="1"/>
        </p:nvGrpSpPr>
        <p:grpSpPr>
          <a:xfrm>
            <a:off x="3682642" y="2346201"/>
            <a:ext cx="401636" cy="319544"/>
            <a:chOff x="3682642" y="2346201"/>
            <a:chExt cx="401636" cy="319544"/>
          </a:xfrm>
        </p:grpSpPr>
        <p:sp>
          <p:nvSpPr>
            <p:cNvPr id="152" name="Elipse 151"/>
            <p:cNvSpPr/>
            <p:nvPr/>
          </p:nvSpPr>
          <p:spPr>
            <a:xfrm>
              <a:off x="3728660" y="2356145"/>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53" name="CuadroTexto 152"/>
            <p:cNvSpPr txBox="1"/>
            <p:nvPr/>
          </p:nvSpPr>
          <p:spPr>
            <a:xfrm>
              <a:off x="3682642" y="2346201"/>
              <a:ext cx="401636" cy="307777"/>
            </a:xfrm>
            <a:prstGeom prst="rect">
              <a:avLst/>
            </a:prstGeom>
            <a:noFill/>
          </p:spPr>
          <p:txBody>
            <a:bodyPr wrap="square" rtlCol="0">
              <a:spAutoFit/>
            </a:bodyPr>
            <a:lstStyle/>
            <a:p>
              <a:pPr algn="ctr"/>
              <a:r>
                <a:rPr lang="es-ES" sz="1400" dirty="0">
                  <a:solidFill>
                    <a:schemeClr val="bg1"/>
                  </a:solidFill>
                  <a:latin typeface="Arial"/>
                  <a:cs typeface="Arial"/>
                </a:rPr>
                <a:t>5</a:t>
              </a:r>
            </a:p>
          </p:txBody>
        </p:sp>
      </p:grpSp>
      <p:grpSp>
        <p:nvGrpSpPr>
          <p:cNvPr id="154" name="Agrupar 253"/>
          <p:cNvGrpSpPr/>
          <p:nvPr userDrawn="1"/>
        </p:nvGrpSpPr>
        <p:grpSpPr>
          <a:xfrm>
            <a:off x="3682642" y="2720520"/>
            <a:ext cx="401636" cy="319544"/>
            <a:chOff x="3682642" y="2720520"/>
            <a:chExt cx="401636" cy="319544"/>
          </a:xfrm>
        </p:grpSpPr>
        <p:sp>
          <p:nvSpPr>
            <p:cNvPr id="155" name="Elipse 154"/>
            <p:cNvSpPr/>
            <p:nvPr/>
          </p:nvSpPr>
          <p:spPr>
            <a:xfrm>
              <a:off x="3728660" y="2730464"/>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56" name="CuadroTexto 155"/>
            <p:cNvSpPr txBox="1"/>
            <p:nvPr/>
          </p:nvSpPr>
          <p:spPr>
            <a:xfrm>
              <a:off x="3682642" y="2720520"/>
              <a:ext cx="401636" cy="307777"/>
            </a:xfrm>
            <a:prstGeom prst="rect">
              <a:avLst/>
            </a:prstGeom>
            <a:noFill/>
          </p:spPr>
          <p:txBody>
            <a:bodyPr wrap="square" rtlCol="0">
              <a:spAutoFit/>
            </a:bodyPr>
            <a:lstStyle/>
            <a:p>
              <a:pPr algn="ctr"/>
              <a:r>
                <a:rPr lang="es-ES" sz="1400" dirty="0">
                  <a:solidFill>
                    <a:schemeClr val="bg1"/>
                  </a:solidFill>
                  <a:latin typeface="Arial"/>
                  <a:cs typeface="Arial"/>
                </a:rPr>
                <a:t>6</a:t>
              </a:r>
            </a:p>
          </p:txBody>
        </p:sp>
      </p:grpSp>
      <p:grpSp>
        <p:nvGrpSpPr>
          <p:cNvPr id="157" name="Agrupar 252"/>
          <p:cNvGrpSpPr/>
          <p:nvPr userDrawn="1"/>
        </p:nvGrpSpPr>
        <p:grpSpPr>
          <a:xfrm>
            <a:off x="3682642" y="3094839"/>
            <a:ext cx="401636" cy="319544"/>
            <a:chOff x="3682642" y="3094839"/>
            <a:chExt cx="401636" cy="319544"/>
          </a:xfrm>
        </p:grpSpPr>
        <p:sp>
          <p:nvSpPr>
            <p:cNvPr id="158" name="Elipse 157"/>
            <p:cNvSpPr/>
            <p:nvPr/>
          </p:nvSpPr>
          <p:spPr>
            <a:xfrm>
              <a:off x="3728660" y="3104783"/>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59" name="CuadroTexto 158"/>
            <p:cNvSpPr txBox="1"/>
            <p:nvPr/>
          </p:nvSpPr>
          <p:spPr>
            <a:xfrm>
              <a:off x="3682642" y="3094839"/>
              <a:ext cx="401636" cy="307777"/>
            </a:xfrm>
            <a:prstGeom prst="rect">
              <a:avLst/>
            </a:prstGeom>
            <a:noFill/>
          </p:spPr>
          <p:txBody>
            <a:bodyPr wrap="square" rtlCol="0">
              <a:spAutoFit/>
            </a:bodyPr>
            <a:lstStyle/>
            <a:p>
              <a:pPr algn="ctr"/>
              <a:r>
                <a:rPr lang="es-ES" sz="1400" dirty="0">
                  <a:solidFill>
                    <a:schemeClr val="bg1"/>
                  </a:solidFill>
                  <a:latin typeface="Arial"/>
                  <a:cs typeface="Arial"/>
                </a:rPr>
                <a:t>7</a:t>
              </a:r>
            </a:p>
          </p:txBody>
        </p:sp>
      </p:grpSp>
      <p:grpSp>
        <p:nvGrpSpPr>
          <p:cNvPr id="160" name="Agrupar 251"/>
          <p:cNvGrpSpPr/>
          <p:nvPr userDrawn="1"/>
        </p:nvGrpSpPr>
        <p:grpSpPr>
          <a:xfrm>
            <a:off x="3682642" y="3469158"/>
            <a:ext cx="401636" cy="319544"/>
            <a:chOff x="3682642" y="3469158"/>
            <a:chExt cx="401636" cy="319544"/>
          </a:xfrm>
        </p:grpSpPr>
        <p:sp>
          <p:nvSpPr>
            <p:cNvPr id="161" name="Elipse 160"/>
            <p:cNvSpPr/>
            <p:nvPr/>
          </p:nvSpPr>
          <p:spPr>
            <a:xfrm>
              <a:off x="3728660" y="3479102"/>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62" name="CuadroTexto 161"/>
            <p:cNvSpPr txBox="1"/>
            <p:nvPr/>
          </p:nvSpPr>
          <p:spPr>
            <a:xfrm>
              <a:off x="3682642" y="3469158"/>
              <a:ext cx="401636" cy="307777"/>
            </a:xfrm>
            <a:prstGeom prst="rect">
              <a:avLst/>
            </a:prstGeom>
            <a:noFill/>
          </p:spPr>
          <p:txBody>
            <a:bodyPr wrap="square" rtlCol="0">
              <a:spAutoFit/>
            </a:bodyPr>
            <a:lstStyle/>
            <a:p>
              <a:pPr algn="ctr"/>
              <a:r>
                <a:rPr lang="es-ES" sz="1400" dirty="0">
                  <a:solidFill>
                    <a:schemeClr val="bg1"/>
                  </a:solidFill>
                  <a:latin typeface="Arial"/>
                  <a:cs typeface="Arial"/>
                </a:rPr>
                <a:t>8</a:t>
              </a:r>
            </a:p>
          </p:txBody>
        </p:sp>
      </p:grpSp>
      <p:grpSp>
        <p:nvGrpSpPr>
          <p:cNvPr id="163" name="Agrupar 250"/>
          <p:cNvGrpSpPr/>
          <p:nvPr userDrawn="1"/>
        </p:nvGrpSpPr>
        <p:grpSpPr>
          <a:xfrm>
            <a:off x="3682642" y="3843477"/>
            <a:ext cx="401636" cy="319544"/>
            <a:chOff x="3682642" y="3843477"/>
            <a:chExt cx="401636" cy="319544"/>
          </a:xfrm>
        </p:grpSpPr>
        <p:sp>
          <p:nvSpPr>
            <p:cNvPr id="164" name="Elipse 163"/>
            <p:cNvSpPr/>
            <p:nvPr/>
          </p:nvSpPr>
          <p:spPr>
            <a:xfrm>
              <a:off x="3728660" y="3853421"/>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65" name="CuadroTexto 164"/>
            <p:cNvSpPr txBox="1"/>
            <p:nvPr/>
          </p:nvSpPr>
          <p:spPr>
            <a:xfrm>
              <a:off x="3682642" y="3843477"/>
              <a:ext cx="401636" cy="307777"/>
            </a:xfrm>
            <a:prstGeom prst="rect">
              <a:avLst/>
            </a:prstGeom>
            <a:noFill/>
          </p:spPr>
          <p:txBody>
            <a:bodyPr wrap="square" rtlCol="0">
              <a:spAutoFit/>
            </a:bodyPr>
            <a:lstStyle/>
            <a:p>
              <a:pPr algn="ctr"/>
              <a:r>
                <a:rPr lang="es-ES" sz="1400" dirty="0">
                  <a:solidFill>
                    <a:schemeClr val="bg1"/>
                  </a:solidFill>
                  <a:latin typeface="Arial"/>
                  <a:cs typeface="Arial"/>
                </a:rPr>
                <a:t>9</a:t>
              </a:r>
            </a:p>
          </p:txBody>
        </p:sp>
      </p:grpSp>
      <p:grpSp>
        <p:nvGrpSpPr>
          <p:cNvPr id="166" name="Agrupar 249"/>
          <p:cNvGrpSpPr/>
          <p:nvPr userDrawn="1"/>
        </p:nvGrpSpPr>
        <p:grpSpPr>
          <a:xfrm>
            <a:off x="3671788" y="4217796"/>
            <a:ext cx="401636" cy="319544"/>
            <a:chOff x="3671788" y="4217796"/>
            <a:chExt cx="401636" cy="319544"/>
          </a:xfrm>
        </p:grpSpPr>
        <p:sp>
          <p:nvSpPr>
            <p:cNvPr id="167" name="Elipse 166"/>
            <p:cNvSpPr/>
            <p:nvPr/>
          </p:nvSpPr>
          <p:spPr>
            <a:xfrm>
              <a:off x="3728660" y="4227740"/>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68" name="CuadroTexto 167"/>
            <p:cNvSpPr txBox="1"/>
            <p:nvPr/>
          </p:nvSpPr>
          <p:spPr>
            <a:xfrm>
              <a:off x="3671788" y="4217796"/>
              <a:ext cx="401636" cy="307777"/>
            </a:xfrm>
            <a:prstGeom prst="rect">
              <a:avLst/>
            </a:prstGeom>
            <a:noFill/>
          </p:spPr>
          <p:txBody>
            <a:bodyPr wrap="square" rtlCol="0">
              <a:spAutoFit/>
            </a:bodyPr>
            <a:lstStyle/>
            <a:p>
              <a:pPr algn="ctr"/>
              <a:r>
                <a:rPr lang="es-ES" sz="1400" dirty="0">
                  <a:solidFill>
                    <a:schemeClr val="bg1"/>
                  </a:solidFill>
                  <a:latin typeface="Arial"/>
                  <a:cs typeface="Arial"/>
                </a:rPr>
                <a:t>10</a:t>
              </a:r>
            </a:p>
          </p:txBody>
        </p:sp>
      </p:grpSp>
      <p:grpSp>
        <p:nvGrpSpPr>
          <p:cNvPr id="169" name="Agrupar 248"/>
          <p:cNvGrpSpPr/>
          <p:nvPr userDrawn="1"/>
        </p:nvGrpSpPr>
        <p:grpSpPr>
          <a:xfrm>
            <a:off x="3682642" y="4592115"/>
            <a:ext cx="401636" cy="319544"/>
            <a:chOff x="3682642" y="4592115"/>
            <a:chExt cx="401636" cy="319544"/>
          </a:xfrm>
        </p:grpSpPr>
        <p:sp>
          <p:nvSpPr>
            <p:cNvPr id="170" name="Elipse 169"/>
            <p:cNvSpPr/>
            <p:nvPr/>
          </p:nvSpPr>
          <p:spPr>
            <a:xfrm>
              <a:off x="3728660" y="4602059"/>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71" name="CuadroTexto 170"/>
            <p:cNvSpPr txBox="1"/>
            <p:nvPr/>
          </p:nvSpPr>
          <p:spPr>
            <a:xfrm>
              <a:off x="3682642" y="4592115"/>
              <a:ext cx="401636" cy="307777"/>
            </a:xfrm>
            <a:prstGeom prst="rect">
              <a:avLst/>
            </a:prstGeom>
            <a:noFill/>
          </p:spPr>
          <p:txBody>
            <a:bodyPr wrap="square" rtlCol="0">
              <a:spAutoFit/>
            </a:bodyPr>
            <a:lstStyle/>
            <a:p>
              <a:pPr algn="ctr"/>
              <a:r>
                <a:rPr lang="es-ES" sz="1400" dirty="0">
                  <a:solidFill>
                    <a:schemeClr val="bg1"/>
                  </a:solidFill>
                  <a:latin typeface="Arial"/>
                  <a:cs typeface="Arial"/>
                </a:rPr>
                <a:t>11</a:t>
              </a:r>
            </a:p>
          </p:txBody>
        </p:sp>
      </p:grpSp>
      <p:grpSp>
        <p:nvGrpSpPr>
          <p:cNvPr id="172" name="Agrupar 247"/>
          <p:cNvGrpSpPr/>
          <p:nvPr userDrawn="1"/>
        </p:nvGrpSpPr>
        <p:grpSpPr>
          <a:xfrm>
            <a:off x="3671788" y="4966434"/>
            <a:ext cx="401636" cy="319544"/>
            <a:chOff x="3671788" y="4966434"/>
            <a:chExt cx="401636" cy="319544"/>
          </a:xfrm>
        </p:grpSpPr>
        <p:sp>
          <p:nvSpPr>
            <p:cNvPr id="173" name="Elipse 172"/>
            <p:cNvSpPr/>
            <p:nvPr/>
          </p:nvSpPr>
          <p:spPr>
            <a:xfrm>
              <a:off x="3728660" y="4976378"/>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74" name="CuadroTexto 173"/>
            <p:cNvSpPr txBox="1"/>
            <p:nvPr/>
          </p:nvSpPr>
          <p:spPr>
            <a:xfrm>
              <a:off x="3671788" y="4966434"/>
              <a:ext cx="401636" cy="307777"/>
            </a:xfrm>
            <a:prstGeom prst="rect">
              <a:avLst/>
            </a:prstGeom>
            <a:noFill/>
          </p:spPr>
          <p:txBody>
            <a:bodyPr wrap="square" rtlCol="0">
              <a:spAutoFit/>
            </a:bodyPr>
            <a:lstStyle/>
            <a:p>
              <a:pPr algn="ctr"/>
              <a:r>
                <a:rPr lang="es-ES" sz="1400" dirty="0">
                  <a:solidFill>
                    <a:schemeClr val="bg1"/>
                  </a:solidFill>
                  <a:latin typeface="Arial"/>
                  <a:cs typeface="Arial"/>
                </a:rPr>
                <a:t>12</a:t>
              </a:r>
            </a:p>
          </p:txBody>
        </p:sp>
      </p:grpSp>
      <p:grpSp>
        <p:nvGrpSpPr>
          <p:cNvPr id="175" name="Agrupar 246"/>
          <p:cNvGrpSpPr/>
          <p:nvPr userDrawn="1"/>
        </p:nvGrpSpPr>
        <p:grpSpPr>
          <a:xfrm>
            <a:off x="3671788" y="5340753"/>
            <a:ext cx="401636" cy="319544"/>
            <a:chOff x="3671788" y="5340753"/>
            <a:chExt cx="401636" cy="319544"/>
          </a:xfrm>
        </p:grpSpPr>
        <p:sp>
          <p:nvSpPr>
            <p:cNvPr id="176" name="Elipse 175"/>
            <p:cNvSpPr/>
            <p:nvPr/>
          </p:nvSpPr>
          <p:spPr>
            <a:xfrm>
              <a:off x="3728660" y="5350697"/>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77" name="CuadroTexto 176"/>
            <p:cNvSpPr txBox="1"/>
            <p:nvPr/>
          </p:nvSpPr>
          <p:spPr>
            <a:xfrm>
              <a:off x="3671788" y="5340753"/>
              <a:ext cx="401636" cy="307777"/>
            </a:xfrm>
            <a:prstGeom prst="rect">
              <a:avLst/>
            </a:prstGeom>
            <a:noFill/>
          </p:spPr>
          <p:txBody>
            <a:bodyPr wrap="square" rtlCol="0">
              <a:spAutoFit/>
            </a:bodyPr>
            <a:lstStyle/>
            <a:p>
              <a:pPr algn="ctr"/>
              <a:r>
                <a:rPr lang="es-ES" sz="1400" dirty="0">
                  <a:solidFill>
                    <a:schemeClr val="bg1"/>
                  </a:solidFill>
                  <a:latin typeface="Arial"/>
                  <a:cs typeface="Arial"/>
                </a:rPr>
                <a:t>13</a:t>
              </a:r>
            </a:p>
          </p:txBody>
        </p:sp>
      </p:grpSp>
      <p:grpSp>
        <p:nvGrpSpPr>
          <p:cNvPr id="178" name="Agrupar 245"/>
          <p:cNvGrpSpPr/>
          <p:nvPr userDrawn="1"/>
        </p:nvGrpSpPr>
        <p:grpSpPr>
          <a:xfrm>
            <a:off x="3671788" y="5715072"/>
            <a:ext cx="401636" cy="319544"/>
            <a:chOff x="3671788" y="5715072"/>
            <a:chExt cx="401636" cy="319544"/>
          </a:xfrm>
        </p:grpSpPr>
        <p:sp>
          <p:nvSpPr>
            <p:cNvPr id="179" name="Elipse 178"/>
            <p:cNvSpPr/>
            <p:nvPr/>
          </p:nvSpPr>
          <p:spPr>
            <a:xfrm>
              <a:off x="3728660" y="5725016"/>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80" name="CuadroTexto 179"/>
            <p:cNvSpPr txBox="1"/>
            <p:nvPr/>
          </p:nvSpPr>
          <p:spPr>
            <a:xfrm>
              <a:off x="3671788" y="5715072"/>
              <a:ext cx="401636" cy="307777"/>
            </a:xfrm>
            <a:prstGeom prst="rect">
              <a:avLst/>
            </a:prstGeom>
            <a:noFill/>
          </p:spPr>
          <p:txBody>
            <a:bodyPr wrap="square" rtlCol="0">
              <a:spAutoFit/>
            </a:bodyPr>
            <a:lstStyle/>
            <a:p>
              <a:pPr algn="ctr"/>
              <a:r>
                <a:rPr lang="es-ES" sz="1400" dirty="0">
                  <a:solidFill>
                    <a:schemeClr val="bg1"/>
                  </a:solidFill>
                  <a:latin typeface="Arial"/>
                  <a:cs typeface="Arial"/>
                </a:rPr>
                <a:t>14</a:t>
              </a:r>
            </a:p>
          </p:txBody>
        </p:sp>
      </p:grpSp>
      <p:grpSp>
        <p:nvGrpSpPr>
          <p:cNvPr id="181" name="Agrupar 244"/>
          <p:cNvGrpSpPr/>
          <p:nvPr userDrawn="1"/>
        </p:nvGrpSpPr>
        <p:grpSpPr>
          <a:xfrm>
            <a:off x="3671788" y="6089397"/>
            <a:ext cx="401636" cy="319544"/>
            <a:chOff x="3671788" y="6089397"/>
            <a:chExt cx="401636" cy="319544"/>
          </a:xfrm>
        </p:grpSpPr>
        <p:sp>
          <p:nvSpPr>
            <p:cNvPr id="182" name="Elipse 181"/>
            <p:cNvSpPr/>
            <p:nvPr/>
          </p:nvSpPr>
          <p:spPr>
            <a:xfrm>
              <a:off x="3728660" y="6099341"/>
              <a:ext cx="309600" cy="309600"/>
            </a:xfrm>
            <a:prstGeom prst="ellipse">
              <a:avLst/>
            </a:prstGeom>
            <a:solidFill>
              <a:srgbClr val="19478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183" name="CuadroTexto 182"/>
            <p:cNvSpPr txBox="1"/>
            <p:nvPr/>
          </p:nvSpPr>
          <p:spPr>
            <a:xfrm>
              <a:off x="3671788" y="6089397"/>
              <a:ext cx="401636" cy="307777"/>
            </a:xfrm>
            <a:prstGeom prst="rect">
              <a:avLst/>
            </a:prstGeom>
            <a:noFill/>
          </p:spPr>
          <p:txBody>
            <a:bodyPr wrap="square" rtlCol="0">
              <a:spAutoFit/>
            </a:bodyPr>
            <a:lstStyle/>
            <a:p>
              <a:pPr algn="ctr"/>
              <a:r>
                <a:rPr lang="es-ES" sz="1400" dirty="0">
                  <a:solidFill>
                    <a:schemeClr val="bg1"/>
                  </a:solidFill>
                  <a:latin typeface="Arial"/>
                  <a:cs typeface="Arial"/>
                </a:rPr>
                <a:t>15</a:t>
              </a:r>
            </a:p>
          </p:txBody>
        </p:sp>
      </p:grpSp>
      <p:sp>
        <p:nvSpPr>
          <p:cNvPr id="184" name="Elipse 183"/>
          <p:cNvSpPr/>
          <p:nvPr userDrawn="1"/>
        </p:nvSpPr>
        <p:spPr>
          <a:xfrm>
            <a:off x="4749476" y="864281"/>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85" name="CuadroTexto 184"/>
          <p:cNvSpPr txBox="1"/>
          <p:nvPr userDrawn="1"/>
        </p:nvSpPr>
        <p:spPr>
          <a:xfrm>
            <a:off x="4667679" y="833948"/>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a:t>
            </a:r>
          </a:p>
        </p:txBody>
      </p:sp>
      <p:sp>
        <p:nvSpPr>
          <p:cNvPr id="186" name="Elipse 185"/>
          <p:cNvSpPr/>
          <p:nvPr userDrawn="1"/>
        </p:nvSpPr>
        <p:spPr>
          <a:xfrm>
            <a:off x="4749476" y="1242709"/>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87" name="CuadroTexto 186"/>
          <p:cNvSpPr txBox="1"/>
          <p:nvPr userDrawn="1"/>
        </p:nvSpPr>
        <p:spPr>
          <a:xfrm>
            <a:off x="4667679" y="1212376"/>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2</a:t>
            </a:r>
          </a:p>
        </p:txBody>
      </p:sp>
      <p:sp>
        <p:nvSpPr>
          <p:cNvPr id="188" name="Elipse 187"/>
          <p:cNvSpPr/>
          <p:nvPr userDrawn="1"/>
        </p:nvSpPr>
        <p:spPr>
          <a:xfrm>
            <a:off x="4749476" y="1621137"/>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89" name="CuadroTexto 188"/>
          <p:cNvSpPr txBox="1"/>
          <p:nvPr userDrawn="1"/>
        </p:nvSpPr>
        <p:spPr>
          <a:xfrm>
            <a:off x="4667679" y="1590804"/>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3</a:t>
            </a:r>
          </a:p>
        </p:txBody>
      </p:sp>
      <p:sp>
        <p:nvSpPr>
          <p:cNvPr id="190" name="Elipse 189"/>
          <p:cNvSpPr/>
          <p:nvPr userDrawn="1"/>
        </p:nvSpPr>
        <p:spPr>
          <a:xfrm>
            <a:off x="4749476" y="1999565"/>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91" name="CuadroTexto 190"/>
          <p:cNvSpPr txBox="1"/>
          <p:nvPr userDrawn="1"/>
        </p:nvSpPr>
        <p:spPr>
          <a:xfrm>
            <a:off x="4667679" y="1969232"/>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4</a:t>
            </a:r>
          </a:p>
        </p:txBody>
      </p:sp>
      <p:sp>
        <p:nvSpPr>
          <p:cNvPr id="192" name="Elipse 191"/>
          <p:cNvSpPr/>
          <p:nvPr userDrawn="1"/>
        </p:nvSpPr>
        <p:spPr>
          <a:xfrm>
            <a:off x="4749476" y="2377993"/>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93" name="CuadroTexto 192"/>
          <p:cNvSpPr txBox="1"/>
          <p:nvPr userDrawn="1"/>
        </p:nvSpPr>
        <p:spPr>
          <a:xfrm>
            <a:off x="4667679" y="2347660"/>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5</a:t>
            </a:r>
          </a:p>
        </p:txBody>
      </p:sp>
      <p:sp>
        <p:nvSpPr>
          <p:cNvPr id="194" name="Elipse 193"/>
          <p:cNvSpPr/>
          <p:nvPr userDrawn="1"/>
        </p:nvSpPr>
        <p:spPr>
          <a:xfrm>
            <a:off x="4749476" y="2756421"/>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95" name="CuadroTexto 194"/>
          <p:cNvSpPr txBox="1"/>
          <p:nvPr userDrawn="1"/>
        </p:nvSpPr>
        <p:spPr>
          <a:xfrm>
            <a:off x="4667679" y="2726088"/>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6</a:t>
            </a:r>
          </a:p>
        </p:txBody>
      </p:sp>
      <p:sp>
        <p:nvSpPr>
          <p:cNvPr id="196" name="Elipse 195"/>
          <p:cNvSpPr/>
          <p:nvPr userDrawn="1"/>
        </p:nvSpPr>
        <p:spPr>
          <a:xfrm>
            <a:off x="4749476" y="3134849"/>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97" name="CuadroTexto 196"/>
          <p:cNvSpPr txBox="1"/>
          <p:nvPr userDrawn="1"/>
        </p:nvSpPr>
        <p:spPr>
          <a:xfrm>
            <a:off x="4667679" y="3104516"/>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7</a:t>
            </a:r>
          </a:p>
        </p:txBody>
      </p:sp>
      <p:sp>
        <p:nvSpPr>
          <p:cNvPr id="198" name="Elipse 197"/>
          <p:cNvSpPr/>
          <p:nvPr userDrawn="1"/>
        </p:nvSpPr>
        <p:spPr>
          <a:xfrm>
            <a:off x="4749476" y="3513277"/>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199" name="CuadroTexto 198"/>
          <p:cNvSpPr txBox="1"/>
          <p:nvPr userDrawn="1"/>
        </p:nvSpPr>
        <p:spPr>
          <a:xfrm>
            <a:off x="4667679" y="3482944"/>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8</a:t>
            </a:r>
          </a:p>
        </p:txBody>
      </p:sp>
      <p:sp>
        <p:nvSpPr>
          <p:cNvPr id="200" name="Elipse 199"/>
          <p:cNvSpPr/>
          <p:nvPr userDrawn="1"/>
        </p:nvSpPr>
        <p:spPr>
          <a:xfrm>
            <a:off x="4749476" y="3891705"/>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1" name="CuadroTexto 200"/>
          <p:cNvSpPr txBox="1"/>
          <p:nvPr userDrawn="1"/>
        </p:nvSpPr>
        <p:spPr>
          <a:xfrm>
            <a:off x="4667679" y="3861372"/>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9</a:t>
            </a:r>
          </a:p>
        </p:txBody>
      </p:sp>
      <p:sp>
        <p:nvSpPr>
          <p:cNvPr id="202" name="Elipse 201"/>
          <p:cNvSpPr/>
          <p:nvPr userDrawn="1"/>
        </p:nvSpPr>
        <p:spPr>
          <a:xfrm>
            <a:off x="4749476" y="4270133"/>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3" name="CuadroTexto 202"/>
          <p:cNvSpPr txBox="1"/>
          <p:nvPr userDrawn="1"/>
        </p:nvSpPr>
        <p:spPr>
          <a:xfrm>
            <a:off x="4667679" y="4250656"/>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10</a:t>
            </a:r>
          </a:p>
        </p:txBody>
      </p:sp>
      <p:sp>
        <p:nvSpPr>
          <p:cNvPr id="204" name="Elipse 203"/>
          <p:cNvSpPr/>
          <p:nvPr userDrawn="1"/>
        </p:nvSpPr>
        <p:spPr>
          <a:xfrm>
            <a:off x="4749476" y="4648561"/>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5" name="CuadroTexto 204"/>
          <p:cNvSpPr txBox="1"/>
          <p:nvPr userDrawn="1"/>
        </p:nvSpPr>
        <p:spPr>
          <a:xfrm>
            <a:off x="4667679" y="4618228"/>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11</a:t>
            </a:r>
          </a:p>
        </p:txBody>
      </p:sp>
      <p:sp>
        <p:nvSpPr>
          <p:cNvPr id="206" name="Elipse 205"/>
          <p:cNvSpPr/>
          <p:nvPr userDrawn="1"/>
        </p:nvSpPr>
        <p:spPr>
          <a:xfrm>
            <a:off x="4749476" y="5026989"/>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7" name="CuadroTexto 206"/>
          <p:cNvSpPr txBox="1"/>
          <p:nvPr userDrawn="1"/>
        </p:nvSpPr>
        <p:spPr>
          <a:xfrm>
            <a:off x="4656825" y="4996656"/>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12</a:t>
            </a:r>
          </a:p>
        </p:txBody>
      </p:sp>
      <p:sp>
        <p:nvSpPr>
          <p:cNvPr id="208" name="Elipse 207"/>
          <p:cNvSpPr/>
          <p:nvPr userDrawn="1"/>
        </p:nvSpPr>
        <p:spPr>
          <a:xfrm>
            <a:off x="4749476" y="5405417"/>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09" name="CuadroTexto 208"/>
          <p:cNvSpPr txBox="1"/>
          <p:nvPr userDrawn="1"/>
        </p:nvSpPr>
        <p:spPr>
          <a:xfrm>
            <a:off x="4656825" y="5375084"/>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13</a:t>
            </a:r>
          </a:p>
        </p:txBody>
      </p:sp>
      <p:sp>
        <p:nvSpPr>
          <p:cNvPr id="210" name="Elipse 209"/>
          <p:cNvSpPr/>
          <p:nvPr userDrawn="1"/>
        </p:nvSpPr>
        <p:spPr>
          <a:xfrm>
            <a:off x="4749476" y="5783845"/>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11" name="CuadroTexto 210"/>
          <p:cNvSpPr txBox="1"/>
          <p:nvPr userDrawn="1"/>
        </p:nvSpPr>
        <p:spPr>
          <a:xfrm>
            <a:off x="4656825" y="5753512"/>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14</a:t>
            </a:r>
          </a:p>
        </p:txBody>
      </p:sp>
      <p:sp>
        <p:nvSpPr>
          <p:cNvPr id="212" name="Elipse 211"/>
          <p:cNvSpPr/>
          <p:nvPr userDrawn="1"/>
        </p:nvSpPr>
        <p:spPr>
          <a:xfrm>
            <a:off x="4749476" y="6162275"/>
            <a:ext cx="238043" cy="238044"/>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latin typeface="Arial"/>
              <a:cs typeface="Arial"/>
            </a:endParaRPr>
          </a:p>
        </p:txBody>
      </p:sp>
      <p:sp>
        <p:nvSpPr>
          <p:cNvPr id="213" name="CuadroTexto 212"/>
          <p:cNvSpPr txBox="1"/>
          <p:nvPr userDrawn="1"/>
        </p:nvSpPr>
        <p:spPr>
          <a:xfrm>
            <a:off x="4656825" y="6131942"/>
            <a:ext cx="401636" cy="276999"/>
          </a:xfrm>
          <a:prstGeom prst="rect">
            <a:avLst/>
          </a:prstGeom>
          <a:noFill/>
          <a:ln>
            <a:noFill/>
          </a:ln>
        </p:spPr>
        <p:txBody>
          <a:bodyPr wrap="square" rtlCol="0">
            <a:spAutoFit/>
          </a:bodyPr>
          <a:lstStyle/>
          <a:p>
            <a:pPr algn="ctr"/>
            <a:r>
              <a:rPr lang="es-ES" sz="1200" dirty="0">
                <a:solidFill>
                  <a:srgbClr val="FFFFFF"/>
                </a:solidFill>
                <a:latin typeface="Arial"/>
                <a:cs typeface="Arial"/>
              </a:rPr>
              <a:t>15</a:t>
            </a:r>
          </a:p>
        </p:txBody>
      </p:sp>
      <p:sp>
        <p:nvSpPr>
          <p:cNvPr id="214" name="Elipse 213"/>
          <p:cNvSpPr/>
          <p:nvPr userDrawn="1"/>
        </p:nvSpPr>
        <p:spPr>
          <a:xfrm>
            <a:off x="5727581" y="858869"/>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15" name="CuadroTexto 214"/>
          <p:cNvSpPr txBox="1"/>
          <p:nvPr userDrawn="1"/>
        </p:nvSpPr>
        <p:spPr>
          <a:xfrm>
            <a:off x="5681563" y="848925"/>
            <a:ext cx="401636" cy="307777"/>
          </a:xfrm>
          <a:prstGeom prst="rect">
            <a:avLst/>
          </a:prstGeom>
          <a:noFill/>
        </p:spPr>
        <p:txBody>
          <a:bodyPr wrap="square" rtlCol="0">
            <a:spAutoFit/>
          </a:bodyPr>
          <a:lstStyle/>
          <a:p>
            <a:pPr algn="ctr"/>
            <a:r>
              <a:rPr lang="es-ES" sz="1400" dirty="0">
                <a:solidFill>
                  <a:schemeClr val="bg1"/>
                </a:solidFill>
                <a:latin typeface="Arial"/>
                <a:cs typeface="Arial"/>
              </a:rPr>
              <a:t>1</a:t>
            </a:r>
          </a:p>
        </p:txBody>
      </p:sp>
      <p:sp>
        <p:nvSpPr>
          <p:cNvPr id="216" name="Elipse 215"/>
          <p:cNvSpPr/>
          <p:nvPr userDrawn="1"/>
        </p:nvSpPr>
        <p:spPr>
          <a:xfrm>
            <a:off x="5727581" y="1233188"/>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17" name="CuadroTexto 216"/>
          <p:cNvSpPr txBox="1"/>
          <p:nvPr userDrawn="1"/>
        </p:nvSpPr>
        <p:spPr>
          <a:xfrm>
            <a:off x="5681563" y="1223244"/>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2</a:t>
            </a:r>
          </a:p>
        </p:txBody>
      </p:sp>
      <p:sp>
        <p:nvSpPr>
          <p:cNvPr id="218" name="Elipse 217"/>
          <p:cNvSpPr/>
          <p:nvPr userDrawn="1"/>
        </p:nvSpPr>
        <p:spPr>
          <a:xfrm>
            <a:off x="5727581" y="1607507"/>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19" name="CuadroTexto 218"/>
          <p:cNvSpPr txBox="1"/>
          <p:nvPr userDrawn="1"/>
        </p:nvSpPr>
        <p:spPr>
          <a:xfrm>
            <a:off x="5681563" y="1597563"/>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3</a:t>
            </a:r>
          </a:p>
        </p:txBody>
      </p:sp>
      <p:sp>
        <p:nvSpPr>
          <p:cNvPr id="220" name="Elipse 219"/>
          <p:cNvSpPr/>
          <p:nvPr userDrawn="1"/>
        </p:nvSpPr>
        <p:spPr>
          <a:xfrm>
            <a:off x="5727581" y="1981826"/>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21" name="CuadroTexto 220"/>
          <p:cNvSpPr txBox="1"/>
          <p:nvPr userDrawn="1"/>
        </p:nvSpPr>
        <p:spPr>
          <a:xfrm>
            <a:off x="5681563" y="1971882"/>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4</a:t>
            </a:r>
          </a:p>
        </p:txBody>
      </p:sp>
      <p:sp>
        <p:nvSpPr>
          <p:cNvPr id="222" name="Elipse 221"/>
          <p:cNvSpPr/>
          <p:nvPr userDrawn="1"/>
        </p:nvSpPr>
        <p:spPr>
          <a:xfrm>
            <a:off x="5727581" y="2356145"/>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23" name="CuadroTexto 222"/>
          <p:cNvSpPr txBox="1"/>
          <p:nvPr userDrawn="1"/>
        </p:nvSpPr>
        <p:spPr>
          <a:xfrm>
            <a:off x="5681563" y="2346201"/>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5</a:t>
            </a:r>
          </a:p>
        </p:txBody>
      </p:sp>
      <p:sp>
        <p:nvSpPr>
          <p:cNvPr id="224" name="Elipse 223"/>
          <p:cNvSpPr/>
          <p:nvPr userDrawn="1"/>
        </p:nvSpPr>
        <p:spPr>
          <a:xfrm>
            <a:off x="5727581" y="2730464"/>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25" name="CuadroTexto 224"/>
          <p:cNvSpPr txBox="1"/>
          <p:nvPr userDrawn="1"/>
        </p:nvSpPr>
        <p:spPr>
          <a:xfrm>
            <a:off x="5681563" y="2720520"/>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6</a:t>
            </a:r>
          </a:p>
        </p:txBody>
      </p:sp>
      <p:sp>
        <p:nvSpPr>
          <p:cNvPr id="226" name="Elipse 225"/>
          <p:cNvSpPr/>
          <p:nvPr userDrawn="1"/>
        </p:nvSpPr>
        <p:spPr>
          <a:xfrm>
            <a:off x="5727581" y="3104783"/>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27" name="CuadroTexto 226"/>
          <p:cNvSpPr txBox="1"/>
          <p:nvPr userDrawn="1"/>
        </p:nvSpPr>
        <p:spPr>
          <a:xfrm>
            <a:off x="5681563" y="3094839"/>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7</a:t>
            </a:r>
          </a:p>
        </p:txBody>
      </p:sp>
      <p:sp>
        <p:nvSpPr>
          <p:cNvPr id="228" name="Elipse 227"/>
          <p:cNvSpPr/>
          <p:nvPr userDrawn="1"/>
        </p:nvSpPr>
        <p:spPr>
          <a:xfrm>
            <a:off x="5727581" y="3479102"/>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29" name="CuadroTexto 228"/>
          <p:cNvSpPr txBox="1"/>
          <p:nvPr userDrawn="1"/>
        </p:nvSpPr>
        <p:spPr>
          <a:xfrm>
            <a:off x="5681563" y="3469158"/>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8</a:t>
            </a:r>
          </a:p>
        </p:txBody>
      </p:sp>
      <p:sp>
        <p:nvSpPr>
          <p:cNvPr id="230" name="Elipse 229"/>
          <p:cNvSpPr/>
          <p:nvPr userDrawn="1"/>
        </p:nvSpPr>
        <p:spPr>
          <a:xfrm>
            <a:off x="5727581" y="3853421"/>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31" name="CuadroTexto 230"/>
          <p:cNvSpPr txBox="1"/>
          <p:nvPr userDrawn="1"/>
        </p:nvSpPr>
        <p:spPr>
          <a:xfrm>
            <a:off x="5681563" y="3843477"/>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9</a:t>
            </a:r>
          </a:p>
        </p:txBody>
      </p:sp>
      <p:sp>
        <p:nvSpPr>
          <p:cNvPr id="232" name="Elipse 231"/>
          <p:cNvSpPr/>
          <p:nvPr userDrawn="1"/>
        </p:nvSpPr>
        <p:spPr>
          <a:xfrm>
            <a:off x="5727581" y="4227740"/>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33" name="CuadroTexto 232"/>
          <p:cNvSpPr txBox="1"/>
          <p:nvPr userDrawn="1"/>
        </p:nvSpPr>
        <p:spPr>
          <a:xfrm>
            <a:off x="5670709" y="4217796"/>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10</a:t>
            </a:r>
          </a:p>
        </p:txBody>
      </p:sp>
      <p:sp>
        <p:nvSpPr>
          <p:cNvPr id="234" name="Elipse 233"/>
          <p:cNvSpPr/>
          <p:nvPr userDrawn="1"/>
        </p:nvSpPr>
        <p:spPr>
          <a:xfrm>
            <a:off x="5727581" y="4602059"/>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35" name="CuadroTexto 234"/>
          <p:cNvSpPr txBox="1"/>
          <p:nvPr userDrawn="1"/>
        </p:nvSpPr>
        <p:spPr>
          <a:xfrm>
            <a:off x="5681563" y="4592115"/>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11</a:t>
            </a:r>
          </a:p>
        </p:txBody>
      </p:sp>
      <p:sp>
        <p:nvSpPr>
          <p:cNvPr id="236" name="Elipse 235"/>
          <p:cNvSpPr/>
          <p:nvPr userDrawn="1"/>
        </p:nvSpPr>
        <p:spPr>
          <a:xfrm>
            <a:off x="5727581" y="4976378"/>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37" name="CuadroTexto 236"/>
          <p:cNvSpPr txBox="1"/>
          <p:nvPr userDrawn="1"/>
        </p:nvSpPr>
        <p:spPr>
          <a:xfrm>
            <a:off x="5670709" y="4966434"/>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12</a:t>
            </a:r>
          </a:p>
        </p:txBody>
      </p:sp>
      <p:sp>
        <p:nvSpPr>
          <p:cNvPr id="238" name="Elipse 237"/>
          <p:cNvSpPr/>
          <p:nvPr userDrawn="1"/>
        </p:nvSpPr>
        <p:spPr>
          <a:xfrm>
            <a:off x="5727581" y="5350697"/>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39" name="CuadroTexto 238"/>
          <p:cNvSpPr txBox="1"/>
          <p:nvPr userDrawn="1"/>
        </p:nvSpPr>
        <p:spPr>
          <a:xfrm>
            <a:off x="5670709" y="5340753"/>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13</a:t>
            </a:r>
          </a:p>
        </p:txBody>
      </p:sp>
      <p:sp>
        <p:nvSpPr>
          <p:cNvPr id="240" name="Elipse 239"/>
          <p:cNvSpPr/>
          <p:nvPr userDrawn="1"/>
        </p:nvSpPr>
        <p:spPr>
          <a:xfrm>
            <a:off x="5727581" y="5725016"/>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41" name="CuadroTexto 240"/>
          <p:cNvSpPr txBox="1"/>
          <p:nvPr userDrawn="1"/>
        </p:nvSpPr>
        <p:spPr>
          <a:xfrm>
            <a:off x="5670709" y="5715072"/>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14</a:t>
            </a:r>
          </a:p>
        </p:txBody>
      </p:sp>
      <p:sp>
        <p:nvSpPr>
          <p:cNvPr id="242" name="Elipse 241"/>
          <p:cNvSpPr/>
          <p:nvPr userDrawn="1"/>
        </p:nvSpPr>
        <p:spPr>
          <a:xfrm>
            <a:off x="5727581" y="6099341"/>
            <a:ext cx="309600" cy="309600"/>
          </a:xfrm>
          <a:prstGeom prst="ellipse">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050" dirty="0">
              <a:solidFill>
                <a:schemeClr val="tx1"/>
              </a:solidFill>
            </a:endParaRPr>
          </a:p>
        </p:txBody>
      </p:sp>
      <p:sp>
        <p:nvSpPr>
          <p:cNvPr id="243" name="CuadroTexto 242"/>
          <p:cNvSpPr txBox="1"/>
          <p:nvPr userDrawn="1"/>
        </p:nvSpPr>
        <p:spPr>
          <a:xfrm>
            <a:off x="5670709" y="6089397"/>
            <a:ext cx="401636" cy="307777"/>
          </a:xfrm>
          <a:prstGeom prst="rect">
            <a:avLst/>
          </a:prstGeom>
          <a:noFill/>
          <a:ln>
            <a:noFill/>
          </a:ln>
        </p:spPr>
        <p:txBody>
          <a:bodyPr wrap="square" rtlCol="0">
            <a:spAutoFit/>
          </a:bodyPr>
          <a:lstStyle/>
          <a:p>
            <a:pPr algn="ctr"/>
            <a:r>
              <a:rPr lang="es-ES" sz="1400" dirty="0">
                <a:solidFill>
                  <a:schemeClr val="bg1"/>
                </a:solidFill>
                <a:latin typeface="Arial"/>
                <a:cs typeface="Arial"/>
              </a:rPr>
              <a:t>15</a:t>
            </a:r>
          </a:p>
        </p:txBody>
      </p:sp>
    </p:spTree>
    <p:extLst>
      <p:ext uri="{BB962C8B-B14F-4D97-AF65-F5344CB8AC3E}">
        <p14:creationId xmlns:p14="http://schemas.microsoft.com/office/powerpoint/2010/main" val="1923423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PORTADA">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A49D135-4539-9B47-9C6C-855CAE695768}"/>
              </a:ext>
            </a:extLst>
          </p:cNvPr>
          <p:cNvSpPr/>
          <p:nvPr userDrawn="1"/>
        </p:nvSpPr>
        <p:spPr>
          <a:xfrm>
            <a:off x="4328161" y="6070793"/>
            <a:ext cx="5400231" cy="7218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463"/>
          </a:p>
        </p:txBody>
      </p:sp>
      <p:cxnSp>
        <p:nvCxnSpPr>
          <p:cNvPr id="10" name="Straight Connector 6">
            <a:extLst>
              <a:ext uri="{FF2B5EF4-FFF2-40B4-BE49-F238E27FC236}">
                <a16:creationId xmlns:a16="http://schemas.microsoft.com/office/drawing/2014/main" id="{0458226E-48C9-9548-BD1E-4EF1CA60569B}"/>
              </a:ext>
            </a:extLst>
          </p:cNvPr>
          <p:cNvCxnSpPr>
            <a:cxnSpLocks/>
          </p:cNvCxnSpPr>
          <p:nvPr userDrawn="1"/>
        </p:nvCxnSpPr>
        <p:spPr>
          <a:xfrm>
            <a:off x="3856521" y="3780876"/>
            <a:ext cx="5612794"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Marcador de posición de texto 12">
            <a:extLst>
              <a:ext uri="{FF2B5EF4-FFF2-40B4-BE49-F238E27FC236}">
                <a16:creationId xmlns:a16="http://schemas.microsoft.com/office/drawing/2014/main" id="{97EDA6C1-C9E9-134D-AA01-E967AAF4F6F0}"/>
              </a:ext>
            </a:extLst>
          </p:cNvPr>
          <p:cNvSpPr>
            <a:spLocks noGrp="1"/>
          </p:cNvSpPr>
          <p:nvPr>
            <p:ph type="body" sz="quarter" idx="10" hasCustomPrompt="1"/>
          </p:nvPr>
        </p:nvSpPr>
        <p:spPr>
          <a:xfrm>
            <a:off x="3856404" y="3349490"/>
            <a:ext cx="5612911" cy="390525"/>
          </a:xfrm>
          <a:prstGeom prst="rect">
            <a:avLst/>
          </a:prstGeom>
        </p:spPr>
        <p:txBody>
          <a:bodyPr anchor="b"/>
          <a:lstStyle>
            <a:lvl1pPr marL="0" indent="0">
              <a:buNone/>
              <a:defRPr sz="1625" b="1">
                <a:solidFill>
                  <a:schemeClr val="accent3">
                    <a:lumMod val="25000"/>
                  </a:schemeClr>
                </a:solidFill>
              </a:defRPr>
            </a:lvl1pPr>
          </a:lstStyle>
          <a:p>
            <a:pPr lvl="0"/>
            <a:r>
              <a:rPr lang="es-ES" dirty="0"/>
              <a:t>Título de la presentación</a:t>
            </a:r>
          </a:p>
        </p:txBody>
      </p:sp>
      <p:sp>
        <p:nvSpPr>
          <p:cNvPr id="12" name="Marcador de posición de texto 12">
            <a:extLst>
              <a:ext uri="{FF2B5EF4-FFF2-40B4-BE49-F238E27FC236}">
                <a16:creationId xmlns:a16="http://schemas.microsoft.com/office/drawing/2014/main" id="{1B4D9556-F7EC-E24D-AF1A-9481E1A3565E}"/>
              </a:ext>
            </a:extLst>
          </p:cNvPr>
          <p:cNvSpPr>
            <a:spLocks noGrp="1"/>
          </p:cNvSpPr>
          <p:nvPr>
            <p:ph type="body" sz="quarter" idx="11" hasCustomPrompt="1"/>
          </p:nvPr>
        </p:nvSpPr>
        <p:spPr>
          <a:xfrm>
            <a:off x="3856404" y="3821742"/>
            <a:ext cx="5612911" cy="390525"/>
          </a:xfrm>
          <a:prstGeom prst="rect">
            <a:avLst/>
          </a:prstGeom>
        </p:spPr>
        <p:txBody>
          <a:bodyPr anchor="b"/>
          <a:lstStyle>
            <a:lvl1pPr marL="0" indent="0">
              <a:buNone/>
              <a:defRPr sz="1463" b="0">
                <a:solidFill>
                  <a:schemeClr val="accent3">
                    <a:lumMod val="25000"/>
                  </a:schemeClr>
                </a:solidFill>
              </a:defRPr>
            </a:lvl1pPr>
          </a:lstStyle>
          <a:p>
            <a:pPr lvl="0"/>
            <a:r>
              <a:rPr lang="es-ES" dirty="0"/>
              <a:t>- Subtítulo -</a:t>
            </a:r>
          </a:p>
        </p:txBody>
      </p:sp>
      <p:sp>
        <p:nvSpPr>
          <p:cNvPr id="15" name="Marcador de posición de texto 12">
            <a:extLst>
              <a:ext uri="{FF2B5EF4-FFF2-40B4-BE49-F238E27FC236}">
                <a16:creationId xmlns:a16="http://schemas.microsoft.com/office/drawing/2014/main" id="{1B4D9556-F7EC-E24D-AF1A-9481E1A3565E}"/>
              </a:ext>
            </a:extLst>
          </p:cNvPr>
          <p:cNvSpPr>
            <a:spLocks noGrp="1"/>
          </p:cNvSpPr>
          <p:nvPr>
            <p:ph type="body" sz="quarter" idx="12" hasCustomPrompt="1"/>
          </p:nvPr>
        </p:nvSpPr>
        <p:spPr>
          <a:xfrm>
            <a:off x="3856143" y="4233529"/>
            <a:ext cx="5613173" cy="390525"/>
          </a:xfrm>
          <a:prstGeom prst="rect">
            <a:avLst/>
          </a:prstGeom>
        </p:spPr>
        <p:txBody>
          <a:bodyPr anchor="b"/>
          <a:lstStyle>
            <a:lvl1pPr marL="0" indent="0">
              <a:buNone/>
              <a:defRPr sz="1138" b="0" baseline="0">
                <a:solidFill>
                  <a:schemeClr val="accent4">
                    <a:lumMod val="25000"/>
                  </a:schemeClr>
                </a:solidFill>
              </a:defRPr>
            </a:lvl1pPr>
          </a:lstStyle>
          <a:p>
            <a:pPr lvl="0"/>
            <a:r>
              <a:rPr lang="es-ES_tradnl" dirty="0"/>
              <a:t>Ciudad, fecha </a:t>
            </a:r>
            <a:endParaRPr lang="es-ES" dirty="0"/>
          </a:p>
        </p:txBody>
      </p:sp>
    </p:spTree>
    <p:extLst>
      <p:ext uri="{BB962C8B-B14F-4D97-AF65-F5344CB8AC3E}">
        <p14:creationId xmlns:p14="http://schemas.microsoft.com/office/powerpoint/2010/main" val="3026234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RA 4 firmas">
    <p:spTree>
      <p:nvGrpSpPr>
        <p:cNvPr id="1" name=""/>
        <p:cNvGrpSpPr/>
        <p:nvPr/>
      </p:nvGrpSpPr>
      <p:grpSpPr>
        <a:xfrm>
          <a:off x="0" y="0"/>
          <a:ext cx="0" cy="0"/>
          <a:chOff x="0" y="0"/>
          <a:chExt cx="0" cy="0"/>
        </a:xfrm>
      </p:grpSpPr>
      <p:sp>
        <p:nvSpPr>
          <p:cNvPr id="46" name="Rectángulo 45"/>
          <p:cNvSpPr/>
          <p:nvPr userDrawn="1"/>
        </p:nvSpPr>
        <p:spPr>
          <a:xfrm>
            <a:off x="0" y="-33802"/>
            <a:ext cx="9906000" cy="6896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1" name="Imagen 10"/>
          <p:cNvPicPr>
            <a:picLocks noChangeAspect="1"/>
          </p:cNvPicPr>
          <p:nvPr userDrawn="1"/>
        </p:nvPicPr>
        <p:blipFill>
          <a:blip r:embed="rId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402148" y="5358521"/>
            <a:ext cx="269503" cy="269934"/>
          </a:xfrm>
          <a:prstGeom prst="rect">
            <a:avLst/>
          </a:prstGeom>
          <a:noFill/>
          <a:ln>
            <a:noFill/>
          </a:ln>
        </p:spPr>
      </p:pic>
      <p:sp>
        <p:nvSpPr>
          <p:cNvPr id="15" name="Marcador de texto 13"/>
          <p:cNvSpPr>
            <a:spLocks noGrp="1"/>
          </p:cNvSpPr>
          <p:nvPr>
            <p:ph type="body" sz="quarter" idx="12" hasCustomPrompt="1"/>
          </p:nvPr>
        </p:nvSpPr>
        <p:spPr>
          <a:xfrm>
            <a:off x="4672938" y="4729396"/>
            <a:ext cx="5011370" cy="266154"/>
          </a:xfrm>
          <a:prstGeom prst="rect">
            <a:avLst/>
          </a:prstGeom>
        </p:spPr>
        <p:txBody>
          <a:bodyPr/>
          <a:lstStyle>
            <a:lvl1pPr marL="0" indent="0">
              <a:spcBef>
                <a:spcPts val="300"/>
              </a:spcBef>
              <a:spcAft>
                <a:spcPts val="600"/>
              </a:spcAft>
              <a:buClr>
                <a:schemeClr val="bg1"/>
              </a:buClr>
              <a:defRPr b="1" baseline="0">
                <a:solidFill>
                  <a:schemeClr val="accent4">
                    <a:lumMod val="2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 dirty="0"/>
              <a:t>Nombre: Cargo</a:t>
            </a:r>
          </a:p>
        </p:txBody>
      </p:sp>
      <p:sp>
        <p:nvSpPr>
          <p:cNvPr id="22" name="Marcador de texto 13"/>
          <p:cNvSpPr>
            <a:spLocks noGrp="1"/>
          </p:cNvSpPr>
          <p:nvPr>
            <p:ph type="body" sz="quarter" idx="13" hasCustomPrompt="1"/>
          </p:nvPr>
        </p:nvSpPr>
        <p:spPr>
          <a:xfrm>
            <a:off x="4668913" y="5050595"/>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xxx@alfaconsulting.com</a:t>
            </a:r>
            <a:endParaRPr lang="es-ES" dirty="0"/>
          </a:p>
        </p:txBody>
      </p:sp>
      <p:sp>
        <p:nvSpPr>
          <p:cNvPr id="24" name="Marcador de texto 13"/>
          <p:cNvSpPr>
            <a:spLocks noGrp="1"/>
          </p:cNvSpPr>
          <p:nvPr>
            <p:ph type="body" sz="quarter" idx="14" hasCustomPrompt="1"/>
          </p:nvPr>
        </p:nvSpPr>
        <p:spPr>
          <a:xfrm>
            <a:off x="4672938" y="5342842"/>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sp>
        <p:nvSpPr>
          <p:cNvPr id="25" name="Marcador de texto 13"/>
          <p:cNvSpPr>
            <a:spLocks noGrp="1"/>
          </p:cNvSpPr>
          <p:nvPr>
            <p:ph type="body" sz="quarter" idx="15" hasCustomPrompt="1"/>
          </p:nvPr>
        </p:nvSpPr>
        <p:spPr>
          <a:xfrm>
            <a:off x="4671651" y="5548761"/>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pic>
        <p:nvPicPr>
          <p:cNvPr id="23" name="Imagen 22"/>
          <p:cNvPicPr>
            <a:picLocks noChangeAspect="1"/>
          </p:cNvPicPr>
          <p:nvPr userDrawn="1"/>
        </p:nvPicPr>
        <p:blipFill>
          <a:blip r:embed="rId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398135" y="4091194"/>
            <a:ext cx="269503" cy="269934"/>
          </a:xfrm>
          <a:prstGeom prst="rect">
            <a:avLst/>
          </a:prstGeom>
          <a:noFill/>
          <a:ln>
            <a:noFill/>
          </a:ln>
        </p:spPr>
      </p:pic>
      <p:sp>
        <p:nvSpPr>
          <p:cNvPr id="26" name="Marcador de texto 13"/>
          <p:cNvSpPr>
            <a:spLocks noGrp="1"/>
          </p:cNvSpPr>
          <p:nvPr>
            <p:ph type="body" sz="quarter" idx="16" hasCustomPrompt="1"/>
          </p:nvPr>
        </p:nvSpPr>
        <p:spPr>
          <a:xfrm>
            <a:off x="4665532" y="3462069"/>
            <a:ext cx="5011370" cy="266154"/>
          </a:xfrm>
          <a:prstGeom prst="rect">
            <a:avLst/>
          </a:prstGeom>
        </p:spPr>
        <p:txBody>
          <a:bodyPr/>
          <a:lstStyle>
            <a:lvl1pPr marL="0" indent="0">
              <a:spcBef>
                <a:spcPts val="300"/>
              </a:spcBef>
              <a:spcAft>
                <a:spcPts val="600"/>
              </a:spcAft>
              <a:buClr>
                <a:schemeClr val="bg1"/>
              </a:buClr>
              <a:defRPr b="1" baseline="0">
                <a:solidFill>
                  <a:schemeClr val="accent4">
                    <a:lumMod val="2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 dirty="0"/>
              <a:t>Nombre: Cargo</a:t>
            </a:r>
          </a:p>
        </p:txBody>
      </p:sp>
      <p:sp>
        <p:nvSpPr>
          <p:cNvPr id="27" name="Marcador de texto 13"/>
          <p:cNvSpPr>
            <a:spLocks noGrp="1"/>
          </p:cNvSpPr>
          <p:nvPr>
            <p:ph type="body" sz="quarter" idx="17" hasCustomPrompt="1"/>
          </p:nvPr>
        </p:nvSpPr>
        <p:spPr>
          <a:xfrm>
            <a:off x="4664900" y="3783268"/>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xxx@alfaconsulting.com</a:t>
            </a:r>
            <a:endParaRPr lang="es-ES" dirty="0"/>
          </a:p>
        </p:txBody>
      </p:sp>
      <p:sp>
        <p:nvSpPr>
          <p:cNvPr id="28" name="Marcador de texto 13"/>
          <p:cNvSpPr>
            <a:spLocks noGrp="1"/>
          </p:cNvSpPr>
          <p:nvPr>
            <p:ph type="body" sz="quarter" idx="18" hasCustomPrompt="1"/>
          </p:nvPr>
        </p:nvSpPr>
        <p:spPr>
          <a:xfrm>
            <a:off x="4668925" y="4075515"/>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sp>
        <p:nvSpPr>
          <p:cNvPr id="29" name="Marcador de texto 13"/>
          <p:cNvSpPr>
            <a:spLocks noGrp="1"/>
          </p:cNvSpPr>
          <p:nvPr>
            <p:ph type="body" sz="quarter" idx="19" hasCustomPrompt="1"/>
          </p:nvPr>
        </p:nvSpPr>
        <p:spPr>
          <a:xfrm>
            <a:off x="4667638" y="4281434"/>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pic>
        <p:nvPicPr>
          <p:cNvPr id="33" name="Imagen 32"/>
          <p:cNvPicPr>
            <a:picLocks noChangeAspect="1"/>
          </p:cNvPicPr>
          <p:nvPr userDrawn="1"/>
        </p:nvPicPr>
        <p:blipFill>
          <a:blip r:embed="rId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386106" y="2827880"/>
            <a:ext cx="269503" cy="269934"/>
          </a:xfrm>
          <a:prstGeom prst="rect">
            <a:avLst/>
          </a:prstGeom>
          <a:noFill/>
          <a:ln>
            <a:noFill/>
          </a:ln>
        </p:spPr>
      </p:pic>
      <p:sp>
        <p:nvSpPr>
          <p:cNvPr id="34" name="Marcador de texto 13"/>
          <p:cNvSpPr>
            <a:spLocks noGrp="1"/>
          </p:cNvSpPr>
          <p:nvPr>
            <p:ph type="body" sz="quarter" idx="20" hasCustomPrompt="1"/>
          </p:nvPr>
        </p:nvSpPr>
        <p:spPr>
          <a:xfrm>
            <a:off x="4656896" y="2198755"/>
            <a:ext cx="5011370" cy="266154"/>
          </a:xfrm>
          <a:prstGeom prst="rect">
            <a:avLst/>
          </a:prstGeom>
        </p:spPr>
        <p:txBody>
          <a:bodyPr/>
          <a:lstStyle>
            <a:lvl1pPr marL="0" indent="0">
              <a:spcBef>
                <a:spcPts val="300"/>
              </a:spcBef>
              <a:spcAft>
                <a:spcPts val="600"/>
              </a:spcAft>
              <a:buClr>
                <a:schemeClr val="bg1"/>
              </a:buClr>
              <a:defRPr b="1" baseline="0">
                <a:solidFill>
                  <a:schemeClr val="accent4">
                    <a:lumMod val="2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 dirty="0"/>
              <a:t>Nombre: Cargo</a:t>
            </a:r>
          </a:p>
        </p:txBody>
      </p:sp>
      <p:sp>
        <p:nvSpPr>
          <p:cNvPr id="35" name="Marcador de texto 13"/>
          <p:cNvSpPr>
            <a:spLocks noGrp="1"/>
          </p:cNvSpPr>
          <p:nvPr>
            <p:ph type="body" sz="quarter" idx="21" hasCustomPrompt="1"/>
          </p:nvPr>
        </p:nvSpPr>
        <p:spPr>
          <a:xfrm>
            <a:off x="4652871" y="2519954"/>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xxx@alfaconsulting.com</a:t>
            </a:r>
            <a:endParaRPr lang="es-ES" dirty="0"/>
          </a:p>
        </p:txBody>
      </p:sp>
      <p:sp>
        <p:nvSpPr>
          <p:cNvPr id="36" name="Marcador de texto 13"/>
          <p:cNvSpPr>
            <a:spLocks noGrp="1"/>
          </p:cNvSpPr>
          <p:nvPr>
            <p:ph type="body" sz="quarter" idx="22" hasCustomPrompt="1"/>
          </p:nvPr>
        </p:nvSpPr>
        <p:spPr>
          <a:xfrm>
            <a:off x="4656896" y="2812201"/>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sp>
        <p:nvSpPr>
          <p:cNvPr id="37" name="Marcador de texto 13"/>
          <p:cNvSpPr>
            <a:spLocks noGrp="1"/>
          </p:cNvSpPr>
          <p:nvPr>
            <p:ph type="body" sz="quarter" idx="23" hasCustomPrompt="1"/>
          </p:nvPr>
        </p:nvSpPr>
        <p:spPr>
          <a:xfrm>
            <a:off x="4655609" y="3018120"/>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pic>
        <p:nvPicPr>
          <p:cNvPr id="41" name="Imagen 40"/>
          <p:cNvPicPr>
            <a:picLocks noChangeAspect="1"/>
          </p:cNvPicPr>
          <p:nvPr userDrawn="1"/>
        </p:nvPicPr>
        <p:blipFill>
          <a:blip r:embed="rId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382093" y="1560553"/>
            <a:ext cx="269503" cy="269934"/>
          </a:xfrm>
          <a:prstGeom prst="rect">
            <a:avLst/>
          </a:prstGeom>
          <a:noFill/>
          <a:ln>
            <a:noFill/>
          </a:ln>
        </p:spPr>
      </p:pic>
      <p:sp>
        <p:nvSpPr>
          <p:cNvPr id="42" name="Marcador de texto 13"/>
          <p:cNvSpPr>
            <a:spLocks noGrp="1"/>
          </p:cNvSpPr>
          <p:nvPr>
            <p:ph type="body" sz="quarter" idx="24" hasCustomPrompt="1"/>
          </p:nvPr>
        </p:nvSpPr>
        <p:spPr>
          <a:xfrm>
            <a:off x="4649490" y="931428"/>
            <a:ext cx="5011370" cy="266154"/>
          </a:xfrm>
          <a:prstGeom prst="rect">
            <a:avLst/>
          </a:prstGeom>
        </p:spPr>
        <p:txBody>
          <a:bodyPr/>
          <a:lstStyle>
            <a:lvl1pPr marL="0" indent="0">
              <a:spcBef>
                <a:spcPts val="300"/>
              </a:spcBef>
              <a:spcAft>
                <a:spcPts val="600"/>
              </a:spcAft>
              <a:buClr>
                <a:schemeClr val="bg1"/>
              </a:buClr>
              <a:defRPr b="1" baseline="0">
                <a:solidFill>
                  <a:schemeClr val="accent4">
                    <a:lumMod val="2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 dirty="0"/>
              <a:t>Nombre: Cargo</a:t>
            </a:r>
          </a:p>
        </p:txBody>
      </p:sp>
      <p:sp>
        <p:nvSpPr>
          <p:cNvPr id="43" name="Marcador de texto 13"/>
          <p:cNvSpPr>
            <a:spLocks noGrp="1"/>
          </p:cNvSpPr>
          <p:nvPr>
            <p:ph type="body" sz="quarter" idx="25" hasCustomPrompt="1"/>
          </p:nvPr>
        </p:nvSpPr>
        <p:spPr>
          <a:xfrm>
            <a:off x="4648858" y="1252627"/>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xxx@alfaconsulting.com</a:t>
            </a:r>
            <a:endParaRPr lang="es-ES" dirty="0"/>
          </a:p>
        </p:txBody>
      </p:sp>
      <p:sp>
        <p:nvSpPr>
          <p:cNvPr id="44" name="Marcador de texto 13"/>
          <p:cNvSpPr>
            <a:spLocks noGrp="1"/>
          </p:cNvSpPr>
          <p:nvPr>
            <p:ph type="body" sz="quarter" idx="26" hasCustomPrompt="1"/>
          </p:nvPr>
        </p:nvSpPr>
        <p:spPr>
          <a:xfrm>
            <a:off x="4652883" y="1544874"/>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sp>
        <p:nvSpPr>
          <p:cNvPr id="45" name="Marcador de texto 13"/>
          <p:cNvSpPr>
            <a:spLocks noGrp="1"/>
          </p:cNvSpPr>
          <p:nvPr>
            <p:ph type="body" sz="quarter" idx="27" hasCustomPrompt="1"/>
          </p:nvPr>
        </p:nvSpPr>
        <p:spPr>
          <a:xfrm>
            <a:off x="4651596" y="1750793"/>
            <a:ext cx="5011370" cy="190409"/>
          </a:xfrm>
          <a:prstGeom prst="rect">
            <a:avLst/>
          </a:prstGeom>
        </p:spPr>
        <p:txBody>
          <a:bodyPr/>
          <a:lstStyle>
            <a:lvl1pPr marL="0" indent="0">
              <a:spcBef>
                <a:spcPts val="300"/>
              </a:spcBef>
              <a:spcAft>
                <a:spcPts val="600"/>
              </a:spcAft>
              <a:buClr>
                <a:schemeClr val="bg1"/>
              </a:buClr>
              <a:defRPr sz="1200" b="0" baseline="0">
                <a:solidFill>
                  <a:schemeClr val="accent6">
                    <a:lumMod val="75000"/>
                  </a:schemeClr>
                </a:solidFill>
              </a:defRPr>
            </a:lvl1pPr>
            <a:lvl2pPr marL="0" indent="0">
              <a:lnSpc>
                <a:spcPct val="100000"/>
              </a:lnSpc>
              <a:spcBef>
                <a:spcPts val="300"/>
              </a:spcBef>
              <a:spcAft>
                <a:spcPts val="600"/>
              </a:spcAft>
              <a:buClr>
                <a:schemeClr val="bg1"/>
              </a:buClr>
              <a:defRPr/>
            </a:lvl2pPr>
            <a:lvl3pPr marL="0" indent="0">
              <a:lnSpc>
                <a:spcPct val="100000"/>
              </a:lnSpc>
              <a:spcBef>
                <a:spcPts val="300"/>
              </a:spcBef>
              <a:spcAft>
                <a:spcPts val="0"/>
              </a:spcAft>
              <a:buClr>
                <a:schemeClr val="bg1"/>
              </a:buClr>
              <a:defRPr sz="1200"/>
            </a:lvl3pPr>
            <a:lvl4pPr marL="0" indent="0">
              <a:lnSpc>
                <a:spcPct val="100000"/>
              </a:lnSpc>
              <a:spcBef>
                <a:spcPts val="300"/>
              </a:spcBef>
              <a:spcAft>
                <a:spcPts val="0"/>
              </a:spcAft>
              <a:buClr>
                <a:schemeClr val="bg1"/>
              </a:buClr>
              <a:defRPr sz="1200" baseline="0">
                <a:solidFill>
                  <a:schemeClr val="accent6">
                    <a:lumMod val="75000"/>
                  </a:schemeClr>
                </a:solidFill>
              </a:defRPr>
            </a:lvl4pPr>
          </a:lstStyle>
          <a:p>
            <a:pPr lvl="0"/>
            <a:r>
              <a:rPr lang="es-ES_tradnl" dirty="0"/>
              <a:t>M: +34 xxx </a:t>
            </a:r>
            <a:r>
              <a:rPr lang="es-ES_tradnl" dirty="0" err="1"/>
              <a:t>xxx</a:t>
            </a:r>
            <a:r>
              <a:rPr lang="es-ES_tradnl" dirty="0"/>
              <a:t> </a:t>
            </a:r>
            <a:r>
              <a:rPr lang="es-ES_tradnl" dirty="0" err="1"/>
              <a:t>xxx</a:t>
            </a:r>
            <a:endParaRPr lang="es-ES_tradnl" dirty="0"/>
          </a:p>
        </p:txBody>
      </p:sp>
      <p:grpSp>
        <p:nvGrpSpPr>
          <p:cNvPr id="47" name="Grupo 46"/>
          <p:cNvGrpSpPr/>
          <p:nvPr userDrawn="1"/>
        </p:nvGrpSpPr>
        <p:grpSpPr>
          <a:xfrm>
            <a:off x="4354683" y="1290857"/>
            <a:ext cx="279604" cy="181256"/>
            <a:chOff x="4195192" y="4336879"/>
            <a:chExt cx="281127" cy="182243"/>
          </a:xfrm>
        </p:grpSpPr>
        <p:sp>
          <p:nvSpPr>
            <p:cNvPr id="48" name="Rectángulo 47">
              <a:hlinkClick r:id="rId3"/>
            </p:cNvPr>
            <p:cNvSpPr/>
            <p:nvPr/>
          </p:nvSpPr>
          <p:spPr>
            <a:xfrm>
              <a:off x="4195192" y="4337866"/>
              <a:ext cx="281127" cy="18125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Triángulo isósceles 48"/>
            <p:cNvSpPr/>
            <p:nvPr/>
          </p:nvSpPr>
          <p:spPr>
            <a:xfrm rot="10800000">
              <a:off x="4209035" y="4336879"/>
              <a:ext cx="252850" cy="126410"/>
            </a:xfrm>
            <a:prstGeom prst="triangl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0" name="Grupo 49"/>
          <p:cNvGrpSpPr/>
          <p:nvPr userDrawn="1"/>
        </p:nvGrpSpPr>
        <p:grpSpPr>
          <a:xfrm>
            <a:off x="4360659" y="2567888"/>
            <a:ext cx="279604" cy="181256"/>
            <a:chOff x="4195192" y="4336879"/>
            <a:chExt cx="281127" cy="182243"/>
          </a:xfrm>
        </p:grpSpPr>
        <p:sp>
          <p:nvSpPr>
            <p:cNvPr id="51" name="Rectángulo 50">
              <a:hlinkClick r:id="rId3"/>
            </p:cNvPr>
            <p:cNvSpPr/>
            <p:nvPr/>
          </p:nvSpPr>
          <p:spPr>
            <a:xfrm>
              <a:off x="4195192" y="4337866"/>
              <a:ext cx="281127" cy="18125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Triángulo isósceles 51"/>
            <p:cNvSpPr/>
            <p:nvPr/>
          </p:nvSpPr>
          <p:spPr>
            <a:xfrm rot="10800000">
              <a:off x="4215044" y="4336879"/>
              <a:ext cx="252850" cy="126410"/>
            </a:xfrm>
            <a:prstGeom prst="triangl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3" name="Grupo 52"/>
          <p:cNvGrpSpPr/>
          <p:nvPr userDrawn="1"/>
        </p:nvGrpSpPr>
        <p:grpSpPr>
          <a:xfrm>
            <a:off x="4374572" y="3841527"/>
            <a:ext cx="279604" cy="181256"/>
            <a:chOff x="4195192" y="4336879"/>
            <a:chExt cx="281127" cy="182243"/>
          </a:xfrm>
        </p:grpSpPr>
        <p:sp>
          <p:nvSpPr>
            <p:cNvPr id="54" name="Rectángulo 53">
              <a:hlinkClick r:id="rId3"/>
            </p:cNvPr>
            <p:cNvSpPr/>
            <p:nvPr/>
          </p:nvSpPr>
          <p:spPr>
            <a:xfrm>
              <a:off x="4195192" y="4337866"/>
              <a:ext cx="281127" cy="18125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Triángulo isósceles 54"/>
            <p:cNvSpPr/>
            <p:nvPr/>
          </p:nvSpPr>
          <p:spPr>
            <a:xfrm rot="10800000">
              <a:off x="4209035" y="4336879"/>
              <a:ext cx="252850" cy="126410"/>
            </a:xfrm>
            <a:prstGeom prst="triangl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6" name="Grupo 55"/>
          <p:cNvGrpSpPr/>
          <p:nvPr userDrawn="1"/>
        </p:nvGrpSpPr>
        <p:grpSpPr>
          <a:xfrm>
            <a:off x="4380403" y="5099715"/>
            <a:ext cx="279604" cy="181256"/>
            <a:chOff x="4195192" y="4336879"/>
            <a:chExt cx="281127" cy="182243"/>
          </a:xfrm>
        </p:grpSpPr>
        <p:sp>
          <p:nvSpPr>
            <p:cNvPr id="57" name="Rectángulo 56">
              <a:hlinkClick r:id="rId3"/>
            </p:cNvPr>
            <p:cNvSpPr/>
            <p:nvPr/>
          </p:nvSpPr>
          <p:spPr>
            <a:xfrm>
              <a:off x="4195192" y="4337866"/>
              <a:ext cx="281127" cy="18125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Triángulo isósceles 57"/>
            <p:cNvSpPr/>
            <p:nvPr/>
          </p:nvSpPr>
          <p:spPr>
            <a:xfrm rot="10800000">
              <a:off x="4209035" y="4336879"/>
              <a:ext cx="252850" cy="126410"/>
            </a:xfrm>
            <a:prstGeom prst="triangl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83343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ulo y subtitulo">
    <p:spTree>
      <p:nvGrpSpPr>
        <p:cNvPr id="1" name=""/>
        <p:cNvGrpSpPr/>
        <p:nvPr/>
      </p:nvGrpSpPr>
      <p:grpSpPr>
        <a:xfrm>
          <a:off x="0" y="0"/>
          <a:ext cx="0" cy="0"/>
          <a:chOff x="0" y="0"/>
          <a:chExt cx="0" cy="0"/>
        </a:xfrm>
      </p:grpSpPr>
      <p:sp>
        <p:nvSpPr>
          <p:cNvPr id="38" name="Marcador de texto 8"/>
          <p:cNvSpPr>
            <a:spLocks noGrp="1"/>
          </p:cNvSpPr>
          <p:nvPr>
            <p:ph type="body" sz="quarter" idx="13" hasCustomPrompt="1"/>
          </p:nvPr>
        </p:nvSpPr>
        <p:spPr>
          <a:xfrm>
            <a:off x="534988" y="1162651"/>
            <a:ext cx="8880448" cy="318036"/>
          </a:xfrm>
          <a:prstGeom prst="rect">
            <a:avLst/>
          </a:prstGeom>
          <a:noFill/>
        </p:spPr>
        <p:txBody>
          <a:bodyPr wrap="square" lIns="0" rIns="0" rtlCol="0">
            <a:sp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lang="es-ES_tradnl" sz="1600" dirty="0" smtClean="0">
                <a:solidFill>
                  <a:schemeClr val="accent6">
                    <a:lumMod val="75000"/>
                  </a:schemeClr>
                </a:solidFill>
                <a:latin typeface="Arial"/>
                <a:cs typeface="Arial"/>
              </a:defRPr>
            </a:lvl1pPr>
          </a:lstStyle>
          <a:p>
            <a:r>
              <a:rPr lang="es-ES" dirty="0"/>
              <a:t> Introducir subtitulo (Arial 16 pts.)</a:t>
            </a:r>
          </a:p>
        </p:txBody>
      </p:sp>
      <p:sp>
        <p:nvSpPr>
          <p:cNvPr id="39" name="Título 9"/>
          <p:cNvSpPr>
            <a:spLocks noGrp="1"/>
          </p:cNvSpPr>
          <p:nvPr>
            <p:ph type="title" hasCustomPrompt="1"/>
          </p:nvPr>
        </p:nvSpPr>
        <p:spPr>
          <a:xfrm>
            <a:off x="534958" y="509175"/>
            <a:ext cx="8883269" cy="637198"/>
          </a:xfrm>
          <a:prstGeom prst="rect">
            <a:avLst/>
          </a:prstGeom>
        </p:spPr>
        <p:txBody>
          <a:bodyPr lIns="0" anchor="b"/>
          <a:lstStyle>
            <a:lvl1pPr>
              <a:defRPr baseline="0"/>
            </a:lvl1pPr>
          </a:lstStyle>
          <a:p>
            <a:r>
              <a:rPr lang="es-ES" dirty="0"/>
              <a:t>Introducir título o hilo argumental (Arial 22 </a:t>
            </a:r>
            <a:r>
              <a:rPr lang="es-ES" dirty="0" err="1"/>
              <a:t>ptos</a:t>
            </a:r>
            <a:r>
              <a:rPr lang="es-ES" dirty="0"/>
              <a:t>, negrita)</a:t>
            </a:r>
          </a:p>
        </p:txBody>
      </p:sp>
      <p:sp>
        <p:nvSpPr>
          <p:cNvPr id="4" name="Rectángulo 3">
            <a:extLst>
              <a:ext uri="{FF2B5EF4-FFF2-40B4-BE49-F238E27FC236}">
                <a16:creationId xmlns:a16="http://schemas.microsoft.com/office/drawing/2014/main" id="{7B977C07-731C-4C7A-976F-726612D80910}"/>
              </a:ext>
            </a:extLst>
          </p:cNvPr>
          <p:cNvSpPr/>
          <p:nvPr userDrawn="1"/>
        </p:nvSpPr>
        <p:spPr>
          <a:xfrm>
            <a:off x="435006" y="6036815"/>
            <a:ext cx="4190260" cy="821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17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Marcador de texto 2"/>
          <p:cNvSpPr>
            <a:spLocks noGrp="1"/>
          </p:cNvSpPr>
          <p:nvPr>
            <p:ph type="body" sz="quarter" idx="10" hasCustomPrompt="1"/>
          </p:nvPr>
        </p:nvSpPr>
        <p:spPr>
          <a:xfrm>
            <a:off x="1668295" y="2221832"/>
            <a:ext cx="800100" cy="657225"/>
          </a:xfrm>
          <a:prstGeom prst="rect">
            <a:avLst/>
          </a:prstGeom>
        </p:spPr>
        <p:txBody>
          <a:bodyPr anchor="ctr"/>
          <a:lstStyle>
            <a:lvl1pPr marL="0" indent="0">
              <a:buNone/>
              <a:defRPr sz="3200" b="1">
                <a:solidFill>
                  <a:srgbClr val="00B0F0"/>
                </a:solidFill>
              </a:defRPr>
            </a:lvl1pPr>
            <a:lvl2pPr marL="180975" indent="0">
              <a:buNone/>
              <a:defRPr/>
            </a:lvl2pPr>
            <a:lvl3pPr marL="361950" indent="0">
              <a:buNone/>
              <a:defRPr/>
            </a:lvl3pPr>
            <a:lvl4pPr marL="1419225" indent="0">
              <a:buNone/>
              <a:defRPr/>
            </a:lvl4pPr>
            <a:lvl5pPr marL="1876425" indent="0">
              <a:buNone/>
              <a:defRPr/>
            </a:lvl5pPr>
          </a:lstStyle>
          <a:p>
            <a:pPr lvl="0"/>
            <a:r>
              <a:rPr lang="es-ES_tradnl" dirty="0"/>
              <a:t>01</a:t>
            </a:r>
          </a:p>
        </p:txBody>
      </p:sp>
      <p:sp>
        <p:nvSpPr>
          <p:cNvPr id="5" name="Marcador de texto 2"/>
          <p:cNvSpPr>
            <a:spLocks noGrp="1"/>
          </p:cNvSpPr>
          <p:nvPr>
            <p:ph type="body" sz="quarter" idx="11"/>
          </p:nvPr>
        </p:nvSpPr>
        <p:spPr>
          <a:xfrm>
            <a:off x="2591663" y="2221832"/>
            <a:ext cx="5534025" cy="657225"/>
          </a:xfrm>
          <a:prstGeom prst="rect">
            <a:avLst/>
          </a:prstGeom>
        </p:spPr>
        <p:txBody>
          <a:bodyPr anchor="ctr"/>
          <a:lstStyle>
            <a:lvl1pPr marL="0" indent="0">
              <a:buNone/>
              <a:defRPr sz="1800" b="0">
                <a:solidFill>
                  <a:schemeClr val="tx1"/>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cxnSp>
        <p:nvCxnSpPr>
          <p:cNvPr id="6" name="Conector recto 5"/>
          <p:cNvCxnSpPr>
            <a:cxnSpLocks/>
          </p:cNvCxnSpPr>
          <p:nvPr userDrawn="1"/>
        </p:nvCxnSpPr>
        <p:spPr>
          <a:xfrm>
            <a:off x="2345125" y="2221832"/>
            <a:ext cx="0" cy="2642755"/>
          </a:xfrm>
          <a:prstGeom prst="line">
            <a:avLst/>
          </a:prstGeom>
          <a:ln w="1270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Marcador de texto 2"/>
          <p:cNvSpPr>
            <a:spLocks noGrp="1"/>
          </p:cNvSpPr>
          <p:nvPr>
            <p:ph type="body" sz="quarter" idx="12" hasCustomPrompt="1"/>
          </p:nvPr>
        </p:nvSpPr>
        <p:spPr>
          <a:xfrm>
            <a:off x="1668295" y="2879057"/>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02</a:t>
            </a:r>
          </a:p>
        </p:txBody>
      </p:sp>
      <p:sp>
        <p:nvSpPr>
          <p:cNvPr id="9" name="Marcador de texto 2"/>
          <p:cNvSpPr>
            <a:spLocks noGrp="1"/>
          </p:cNvSpPr>
          <p:nvPr>
            <p:ph type="body" sz="quarter" idx="13"/>
          </p:nvPr>
        </p:nvSpPr>
        <p:spPr>
          <a:xfrm>
            <a:off x="2591663" y="2879057"/>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0" name="Marcador de texto 2"/>
          <p:cNvSpPr>
            <a:spLocks noGrp="1"/>
          </p:cNvSpPr>
          <p:nvPr>
            <p:ph type="body" sz="quarter" idx="14" hasCustomPrompt="1"/>
          </p:nvPr>
        </p:nvSpPr>
        <p:spPr>
          <a:xfrm>
            <a:off x="1668295" y="3536282"/>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03</a:t>
            </a:r>
          </a:p>
        </p:txBody>
      </p:sp>
      <p:sp>
        <p:nvSpPr>
          <p:cNvPr id="11" name="Marcador de texto 2"/>
          <p:cNvSpPr>
            <a:spLocks noGrp="1"/>
          </p:cNvSpPr>
          <p:nvPr>
            <p:ph type="body" sz="quarter" idx="15"/>
          </p:nvPr>
        </p:nvSpPr>
        <p:spPr>
          <a:xfrm>
            <a:off x="2591663" y="3536282"/>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3" name="Marcador de texto 2"/>
          <p:cNvSpPr>
            <a:spLocks noGrp="1"/>
          </p:cNvSpPr>
          <p:nvPr>
            <p:ph type="body" sz="quarter" idx="16" hasCustomPrompt="1"/>
          </p:nvPr>
        </p:nvSpPr>
        <p:spPr>
          <a:xfrm>
            <a:off x="1668295" y="4193507"/>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04</a:t>
            </a:r>
          </a:p>
        </p:txBody>
      </p:sp>
      <p:sp>
        <p:nvSpPr>
          <p:cNvPr id="14" name="Marcador de texto 2"/>
          <p:cNvSpPr>
            <a:spLocks noGrp="1"/>
          </p:cNvSpPr>
          <p:nvPr>
            <p:ph type="body" sz="quarter" idx="17"/>
          </p:nvPr>
        </p:nvSpPr>
        <p:spPr>
          <a:xfrm>
            <a:off x="2591663" y="4193507"/>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5" name="Marcador de texto 2"/>
          <p:cNvSpPr>
            <a:spLocks noGrp="1"/>
          </p:cNvSpPr>
          <p:nvPr>
            <p:ph type="body" sz="quarter" idx="18" hasCustomPrompt="1"/>
          </p:nvPr>
        </p:nvSpPr>
        <p:spPr>
          <a:xfrm>
            <a:off x="1668295" y="4864587"/>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05</a:t>
            </a:r>
          </a:p>
        </p:txBody>
      </p:sp>
      <p:sp>
        <p:nvSpPr>
          <p:cNvPr id="16" name="Marcador de texto 2"/>
          <p:cNvSpPr>
            <a:spLocks noGrp="1"/>
          </p:cNvSpPr>
          <p:nvPr>
            <p:ph type="body" sz="quarter" idx="19"/>
          </p:nvPr>
        </p:nvSpPr>
        <p:spPr>
          <a:xfrm>
            <a:off x="2591663" y="4864587"/>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21" name="Marcador de texto 20"/>
          <p:cNvSpPr>
            <a:spLocks noGrp="1"/>
          </p:cNvSpPr>
          <p:nvPr>
            <p:ph type="body" sz="quarter" idx="20" hasCustomPrompt="1"/>
          </p:nvPr>
        </p:nvSpPr>
        <p:spPr>
          <a:xfrm>
            <a:off x="1668295" y="885644"/>
            <a:ext cx="3926389" cy="806450"/>
          </a:xfrm>
          <a:prstGeom prst="rect">
            <a:avLst/>
          </a:prstGeom>
        </p:spPr>
        <p:txBody>
          <a:bodyPr/>
          <a:lstStyle>
            <a:lvl1pPr marL="0" indent="0">
              <a:buNone/>
              <a:defRPr sz="4000">
                <a:solidFill>
                  <a:srgbClr val="00B0F0"/>
                </a:solidFill>
              </a:defRPr>
            </a:lvl1pPr>
            <a:lvl2pPr marL="180975" indent="0">
              <a:buNone/>
              <a:defRPr sz="4000"/>
            </a:lvl2pPr>
            <a:lvl3pPr marL="361950" indent="0">
              <a:buNone/>
              <a:defRPr sz="4000"/>
            </a:lvl3pPr>
            <a:lvl4pPr marL="1419225" indent="0">
              <a:buNone/>
              <a:defRPr sz="4000"/>
            </a:lvl4pPr>
            <a:lvl5pPr marL="1876425" indent="0">
              <a:buNone/>
              <a:defRPr sz="4000"/>
            </a:lvl5pPr>
          </a:lstStyle>
          <a:p>
            <a:pPr lvl="0"/>
            <a:r>
              <a:rPr lang="es-ES_tradnl" dirty="0"/>
              <a:t>Índice (insertar)</a:t>
            </a:r>
          </a:p>
        </p:txBody>
      </p:sp>
      <p:sp>
        <p:nvSpPr>
          <p:cNvPr id="17" name="Marcador de texto 2"/>
          <p:cNvSpPr>
            <a:spLocks noGrp="1"/>
          </p:cNvSpPr>
          <p:nvPr>
            <p:ph type="body" sz="quarter" idx="21" hasCustomPrompt="1"/>
          </p:nvPr>
        </p:nvSpPr>
        <p:spPr>
          <a:xfrm>
            <a:off x="1668295" y="5535667"/>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06</a:t>
            </a:r>
          </a:p>
        </p:txBody>
      </p:sp>
      <p:sp>
        <p:nvSpPr>
          <p:cNvPr id="18" name="Marcador de texto 2"/>
          <p:cNvSpPr>
            <a:spLocks noGrp="1"/>
          </p:cNvSpPr>
          <p:nvPr>
            <p:ph type="body" sz="quarter" idx="22"/>
          </p:nvPr>
        </p:nvSpPr>
        <p:spPr>
          <a:xfrm>
            <a:off x="2591663" y="5535667"/>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Tree>
    <p:extLst>
      <p:ext uri="{BB962C8B-B14F-4D97-AF65-F5344CB8AC3E}">
        <p14:creationId xmlns:p14="http://schemas.microsoft.com/office/powerpoint/2010/main" val="67253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ice">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B0F0"/>
              </a:solidFill>
            </a:endParaRPr>
          </a:p>
        </p:txBody>
      </p:sp>
      <p:sp>
        <p:nvSpPr>
          <p:cNvPr id="3" name="Marcador de texto 2"/>
          <p:cNvSpPr>
            <a:spLocks noGrp="1"/>
          </p:cNvSpPr>
          <p:nvPr>
            <p:ph type="body" sz="quarter" idx="10" hasCustomPrompt="1"/>
          </p:nvPr>
        </p:nvSpPr>
        <p:spPr>
          <a:xfrm>
            <a:off x="1668295" y="2221832"/>
            <a:ext cx="800100" cy="657225"/>
          </a:xfrm>
          <a:prstGeom prst="rect">
            <a:avLst/>
          </a:prstGeom>
        </p:spPr>
        <p:txBody>
          <a:bodyPr anchor="ctr"/>
          <a:lstStyle>
            <a:lvl1pPr marL="0" indent="0">
              <a:buNone/>
              <a:defRPr sz="3200" b="1">
                <a:solidFill>
                  <a:srgbClr val="00B0F0"/>
                </a:solidFill>
              </a:defRPr>
            </a:lvl1pPr>
            <a:lvl2pPr marL="180975" indent="0">
              <a:buNone/>
              <a:defRPr/>
            </a:lvl2pPr>
            <a:lvl3pPr marL="361950" indent="0">
              <a:buNone/>
              <a:defRPr/>
            </a:lvl3pPr>
            <a:lvl4pPr marL="1419225" indent="0">
              <a:buNone/>
              <a:defRPr/>
            </a:lvl4pPr>
            <a:lvl5pPr marL="1876425" indent="0">
              <a:buNone/>
              <a:defRPr/>
            </a:lvl5pPr>
          </a:lstStyle>
          <a:p>
            <a:pPr lvl="0"/>
            <a:r>
              <a:rPr lang="es-ES_tradnl" dirty="0"/>
              <a:t>01</a:t>
            </a:r>
          </a:p>
        </p:txBody>
      </p:sp>
      <p:sp>
        <p:nvSpPr>
          <p:cNvPr id="5" name="Marcador de texto 2"/>
          <p:cNvSpPr>
            <a:spLocks noGrp="1"/>
          </p:cNvSpPr>
          <p:nvPr>
            <p:ph type="body" sz="quarter" idx="11"/>
          </p:nvPr>
        </p:nvSpPr>
        <p:spPr>
          <a:xfrm>
            <a:off x="2591663" y="2221832"/>
            <a:ext cx="5534025" cy="657225"/>
          </a:xfrm>
          <a:prstGeom prst="rect">
            <a:avLst/>
          </a:prstGeom>
        </p:spPr>
        <p:txBody>
          <a:bodyPr anchor="ctr"/>
          <a:lstStyle>
            <a:lvl1pPr marL="0" indent="0">
              <a:buNone/>
              <a:defRPr sz="1800" b="0">
                <a:solidFill>
                  <a:schemeClr val="tx1"/>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cxnSp>
        <p:nvCxnSpPr>
          <p:cNvPr id="6" name="Conector recto 5"/>
          <p:cNvCxnSpPr>
            <a:cxnSpLocks/>
          </p:cNvCxnSpPr>
          <p:nvPr userDrawn="1"/>
        </p:nvCxnSpPr>
        <p:spPr>
          <a:xfrm>
            <a:off x="2345125" y="2221832"/>
            <a:ext cx="0" cy="1971675"/>
          </a:xfrm>
          <a:prstGeom prst="line">
            <a:avLst/>
          </a:prstGeom>
          <a:ln w="1270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Marcador de texto 2"/>
          <p:cNvSpPr>
            <a:spLocks noGrp="1"/>
          </p:cNvSpPr>
          <p:nvPr>
            <p:ph type="body" sz="quarter" idx="12" hasCustomPrompt="1"/>
          </p:nvPr>
        </p:nvSpPr>
        <p:spPr>
          <a:xfrm>
            <a:off x="1668295" y="2879057"/>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02</a:t>
            </a:r>
          </a:p>
        </p:txBody>
      </p:sp>
      <p:sp>
        <p:nvSpPr>
          <p:cNvPr id="9" name="Marcador de texto 2"/>
          <p:cNvSpPr>
            <a:spLocks noGrp="1"/>
          </p:cNvSpPr>
          <p:nvPr>
            <p:ph type="body" sz="quarter" idx="13"/>
          </p:nvPr>
        </p:nvSpPr>
        <p:spPr>
          <a:xfrm>
            <a:off x="2591663" y="2879057"/>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0" name="Marcador de texto 2"/>
          <p:cNvSpPr>
            <a:spLocks noGrp="1"/>
          </p:cNvSpPr>
          <p:nvPr>
            <p:ph type="body" sz="quarter" idx="14" hasCustomPrompt="1"/>
          </p:nvPr>
        </p:nvSpPr>
        <p:spPr>
          <a:xfrm>
            <a:off x="1668295" y="3536282"/>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03</a:t>
            </a:r>
          </a:p>
        </p:txBody>
      </p:sp>
      <p:sp>
        <p:nvSpPr>
          <p:cNvPr id="11" name="Marcador de texto 2"/>
          <p:cNvSpPr>
            <a:spLocks noGrp="1"/>
          </p:cNvSpPr>
          <p:nvPr>
            <p:ph type="body" sz="quarter" idx="15"/>
          </p:nvPr>
        </p:nvSpPr>
        <p:spPr>
          <a:xfrm>
            <a:off x="2591663" y="3536282"/>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21" name="Marcador de texto 20"/>
          <p:cNvSpPr>
            <a:spLocks noGrp="1"/>
          </p:cNvSpPr>
          <p:nvPr>
            <p:ph type="body" sz="quarter" idx="20" hasCustomPrompt="1"/>
          </p:nvPr>
        </p:nvSpPr>
        <p:spPr>
          <a:xfrm>
            <a:off x="1668295" y="885644"/>
            <a:ext cx="3926389" cy="806450"/>
          </a:xfrm>
          <a:prstGeom prst="rect">
            <a:avLst/>
          </a:prstGeom>
        </p:spPr>
        <p:txBody>
          <a:bodyPr/>
          <a:lstStyle>
            <a:lvl1pPr marL="0" indent="0">
              <a:buNone/>
              <a:defRPr sz="4000">
                <a:solidFill>
                  <a:srgbClr val="00B0F0"/>
                </a:solidFill>
              </a:defRPr>
            </a:lvl1pPr>
            <a:lvl2pPr marL="180975" indent="0">
              <a:buNone/>
              <a:defRPr sz="4000"/>
            </a:lvl2pPr>
            <a:lvl3pPr marL="361950" indent="0">
              <a:buNone/>
              <a:defRPr sz="4000"/>
            </a:lvl3pPr>
            <a:lvl4pPr marL="1419225" indent="0">
              <a:buNone/>
              <a:defRPr sz="4000"/>
            </a:lvl4pPr>
            <a:lvl5pPr marL="1876425" indent="0">
              <a:buNone/>
              <a:defRPr sz="4000"/>
            </a:lvl5pPr>
          </a:lstStyle>
          <a:p>
            <a:pPr lvl="0"/>
            <a:r>
              <a:rPr lang="es-ES_tradnl" dirty="0"/>
              <a:t>Índice (insertar)</a:t>
            </a:r>
          </a:p>
        </p:txBody>
      </p:sp>
    </p:spTree>
    <p:extLst>
      <p:ext uri="{BB962C8B-B14F-4D97-AF65-F5344CB8AC3E}">
        <p14:creationId xmlns:p14="http://schemas.microsoft.com/office/powerpoint/2010/main" val="275107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ce subpuntos">
    <p:spTree>
      <p:nvGrpSpPr>
        <p:cNvPr id="1" name=""/>
        <p:cNvGrpSpPr/>
        <p:nvPr/>
      </p:nvGrpSpPr>
      <p:grpSpPr>
        <a:xfrm>
          <a:off x="0" y="0"/>
          <a:ext cx="0" cy="0"/>
          <a:chOff x="0" y="0"/>
          <a:chExt cx="0" cy="0"/>
        </a:xfrm>
      </p:grpSpPr>
      <p:sp>
        <p:nvSpPr>
          <p:cNvPr id="46" name="Rectángulo 45"/>
          <p:cNvSpPr/>
          <p:nvPr userDrawn="1"/>
        </p:nvSpPr>
        <p:spPr>
          <a:xfrm>
            <a:off x="1" y="0"/>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Marcador de texto 2"/>
          <p:cNvSpPr>
            <a:spLocks noGrp="1"/>
          </p:cNvSpPr>
          <p:nvPr>
            <p:ph type="body" sz="quarter" idx="10" hasCustomPrompt="1"/>
          </p:nvPr>
        </p:nvSpPr>
        <p:spPr>
          <a:xfrm>
            <a:off x="1668295" y="2221832"/>
            <a:ext cx="800100" cy="657225"/>
          </a:xfrm>
          <a:prstGeom prst="rect">
            <a:avLst/>
          </a:prstGeom>
        </p:spPr>
        <p:txBody>
          <a:bodyPr anchor="ctr"/>
          <a:lstStyle>
            <a:lvl1pPr>
              <a:defRPr lang="es-ES_tradnl" sz="3200" b="1" dirty="0">
                <a:solidFill>
                  <a:srgbClr val="00B0F0"/>
                </a:solidFill>
              </a:defRPr>
            </a:lvl1pPr>
          </a:lstStyle>
          <a:p>
            <a:pPr marL="0" lvl="0" indent="0">
              <a:buNone/>
            </a:pPr>
            <a:r>
              <a:rPr lang="es-ES_tradnl" dirty="0"/>
              <a:t>01</a:t>
            </a:r>
          </a:p>
        </p:txBody>
      </p:sp>
      <p:sp>
        <p:nvSpPr>
          <p:cNvPr id="5" name="Marcador de texto 2"/>
          <p:cNvSpPr>
            <a:spLocks noGrp="1"/>
          </p:cNvSpPr>
          <p:nvPr>
            <p:ph type="body" sz="quarter" idx="11"/>
          </p:nvPr>
        </p:nvSpPr>
        <p:spPr>
          <a:xfrm>
            <a:off x="2591663" y="2221832"/>
            <a:ext cx="5534025" cy="657225"/>
          </a:xfrm>
          <a:prstGeom prst="rect">
            <a:avLst/>
          </a:prstGeom>
        </p:spPr>
        <p:txBody>
          <a:bodyPr anchor="ctr"/>
          <a:lstStyle>
            <a:lvl1pPr marL="0" indent="0">
              <a:buNone/>
              <a:defRPr sz="1800" b="0">
                <a:solidFill>
                  <a:schemeClr val="tx1"/>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cxnSp>
        <p:nvCxnSpPr>
          <p:cNvPr id="6" name="Conector recto 5"/>
          <p:cNvCxnSpPr/>
          <p:nvPr userDrawn="1"/>
        </p:nvCxnSpPr>
        <p:spPr>
          <a:xfrm>
            <a:off x="2345125" y="2221832"/>
            <a:ext cx="0" cy="3932689"/>
          </a:xfrm>
          <a:prstGeom prst="line">
            <a:avLst/>
          </a:prstGeom>
          <a:ln w="1270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Marcador de texto 2"/>
          <p:cNvSpPr>
            <a:spLocks noGrp="1"/>
          </p:cNvSpPr>
          <p:nvPr>
            <p:ph type="body" sz="quarter" idx="12" hasCustomPrompt="1"/>
          </p:nvPr>
        </p:nvSpPr>
        <p:spPr>
          <a:xfrm>
            <a:off x="1668295" y="3511766"/>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02</a:t>
            </a:r>
          </a:p>
        </p:txBody>
      </p:sp>
      <p:sp>
        <p:nvSpPr>
          <p:cNvPr id="9" name="Marcador de texto 2"/>
          <p:cNvSpPr>
            <a:spLocks noGrp="1"/>
          </p:cNvSpPr>
          <p:nvPr>
            <p:ph type="body" sz="quarter" idx="13"/>
          </p:nvPr>
        </p:nvSpPr>
        <p:spPr>
          <a:xfrm>
            <a:off x="2591663" y="3511766"/>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0" name="Marcador de texto 2"/>
          <p:cNvSpPr>
            <a:spLocks noGrp="1"/>
          </p:cNvSpPr>
          <p:nvPr>
            <p:ph type="body" sz="quarter" idx="14" hasCustomPrompt="1"/>
          </p:nvPr>
        </p:nvSpPr>
        <p:spPr>
          <a:xfrm>
            <a:off x="1668295" y="4168991"/>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03</a:t>
            </a:r>
          </a:p>
        </p:txBody>
      </p:sp>
      <p:sp>
        <p:nvSpPr>
          <p:cNvPr id="11" name="Marcador de texto 2"/>
          <p:cNvSpPr>
            <a:spLocks noGrp="1"/>
          </p:cNvSpPr>
          <p:nvPr>
            <p:ph type="body" sz="quarter" idx="15"/>
          </p:nvPr>
        </p:nvSpPr>
        <p:spPr>
          <a:xfrm>
            <a:off x="2591663" y="4168991"/>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3" name="Marcador de texto 2"/>
          <p:cNvSpPr>
            <a:spLocks noGrp="1"/>
          </p:cNvSpPr>
          <p:nvPr>
            <p:ph type="body" sz="quarter" idx="16" hasCustomPrompt="1"/>
          </p:nvPr>
        </p:nvSpPr>
        <p:spPr>
          <a:xfrm>
            <a:off x="1668295" y="4826216"/>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04</a:t>
            </a:r>
          </a:p>
        </p:txBody>
      </p:sp>
      <p:sp>
        <p:nvSpPr>
          <p:cNvPr id="14" name="Marcador de texto 2"/>
          <p:cNvSpPr>
            <a:spLocks noGrp="1"/>
          </p:cNvSpPr>
          <p:nvPr>
            <p:ph type="body" sz="quarter" idx="17"/>
          </p:nvPr>
        </p:nvSpPr>
        <p:spPr>
          <a:xfrm>
            <a:off x="2591663" y="4826216"/>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15" name="Marcador de texto 2"/>
          <p:cNvSpPr>
            <a:spLocks noGrp="1"/>
          </p:cNvSpPr>
          <p:nvPr>
            <p:ph type="body" sz="quarter" idx="18" hasCustomPrompt="1"/>
          </p:nvPr>
        </p:nvSpPr>
        <p:spPr>
          <a:xfrm>
            <a:off x="1668295" y="5497296"/>
            <a:ext cx="800100" cy="657225"/>
          </a:xfrm>
          <a:prstGeom prst="rect">
            <a:avLst/>
          </a:prstGeom>
        </p:spPr>
        <p:txBody>
          <a:bodyPr anchor="ctr"/>
          <a:lstStyle>
            <a:lvl1pPr>
              <a:defRPr lang="es-ES_tradnl" sz="3200" b="1" dirty="0">
                <a:solidFill>
                  <a:srgbClr val="C0E8F6"/>
                </a:solidFill>
              </a:defRPr>
            </a:lvl1pPr>
          </a:lstStyle>
          <a:p>
            <a:pPr marL="0" lvl="0" indent="0">
              <a:buNone/>
            </a:pPr>
            <a:r>
              <a:rPr lang="es-ES_tradnl" dirty="0"/>
              <a:t>05</a:t>
            </a:r>
          </a:p>
        </p:txBody>
      </p:sp>
      <p:sp>
        <p:nvSpPr>
          <p:cNvPr id="16" name="Marcador de texto 2"/>
          <p:cNvSpPr>
            <a:spLocks noGrp="1"/>
          </p:cNvSpPr>
          <p:nvPr>
            <p:ph type="body" sz="quarter" idx="19"/>
          </p:nvPr>
        </p:nvSpPr>
        <p:spPr>
          <a:xfrm>
            <a:off x="2591663" y="5497296"/>
            <a:ext cx="5534025" cy="657225"/>
          </a:xfrm>
          <a:prstGeom prst="rect">
            <a:avLst/>
          </a:prstGeom>
        </p:spPr>
        <p:txBody>
          <a:bodyPr anchor="ctr"/>
          <a:lstStyle>
            <a:lvl1pPr marL="0" indent="0">
              <a:buNone/>
              <a:defRPr sz="1800" b="0">
                <a:solidFill>
                  <a:schemeClr val="bg1">
                    <a:lumMod val="75000"/>
                  </a:schemeClr>
                </a:solidFill>
              </a:defRPr>
            </a:lvl1pPr>
            <a:lvl2pPr marL="180975" indent="0">
              <a:buNone/>
              <a:defRPr/>
            </a:lvl2pPr>
            <a:lvl3pPr marL="361950" indent="0">
              <a:buNone/>
              <a:defRPr/>
            </a:lvl3pPr>
            <a:lvl4pPr marL="1419225" indent="0">
              <a:buNone/>
              <a:defRPr/>
            </a:lvl4pPr>
            <a:lvl5pPr marL="1876425" indent="0">
              <a:buNone/>
              <a:defRPr/>
            </a:lvl5pPr>
          </a:lstStyle>
          <a:p>
            <a:pPr lvl="0"/>
            <a:endParaRPr lang="es-ES_tradnl" dirty="0"/>
          </a:p>
        </p:txBody>
      </p:sp>
      <p:sp>
        <p:nvSpPr>
          <p:cNvPr id="7" name="Marcador de texto 6"/>
          <p:cNvSpPr>
            <a:spLocks noGrp="1"/>
          </p:cNvSpPr>
          <p:nvPr>
            <p:ph type="body" sz="quarter" idx="20"/>
          </p:nvPr>
        </p:nvSpPr>
        <p:spPr>
          <a:xfrm>
            <a:off x="4006850" y="2743200"/>
            <a:ext cx="4119563" cy="722313"/>
          </a:xfrm>
          <a:prstGeom prst="rect">
            <a:avLst/>
          </a:prstGeom>
        </p:spPr>
        <p:txBody>
          <a:bodyPr/>
          <a:lstStyle>
            <a:lvl1pPr marL="0" indent="0">
              <a:spcBef>
                <a:spcPts val="300"/>
              </a:spcBef>
              <a:spcAft>
                <a:spcPts val="300"/>
              </a:spcAft>
              <a:buNone/>
              <a:defRPr sz="1400">
                <a:solidFill>
                  <a:schemeClr val="bg1">
                    <a:lumMod val="75000"/>
                  </a:schemeClr>
                </a:solidFill>
              </a:defRPr>
            </a:lvl1pPr>
            <a:lvl2pPr marL="180975" indent="0">
              <a:buNone/>
              <a:defRPr sz="1400"/>
            </a:lvl2pPr>
            <a:lvl3pPr marL="361950" indent="0">
              <a:buNone/>
              <a:defRPr sz="1400"/>
            </a:lvl3pPr>
            <a:lvl4pPr marL="1419225" indent="0">
              <a:buNone/>
              <a:defRPr sz="1400"/>
            </a:lvl4pPr>
            <a:lvl5pPr marL="1876425" indent="0">
              <a:buNone/>
              <a:defRPr sz="1400"/>
            </a:lvl5pPr>
          </a:lstStyle>
          <a:p>
            <a:pPr lvl="0"/>
            <a:endParaRPr lang="es-ES" dirty="0"/>
          </a:p>
        </p:txBody>
      </p:sp>
      <p:sp>
        <p:nvSpPr>
          <p:cNvPr id="18" name="Marcador de texto 20"/>
          <p:cNvSpPr>
            <a:spLocks noGrp="1"/>
          </p:cNvSpPr>
          <p:nvPr>
            <p:ph type="body" sz="quarter" idx="21" hasCustomPrompt="1"/>
          </p:nvPr>
        </p:nvSpPr>
        <p:spPr>
          <a:xfrm>
            <a:off x="1668295" y="885644"/>
            <a:ext cx="3926389" cy="806450"/>
          </a:xfrm>
          <a:prstGeom prst="rect">
            <a:avLst/>
          </a:prstGeom>
        </p:spPr>
        <p:txBody>
          <a:bodyPr/>
          <a:lstStyle>
            <a:lvl1pPr marL="0" indent="0">
              <a:buNone/>
              <a:defRPr sz="4000">
                <a:solidFill>
                  <a:schemeClr val="accent1"/>
                </a:solidFill>
              </a:defRPr>
            </a:lvl1pPr>
            <a:lvl2pPr marL="180975" indent="0">
              <a:buNone/>
              <a:defRPr sz="4000"/>
            </a:lvl2pPr>
            <a:lvl3pPr marL="361950" indent="0">
              <a:buNone/>
              <a:defRPr sz="4000"/>
            </a:lvl3pPr>
            <a:lvl4pPr marL="1419225" indent="0">
              <a:buNone/>
              <a:defRPr sz="4000"/>
            </a:lvl4pPr>
            <a:lvl5pPr marL="1876425" indent="0">
              <a:buNone/>
              <a:defRPr sz="4000"/>
            </a:lvl5pPr>
          </a:lstStyle>
          <a:p>
            <a:pPr lvl="0"/>
            <a:r>
              <a:rPr lang="es-ES_tradnl" dirty="0"/>
              <a:t>Índice (insertar)</a:t>
            </a:r>
          </a:p>
        </p:txBody>
      </p:sp>
    </p:spTree>
    <p:extLst>
      <p:ext uri="{BB962C8B-B14F-4D97-AF65-F5344CB8AC3E}">
        <p14:creationId xmlns:p14="http://schemas.microsoft.com/office/powerpoint/2010/main" val="47188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dor">
    <p:bg>
      <p:bgPr>
        <a:solidFill>
          <a:srgbClr val="00B0F0"/>
        </a:solidFill>
        <a:effectLst/>
      </p:bgPr>
    </p:bg>
    <p:spTree>
      <p:nvGrpSpPr>
        <p:cNvPr id="1" name=""/>
        <p:cNvGrpSpPr/>
        <p:nvPr/>
      </p:nvGrpSpPr>
      <p:grpSpPr>
        <a:xfrm>
          <a:off x="0" y="0"/>
          <a:ext cx="0" cy="0"/>
          <a:chOff x="0" y="0"/>
          <a:chExt cx="0" cy="0"/>
        </a:xfrm>
      </p:grpSpPr>
      <p:sp>
        <p:nvSpPr>
          <p:cNvPr id="46" name="Rectángulo 45"/>
          <p:cNvSpPr/>
          <p:nvPr userDrawn="1"/>
        </p:nvSpPr>
        <p:spPr>
          <a:xfrm>
            <a:off x="-44057" y="1968"/>
            <a:ext cx="9906000" cy="6858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userDrawn="1"/>
        </p:nvSpPr>
        <p:spPr>
          <a:xfrm>
            <a:off x="-30686" y="10672"/>
            <a:ext cx="9936685" cy="6858000"/>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ES" sz="1100" dirty="0">
              <a:solidFill>
                <a:schemeClr val="tx1"/>
              </a:solidFill>
            </a:endParaRPr>
          </a:p>
        </p:txBody>
      </p:sp>
      <p:cxnSp>
        <p:nvCxnSpPr>
          <p:cNvPr id="14" name="Conector recto 13"/>
          <p:cNvCxnSpPr/>
          <p:nvPr/>
        </p:nvCxnSpPr>
        <p:spPr>
          <a:xfrm>
            <a:off x="5247474" y="2952354"/>
            <a:ext cx="0" cy="31586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sz="quarter" idx="10"/>
          </p:nvPr>
        </p:nvSpPr>
        <p:spPr>
          <a:xfrm>
            <a:off x="817563" y="2952354"/>
            <a:ext cx="4216400" cy="3152775"/>
          </a:xfrm>
          <a:prstGeom prst="rect">
            <a:avLst/>
          </a:prstGeom>
        </p:spPr>
        <p:txBody>
          <a:bodyPr/>
          <a:lstStyle>
            <a:lvl1pPr marL="0" indent="0">
              <a:buNone/>
              <a:defRPr sz="4800">
                <a:solidFill>
                  <a:schemeClr val="bg1"/>
                </a:solidFill>
              </a:defRPr>
            </a:lvl1pPr>
            <a:lvl2pPr marL="180975" indent="0">
              <a:buNone/>
              <a:defRPr sz="4800"/>
            </a:lvl2pPr>
            <a:lvl3pPr marL="361950" indent="0">
              <a:buNone/>
              <a:defRPr sz="4800"/>
            </a:lvl3pPr>
            <a:lvl4pPr marL="1419225" indent="0">
              <a:buNone/>
              <a:defRPr sz="4800"/>
            </a:lvl4pPr>
            <a:lvl5pPr marL="1876425" indent="0">
              <a:buNone/>
              <a:defRPr sz="4800"/>
            </a:lvl5pPr>
          </a:lstStyle>
          <a:p>
            <a:pPr lvl="0"/>
            <a:r>
              <a:rPr lang="es-ES" dirty="0"/>
              <a:t>Haga clic para modificar el estilo de texto</a:t>
            </a:r>
            <a:endParaRPr lang="es-ES_tradnl" dirty="0"/>
          </a:p>
        </p:txBody>
      </p:sp>
      <p:sp>
        <p:nvSpPr>
          <p:cNvPr id="17" name="Marcador de texto 16"/>
          <p:cNvSpPr>
            <a:spLocks noGrp="1"/>
          </p:cNvSpPr>
          <p:nvPr>
            <p:ph type="body" sz="quarter" idx="11"/>
          </p:nvPr>
        </p:nvSpPr>
        <p:spPr>
          <a:xfrm>
            <a:off x="5454205" y="2952354"/>
            <a:ext cx="3868738" cy="2152650"/>
          </a:xfrm>
          <a:prstGeom prst="rect">
            <a:avLst/>
          </a:prstGeom>
        </p:spPr>
        <p:txBody>
          <a:bodyPr/>
          <a:lstStyle>
            <a:lvl1pPr>
              <a:defRPr sz="1600">
                <a:solidFill>
                  <a:schemeClr val="bg1"/>
                </a:solidFill>
              </a:defRPr>
            </a:lvl1pPr>
          </a:lstStyle>
          <a:p>
            <a:pPr lvl="0"/>
            <a:r>
              <a:rPr lang="es-ES" dirty="0"/>
              <a:t>Haga clic para modificar el estilo de texto del patrón</a:t>
            </a:r>
          </a:p>
          <a:p>
            <a:pPr lvl="0"/>
            <a:endParaRPr lang="es-ES" dirty="0"/>
          </a:p>
        </p:txBody>
      </p:sp>
    </p:spTree>
    <p:extLst>
      <p:ext uri="{BB962C8B-B14F-4D97-AF65-F5344CB8AC3E}">
        <p14:creationId xmlns:p14="http://schemas.microsoft.com/office/powerpoint/2010/main" val="187286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so de exi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52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o de exito">
    <p:spTree>
      <p:nvGrpSpPr>
        <p:cNvPr id="1" name=""/>
        <p:cNvGrpSpPr/>
        <p:nvPr/>
      </p:nvGrpSpPr>
      <p:grpSpPr>
        <a:xfrm>
          <a:off x="0" y="0"/>
          <a:ext cx="0" cy="0"/>
          <a:chOff x="0" y="0"/>
          <a:chExt cx="0" cy="0"/>
        </a:xfrm>
      </p:grpSpPr>
      <p:sp>
        <p:nvSpPr>
          <p:cNvPr id="2" name="Marcador de texto 21"/>
          <p:cNvSpPr>
            <a:spLocks noGrp="1"/>
          </p:cNvSpPr>
          <p:nvPr>
            <p:ph type="body" sz="quarter" idx="14" hasCustomPrompt="1"/>
          </p:nvPr>
        </p:nvSpPr>
        <p:spPr>
          <a:xfrm>
            <a:off x="1644773" y="2311442"/>
            <a:ext cx="6208763" cy="2662340"/>
          </a:xfrm>
          <a:prstGeom prst="rect">
            <a:avLst/>
          </a:prstGeom>
        </p:spPr>
        <p:txBody>
          <a:bodyPr/>
          <a:lstStyle>
            <a:lvl1pPr>
              <a:defRPr lang="es-ES" sz="1400" kern="120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466725" indent="-180000">
              <a:buFont typeface="Arial" panose="020B0604020202020204" pitchFamily="34" charset="0"/>
              <a:buChar char="−"/>
              <a:defRPr/>
            </a:lvl2pPr>
            <a:lvl3pPr marL="647700" indent="-180000">
              <a:buFont typeface="Arial" panose="020B0604020202020204" pitchFamily="34" charset="0"/>
              <a:buChar char="−"/>
              <a:defRPr/>
            </a:lvl3pPr>
          </a:lstStyle>
          <a:p>
            <a:pPr lvl="0"/>
            <a:r>
              <a:rPr lang="es-ES" dirty="0"/>
              <a:t>Haga clic para modificar el texto del patrón</a:t>
            </a:r>
          </a:p>
          <a:p>
            <a:pPr lvl="1"/>
            <a:r>
              <a:rPr lang="es-ES" dirty="0"/>
              <a:t>Segundo nivel de texto</a:t>
            </a:r>
          </a:p>
          <a:p>
            <a:pPr lvl="2"/>
            <a:r>
              <a:rPr lang="es-ES" dirty="0"/>
              <a:t>Tercer nivel de texto</a:t>
            </a:r>
          </a:p>
          <a:p>
            <a:pPr lvl="3"/>
            <a:endParaRPr lang="es-ES" dirty="0"/>
          </a:p>
        </p:txBody>
      </p:sp>
      <p:sp>
        <p:nvSpPr>
          <p:cNvPr id="5" name="Marcador de texto 8">
            <a:extLst>
              <a:ext uri="{FF2B5EF4-FFF2-40B4-BE49-F238E27FC236}">
                <a16:creationId xmlns:a16="http://schemas.microsoft.com/office/drawing/2014/main" id="{E28F660B-3F3B-1B4F-96FA-22A5F1A832CD}"/>
              </a:ext>
            </a:extLst>
          </p:cNvPr>
          <p:cNvSpPr>
            <a:spLocks noGrp="1"/>
          </p:cNvSpPr>
          <p:nvPr>
            <p:ph type="body" sz="quarter" idx="13" hasCustomPrompt="1"/>
          </p:nvPr>
        </p:nvSpPr>
        <p:spPr>
          <a:xfrm>
            <a:off x="534988" y="1162651"/>
            <a:ext cx="8880448" cy="318036"/>
          </a:xfrm>
          <a:prstGeom prst="rect">
            <a:avLst/>
          </a:prstGeom>
          <a:noFill/>
        </p:spPr>
        <p:txBody>
          <a:bodyPr wrap="square" lIns="0" rIns="0" rtlCol="0">
            <a:sp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lang="es-ES_tradnl" sz="1600" dirty="0" smtClean="0">
                <a:solidFill>
                  <a:schemeClr val="accent6">
                    <a:lumMod val="75000"/>
                  </a:schemeClr>
                </a:solidFill>
                <a:latin typeface="Arial"/>
                <a:cs typeface="Arial"/>
              </a:defRPr>
            </a:lvl1pPr>
          </a:lstStyle>
          <a:p>
            <a:r>
              <a:rPr lang="es-ES" dirty="0"/>
              <a:t> Introducir subtitulo (Arial 16 pts.)</a:t>
            </a:r>
          </a:p>
        </p:txBody>
      </p:sp>
      <p:sp>
        <p:nvSpPr>
          <p:cNvPr id="6" name="Título 9">
            <a:extLst>
              <a:ext uri="{FF2B5EF4-FFF2-40B4-BE49-F238E27FC236}">
                <a16:creationId xmlns:a16="http://schemas.microsoft.com/office/drawing/2014/main" id="{EAB8DC09-D44B-5B4E-A240-5628F17749A5}"/>
              </a:ext>
            </a:extLst>
          </p:cNvPr>
          <p:cNvSpPr>
            <a:spLocks noGrp="1"/>
          </p:cNvSpPr>
          <p:nvPr>
            <p:ph type="title" hasCustomPrompt="1"/>
          </p:nvPr>
        </p:nvSpPr>
        <p:spPr>
          <a:xfrm>
            <a:off x="534958" y="509175"/>
            <a:ext cx="8883269" cy="637198"/>
          </a:xfrm>
          <a:prstGeom prst="rect">
            <a:avLst/>
          </a:prstGeom>
        </p:spPr>
        <p:txBody>
          <a:bodyPr lIns="0" anchor="b"/>
          <a:lstStyle>
            <a:lvl1pPr>
              <a:defRPr baseline="0"/>
            </a:lvl1pPr>
          </a:lstStyle>
          <a:p>
            <a:r>
              <a:rPr lang="es-ES" dirty="0"/>
              <a:t>Introducir título o hilo argumental (Arial 22 </a:t>
            </a:r>
            <a:r>
              <a:rPr lang="es-ES" dirty="0" err="1"/>
              <a:t>ptos</a:t>
            </a:r>
            <a:r>
              <a:rPr lang="es-ES" dirty="0"/>
              <a:t>, negrita)</a:t>
            </a:r>
          </a:p>
        </p:txBody>
      </p:sp>
    </p:spTree>
    <p:extLst>
      <p:ext uri="{BB962C8B-B14F-4D97-AF65-F5344CB8AC3E}">
        <p14:creationId xmlns:p14="http://schemas.microsoft.com/office/powerpoint/2010/main" val="25228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5714" name="Picture 2" descr="Ironhack – Medium">
            <a:extLst>
              <a:ext uri="{FF2B5EF4-FFF2-40B4-BE49-F238E27FC236}">
                <a16:creationId xmlns:a16="http://schemas.microsoft.com/office/drawing/2014/main" id="{D7282218-C510-4F9F-8994-AEFBC1464AE2}"/>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9000067" y="6209351"/>
            <a:ext cx="548607" cy="56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45266"/>
      </p:ext>
    </p:extLst>
  </p:cSld>
  <p:clrMap bg1="lt1" tx1="dk1" bg2="lt2" tx2="dk2" accent1="accent1" accent2="accent2" accent3="accent3" accent4="accent4" accent5="accent5" accent6="accent6" hlink="hlink" folHlink="folHlink"/>
  <p:sldLayoutIdLst>
    <p:sldLayoutId id="2147483739" r:id="rId1"/>
    <p:sldLayoutId id="2147483744" r:id="rId2"/>
    <p:sldLayoutId id="2147483714" r:id="rId3"/>
    <p:sldLayoutId id="2147483716" r:id="rId4"/>
    <p:sldLayoutId id="2147483757" r:id="rId5"/>
    <p:sldLayoutId id="2147483717" r:id="rId6"/>
    <p:sldLayoutId id="2147483718" r:id="rId7"/>
    <p:sldLayoutId id="2147483720" r:id="rId8"/>
    <p:sldLayoutId id="2147483740" r:id="rId9"/>
    <p:sldLayoutId id="2147483741" r:id="rId10"/>
    <p:sldLayoutId id="2147483742" r:id="rId11"/>
    <p:sldLayoutId id="2147483728" r:id="rId12"/>
    <p:sldLayoutId id="2147483729" r:id="rId13"/>
    <p:sldLayoutId id="2147483730" r:id="rId14"/>
    <p:sldLayoutId id="2147483727" r:id="rId15"/>
    <p:sldLayoutId id="2147483747" r:id="rId16"/>
  </p:sldLayoutIdLst>
  <p:txStyles>
    <p:titleStyle>
      <a:lvl1pPr marL="0" algn="l" defTabSz="914400" rtl="0" eaLnBrk="1" latinLnBrk="0" hangingPunct="1">
        <a:lnSpc>
          <a:spcPct val="100000"/>
        </a:lnSpc>
        <a:spcBef>
          <a:spcPct val="0"/>
        </a:spcBef>
        <a:buNone/>
        <a:defRPr lang="es-ES" sz="2200" b="1" i="0" kern="1200" baseline="0" dirty="0">
          <a:solidFill>
            <a:schemeClr val="tx1"/>
          </a:solidFill>
          <a:latin typeface="Arial"/>
          <a:ea typeface="+mj-ea"/>
          <a:cs typeface="Arial"/>
        </a:defRPr>
      </a:lvl1pPr>
    </p:titleStyle>
    <p:bodyStyle>
      <a:lvl1pPr marL="180975" indent="-180975" algn="l" defTabSz="914400" rtl="0" eaLnBrk="1" latinLnBrk="0" hangingPunct="1">
        <a:lnSpc>
          <a:spcPct val="90000"/>
        </a:lnSpc>
        <a:spcBef>
          <a:spcPts val="600"/>
        </a:spcBef>
        <a:spcAft>
          <a:spcPts val="600"/>
        </a:spcAft>
        <a:buFont typeface="Arial" panose="020B0604020202020204" pitchFamily="34" charset="0"/>
        <a:buChar char="•"/>
        <a:defRPr lang="es-ES" sz="1400" kern="120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466725" indent="-285750" algn="l" defTabSz="914400" rtl="0" eaLnBrk="1" latinLnBrk="0" hangingPunct="1">
        <a:lnSpc>
          <a:spcPct val="90000"/>
        </a:lnSpc>
        <a:spcBef>
          <a:spcPts val="600"/>
        </a:spcBef>
        <a:spcAft>
          <a:spcPts val="600"/>
        </a:spcAft>
        <a:buFont typeface="Arial" panose="020B0604020202020204" pitchFamily="34" charset="0"/>
        <a:buChar char="•"/>
        <a:defRPr lang="es-ES" sz="1200" kern="1200" baseline="0" dirty="0" smtClean="0">
          <a:solidFill>
            <a:schemeClr val="accent6">
              <a:lumMod val="75000"/>
            </a:schemeClr>
          </a:solidFill>
          <a:latin typeface="Arial" panose="020B0604020202020204" pitchFamily="34" charset="0"/>
          <a:ea typeface="+mn-ea"/>
          <a:cs typeface="Arial" panose="020B0604020202020204" pitchFamily="34" charset="0"/>
        </a:defRPr>
      </a:lvl2pPr>
      <a:lvl3pPr marL="647700" indent="-285750" algn="l" defTabSz="914400" rtl="0" eaLnBrk="1" latinLnBrk="0" hangingPunct="1">
        <a:lnSpc>
          <a:spcPct val="90000"/>
        </a:lnSpc>
        <a:spcBef>
          <a:spcPts val="600"/>
        </a:spcBef>
        <a:spcAft>
          <a:spcPts val="600"/>
        </a:spcAft>
        <a:buFont typeface="Arial" panose="020B0604020202020204" pitchFamily="34" charset="0"/>
        <a:buChar char="•"/>
        <a:defRPr lang="es-ES" sz="1000" kern="1200" baseline="0" dirty="0" smtClean="0">
          <a:solidFill>
            <a:schemeClr val="accent6">
              <a:lumMod val="75000"/>
            </a:schemeClr>
          </a:solidFill>
          <a:latin typeface="Arial" panose="020B0604020202020204" pitchFamily="34" charset="0"/>
          <a:ea typeface="+mn-ea"/>
          <a:cs typeface="Arial" panose="020B0604020202020204" pitchFamily="34" charset="0"/>
        </a:defRPr>
      </a:lvl3pPr>
      <a:lvl4pPr marL="1600200" indent="-180975" algn="l" defTabSz="914400" rtl="0" eaLnBrk="1" latinLnBrk="0" hangingPunct="1">
        <a:lnSpc>
          <a:spcPct val="90000"/>
        </a:lnSpc>
        <a:spcBef>
          <a:spcPts val="600"/>
        </a:spcBef>
        <a:spcAft>
          <a:spcPts val="600"/>
        </a:spcAft>
        <a:buFont typeface="Arial" panose="020B0604020202020204" pitchFamily="34" charset="0"/>
        <a:buChar char="•"/>
        <a:defRPr lang="es-ES" sz="1400" kern="1200" dirty="0" smtClean="0">
          <a:solidFill>
            <a:schemeClr val="accent6">
              <a:lumMod val="75000"/>
            </a:schemeClr>
          </a:solidFill>
          <a:latin typeface="Arial" panose="020B0604020202020204" pitchFamily="34" charset="0"/>
          <a:ea typeface="+mn-ea"/>
          <a:cs typeface="Arial" panose="020B0604020202020204" pitchFamily="34" charset="0"/>
        </a:defRPr>
      </a:lvl4pPr>
      <a:lvl5pPr marL="2057400" indent="-180975" algn="l" defTabSz="914400" rtl="0" eaLnBrk="1" latinLnBrk="0" hangingPunct="1">
        <a:lnSpc>
          <a:spcPct val="90000"/>
        </a:lnSpc>
        <a:spcBef>
          <a:spcPts val="600"/>
        </a:spcBef>
        <a:spcAft>
          <a:spcPts val="600"/>
        </a:spcAft>
        <a:buFont typeface="Arial" panose="020B0604020202020204" pitchFamily="34" charset="0"/>
        <a:buChar char="•"/>
        <a:defRPr lang="es-ES" sz="1400" kern="1200" dirty="0">
          <a:solidFill>
            <a:schemeClr val="accent6">
              <a:lumMod val="7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3.xml"/><Relationship Id="rId5" Type="http://schemas.openxmlformats.org/officeDocument/2006/relationships/image" Target="../media/image107.svg"/><Relationship Id="rId4" Type="http://schemas.openxmlformats.org/officeDocument/2006/relationships/image" Target="../media/image106.png"/></Relationships>
</file>

<file path=ppt/slides/_rels/slide12.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3.svg"/><Relationship Id="rId2"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image" Target="../media/image112.png"/><Relationship Id="rId5" Type="http://schemas.openxmlformats.org/officeDocument/2006/relationships/image" Target="../media/image111.svg"/><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5.svg"/><Relationship Id="rId2" Type="http://schemas.openxmlformats.org/officeDocument/2006/relationships/image" Target="../media/image114.png"/><Relationship Id="rId1" Type="http://schemas.openxmlformats.org/officeDocument/2006/relationships/slideLayout" Target="../slideLayouts/slideLayout3.xml"/><Relationship Id="rId5" Type="http://schemas.openxmlformats.org/officeDocument/2006/relationships/image" Target="../media/image117.svg"/><Relationship Id="rId4" Type="http://schemas.openxmlformats.org/officeDocument/2006/relationships/image" Target="../media/image1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sv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sv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5.svg"/><Relationship Id="rId7" Type="http://schemas.openxmlformats.org/officeDocument/2006/relationships/image" Target="../media/image89.svg"/><Relationship Id="rId2" Type="http://schemas.openxmlformats.org/officeDocument/2006/relationships/image" Target="../media/image84.png"/><Relationship Id="rId1" Type="http://schemas.openxmlformats.org/officeDocument/2006/relationships/slideLayout" Target="../slideLayouts/slideLayout3.xml"/><Relationship Id="rId6" Type="http://schemas.openxmlformats.org/officeDocument/2006/relationships/image" Target="../media/image88.png"/><Relationship Id="rId5" Type="http://schemas.openxmlformats.org/officeDocument/2006/relationships/image" Target="../media/image87.svg"/><Relationship Id="rId4" Type="http://schemas.openxmlformats.org/officeDocument/2006/relationships/image" Target="../media/image86.png"/></Relationships>
</file>

<file path=ppt/slides/_rels/slide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svg"/><Relationship Id="rId7" Type="http://schemas.openxmlformats.org/officeDocument/2006/relationships/image" Target="../media/image95.svg"/><Relationship Id="rId2" Type="http://schemas.openxmlformats.org/officeDocument/2006/relationships/image" Target="../media/image90.png"/><Relationship Id="rId1" Type="http://schemas.openxmlformats.org/officeDocument/2006/relationships/slideLayout" Target="../slideLayouts/slideLayout3.xml"/><Relationship Id="rId6" Type="http://schemas.openxmlformats.org/officeDocument/2006/relationships/image" Target="../media/image94.png"/><Relationship Id="rId11" Type="http://schemas.openxmlformats.org/officeDocument/2006/relationships/image" Target="../media/image99.svg"/><Relationship Id="rId5" Type="http://schemas.openxmlformats.org/officeDocument/2006/relationships/image" Target="../media/image93.sv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1.svg"/><Relationship Id="rId7" Type="http://schemas.openxmlformats.org/officeDocument/2006/relationships/chart" Target="../charts/chart2.xml"/><Relationship Id="rId2" Type="http://schemas.openxmlformats.org/officeDocument/2006/relationships/image" Target="../media/image100.png"/><Relationship Id="rId1" Type="http://schemas.openxmlformats.org/officeDocument/2006/relationships/slideLayout" Target="../slideLayouts/slideLayout3.xml"/><Relationship Id="rId6" Type="http://schemas.openxmlformats.org/officeDocument/2006/relationships/chart" Target="../charts/chart1.xml"/><Relationship Id="rId5" Type="http://schemas.openxmlformats.org/officeDocument/2006/relationships/image" Target="../media/image103.svg"/><Relationship Id="rId4" Type="http://schemas.openxmlformats.org/officeDocument/2006/relationships/image" Target="../media/image1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D665EB1-CFC3-4EEB-B6F5-51C0B41DF174}"/>
              </a:ext>
            </a:extLst>
          </p:cNvPr>
          <p:cNvSpPr>
            <a:spLocks noGrp="1"/>
          </p:cNvSpPr>
          <p:nvPr>
            <p:ph type="body" sz="quarter" idx="10"/>
          </p:nvPr>
        </p:nvSpPr>
        <p:spPr/>
        <p:txBody>
          <a:bodyPr/>
          <a:lstStyle/>
          <a:p>
            <a:r>
              <a:rPr lang="es-ES" dirty="0">
                <a:solidFill>
                  <a:srgbClr val="00B0F0"/>
                </a:solidFill>
              </a:rPr>
              <a:t>Análisis de Salud y Nutrición - USA</a:t>
            </a:r>
          </a:p>
        </p:txBody>
      </p:sp>
      <p:sp>
        <p:nvSpPr>
          <p:cNvPr id="3" name="Marcador de texto 2">
            <a:extLst>
              <a:ext uri="{FF2B5EF4-FFF2-40B4-BE49-F238E27FC236}">
                <a16:creationId xmlns:a16="http://schemas.microsoft.com/office/drawing/2014/main" id="{CEA50208-6FD6-444E-B8E9-B7EC2B6AFEFC}"/>
              </a:ext>
            </a:extLst>
          </p:cNvPr>
          <p:cNvSpPr>
            <a:spLocks noGrp="1"/>
          </p:cNvSpPr>
          <p:nvPr>
            <p:ph type="body" sz="quarter" idx="11"/>
          </p:nvPr>
        </p:nvSpPr>
        <p:spPr/>
        <p:txBody>
          <a:bodyPr/>
          <a:lstStyle/>
          <a:p>
            <a:r>
              <a:rPr lang="es-ES" dirty="0">
                <a:solidFill>
                  <a:srgbClr val="C0E8F6"/>
                </a:solidFill>
              </a:rPr>
              <a:t>Proyecto Final</a:t>
            </a:r>
          </a:p>
        </p:txBody>
      </p:sp>
      <p:sp>
        <p:nvSpPr>
          <p:cNvPr id="4" name="Marcador de texto 3">
            <a:extLst>
              <a:ext uri="{FF2B5EF4-FFF2-40B4-BE49-F238E27FC236}">
                <a16:creationId xmlns:a16="http://schemas.microsoft.com/office/drawing/2014/main" id="{F9107BF3-8739-4F02-AC18-49A6E6E3CFEA}"/>
              </a:ext>
            </a:extLst>
          </p:cNvPr>
          <p:cNvSpPr>
            <a:spLocks noGrp="1"/>
          </p:cNvSpPr>
          <p:nvPr>
            <p:ph type="body" sz="quarter" idx="12"/>
          </p:nvPr>
        </p:nvSpPr>
        <p:spPr/>
        <p:txBody>
          <a:bodyPr/>
          <a:lstStyle/>
          <a:p>
            <a:r>
              <a:rPr lang="es-ES" dirty="0"/>
              <a:t>Barcelona, 03 de Agosto 2021</a:t>
            </a:r>
          </a:p>
        </p:txBody>
      </p:sp>
      <p:pic>
        <p:nvPicPr>
          <p:cNvPr id="8" name="Gráfico 7">
            <a:extLst>
              <a:ext uri="{FF2B5EF4-FFF2-40B4-BE49-F238E27FC236}">
                <a16:creationId xmlns:a16="http://schemas.microsoft.com/office/drawing/2014/main" id="{96C3588B-9195-4235-8BA0-75377C17FC3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9191"/>
          <a:stretch/>
        </p:blipFill>
        <p:spPr>
          <a:xfrm>
            <a:off x="0" y="546100"/>
            <a:ext cx="3462138" cy="3497135"/>
          </a:xfrm>
          <a:prstGeom prst="rect">
            <a:avLst/>
          </a:prstGeom>
        </p:spPr>
      </p:pic>
      <p:sp>
        <p:nvSpPr>
          <p:cNvPr id="9" name="Marcador de texto 3">
            <a:extLst>
              <a:ext uri="{FF2B5EF4-FFF2-40B4-BE49-F238E27FC236}">
                <a16:creationId xmlns:a16="http://schemas.microsoft.com/office/drawing/2014/main" id="{15A2585A-2267-43B4-9FDE-DEF04DE6955A}"/>
              </a:ext>
            </a:extLst>
          </p:cNvPr>
          <p:cNvSpPr txBox="1">
            <a:spLocks/>
          </p:cNvSpPr>
          <p:nvPr/>
        </p:nvSpPr>
        <p:spPr>
          <a:xfrm>
            <a:off x="5913542" y="6096194"/>
            <a:ext cx="2324525" cy="390525"/>
          </a:xfrm>
          <a:prstGeom prst="rect">
            <a:avLst/>
          </a:prstGeom>
        </p:spPr>
        <p:txBody>
          <a:bodyPr anchor="b"/>
          <a:lstStyle>
            <a:lvl1pPr marL="0" indent="0" algn="l" defTabSz="914400" rtl="0" eaLnBrk="1" latinLnBrk="0" hangingPunct="1">
              <a:lnSpc>
                <a:spcPct val="90000"/>
              </a:lnSpc>
              <a:spcBef>
                <a:spcPts val="600"/>
              </a:spcBef>
              <a:spcAft>
                <a:spcPts val="600"/>
              </a:spcAft>
              <a:buFont typeface="Arial" panose="020B0604020202020204" pitchFamily="34" charset="0"/>
              <a:buNone/>
              <a:defRPr lang="es-ES" sz="1400" b="0" kern="1200" baseline="0">
                <a:solidFill>
                  <a:schemeClr val="accent4">
                    <a:lumMod val="25000"/>
                  </a:schemeClr>
                </a:solidFill>
                <a:latin typeface="Arial" panose="020B0604020202020204" pitchFamily="34" charset="0"/>
                <a:ea typeface="+mn-ea"/>
                <a:cs typeface="Arial" panose="020B0604020202020204" pitchFamily="34" charset="0"/>
              </a:defRPr>
            </a:lvl1pPr>
            <a:lvl2pPr marL="466725" indent="-285750" algn="l" defTabSz="914400" rtl="0" eaLnBrk="1" latinLnBrk="0" hangingPunct="1">
              <a:lnSpc>
                <a:spcPct val="90000"/>
              </a:lnSpc>
              <a:spcBef>
                <a:spcPts val="600"/>
              </a:spcBef>
              <a:spcAft>
                <a:spcPts val="600"/>
              </a:spcAft>
              <a:buFont typeface="Arial" panose="020B0604020202020204" pitchFamily="34" charset="0"/>
              <a:buChar char="•"/>
              <a:defRPr lang="es-ES" sz="1200" kern="1200" baseline="0" dirty="0" smtClean="0">
                <a:solidFill>
                  <a:schemeClr val="accent6">
                    <a:lumMod val="75000"/>
                  </a:schemeClr>
                </a:solidFill>
                <a:latin typeface="Arial" panose="020B0604020202020204" pitchFamily="34" charset="0"/>
                <a:ea typeface="+mn-ea"/>
                <a:cs typeface="Arial" panose="020B0604020202020204" pitchFamily="34" charset="0"/>
              </a:defRPr>
            </a:lvl2pPr>
            <a:lvl3pPr marL="647700" indent="-285750" algn="l" defTabSz="914400" rtl="0" eaLnBrk="1" latinLnBrk="0" hangingPunct="1">
              <a:lnSpc>
                <a:spcPct val="90000"/>
              </a:lnSpc>
              <a:spcBef>
                <a:spcPts val="600"/>
              </a:spcBef>
              <a:spcAft>
                <a:spcPts val="600"/>
              </a:spcAft>
              <a:buFont typeface="Arial" panose="020B0604020202020204" pitchFamily="34" charset="0"/>
              <a:buChar char="•"/>
              <a:defRPr lang="es-ES" sz="1000" kern="1200" baseline="0" dirty="0" smtClean="0">
                <a:solidFill>
                  <a:schemeClr val="accent6">
                    <a:lumMod val="75000"/>
                  </a:schemeClr>
                </a:solidFill>
                <a:latin typeface="Arial" panose="020B0604020202020204" pitchFamily="34" charset="0"/>
                <a:ea typeface="+mn-ea"/>
                <a:cs typeface="Arial" panose="020B0604020202020204" pitchFamily="34" charset="0"/>
              </a:defRPr>
            </a:lvl3pPr>
            <a:lvl4pPr marL="1600200" indent="-180975" algn="l" defTabSz="914400" rtl="0" eaLnBrk="1" latinLnBrk="0" hangingPunct="1">
              <a:lnSpc>
                <a:spcPct val="90000"/>
              </a:lnSpc>
              <a:spcBef>
                <a:spcPts val="600"/>
              </a:spcBef>
              <a:spcAft>
                <a:spcPts val="600"/>
              </a:spcAft>
              <a:buFont typeface="Arial" panose="020B0604020202020204" pitchFamily="34" charset="0"/>
              <a:buChar char="•"/>
              <a:defRPr lang="es-ES" sz="1400" kern="1200" dirty="0" smtClean="0">
                <a:solidFill>
                  <a:schemeClr val="accent6">
                    <a:lumMod val="75000"/>
                  </a:schemeClr>
                </a:solidFill>
                <a:latin typeface="Arial" panose="020B0604020202020204" pitchFamily="34" charset="0"/>
                <a:ea typeface="+mn-ea"/>
                <a:cs typeface="Arial" panose="020B0604020202020204" pitchFamily="34" charset="0"/>
              </a:defRPr>
            </a:lvl4pPr>
            <a:lvl5pPr marL="2057400" indent="-180975" algn="l" defTabSz="914400" rtl="0" eaLnBrk="1" latinLnBrk="0" hangingPunct="1">
              <a:lnSpc>
                <a:spcPct val="90000"/>
              </a:lnSpc>
              <a:spcBef>
                <a:spcPts val="600"/>
              </a:spcBef>
              <a:spcAft>
                <a:spcPts val="600"/>
              </a:spcAft>
              <a:buFont typeface="Arial" panose="020B0604020202020204" pitchFamily="34" charset="0"/>
              <a:buChar char="•"/>
              <a:defRPr lang="es-ES" sz="1400" kern="1200" dirty="0">
                <a:solidFill>
                  <a:schemeClr val="accent6">
                    <a:lumMod val="7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solidFill>
                  <a:schemeClr val="bg1">
                    <a:lumMod val="65000"/>
                  </a:schemeClr>
                </a:solidFill>
              </a:rPr>
              <a:t>Joan Uruén Just</a:t>
            </a:r>
          </a:p>
        </p:txBody>
      </p:sp>
    </p:spTree>
    <p:extLst>
      <p:ext uri="{BB962C8B-B14F-4D97-AF65-F5344CB8AC3E}">
        <p14:creationId xmlns:p14="http://schemas.microsoft.com/office/powerpoint/2010/main" val="409100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C5A6522-5100-46B5-AEEA-3908B29BE254}"/>
              </a:ext>
            </a:extLst>
          </p:cNvPr>
          <p:cNvSpPr>
            <a:spLocks noGrp="1"/>
          </p:cNvSpPr>
          <p:nvPr>
            <p:ph type="body" sz="quarter" idx="10"/>
          </p:nvPr>
        </p:nvSpPr>
        <p:spPr/>
        <p:txBody>
          <a:bodyPr anchor="ctr"/>
          <a:lstStyle/>
          <a:p>
            <a:endParaRPr lang="es-ES" dirty="0">
              <a:solidFill>
                <a:srgbClr val="C0E8F6"/>
              </a:solidFill>
            </a:endParaRPr>
          </a:p>
        </p:txBody>
      </p:sp>
      <p:sp>
        <p:nvSpPr>
          <p:cNvPr id="3" name="Marcador de texto 2">
            <a:extLst>
              <a:ext uri="{FF2B5EF4-FFF2-40B4-BE49-F238E27FC236}">
                <a16:creationId xmlns:a16="http://schemas.microsoft.com/office/drawing/2014/main" id="{6E75472A-DE38-4714-A420-6A5682BF34CB}"/>
              </a:ext>
            </a:extLst>
          </p:cNvPr>
          <p:cNvSpPr>
            <a:spLocks noGrp="1"/>
          </p:cNvSpPr>
          <p:nvPr>
            <p:ph type="body" sz="quarter" idx="11"/>
          </p:nvPr>
        </p:nvSpPr>
        <p:spPr/>
        <p:txBody>
          <a:bodyPr anchor="ctr"/>
          <a:lstStyle/>
          <a:p>
            <a:r>
              <a:rPr lang="es-ES" dirty="0">
                <a:solidFill>
                  <a:schemeClr val="bg1">
                    <a:lumMod val="75000"/>
                  </a:schemeClr>
                </a:solidFill>
              </a:rPr>
              <a:t>Objetivos e Instrucciones del juego</a:t>
            </a:r>
          </a:p>
        </p:txBody>
      </p:sp>
      <p:sp>
        <p:nvSpPr>
          <p:cNvPr id="4" name="Marcador de texto 3">
            <a:extLst>
              <a:ext uri="{FF2B5EF4-FFF2-40B4-BE49-F238E27FC236}">
                <a16:creationId xmlns:a16="http://schemas.microsoft.com/office/drawing/2014/main" id="{93DDC0DE-9F85-403A-998A-51982B7F32A3}"/>
              </a:ext>
            </a:extLst>
          </p:cNvPr>
          <p:cNvSpPr>
            <a:spLocks noGrp="1"/>
          </p:cNvSpPr>
          <p:nvPr>
            <p:ph type="body" sz="quarter" idx="12"/>
          </p:nvPr>
        </p:nvSpPr>
        <p:spPr/>
        <p:txBody>
          <a:bodyPr anchor="ctr"/>
          <a:lstStyle/>
          <a:p>
            <a:pPr marL="0" indent="0">
              <a:buNone/>
            </a:pPr>
            <a:endParaRPr lang="es-ES" dirty="0"/>
          </a:p>
        </p:txBody>
      </p:sp>
      <p:sp>
        <p:nvSpPr>
          <p:cNvPr id="5" name="Marcador de texto 4">
            <a:extLst>
              <a:ext uri="{FF2B5EF4-FFF2-40B4-BE49-F238E27FC236}">
                <a16:creationId xmlns:a16="http://schemas.microsoft.com/office/drawing/2014/main" id="{0E4A7A4F-7CCB-49FC-946C-7CF5C5282745}"/>
              </a:ext>
            </a:extLst>
          </p:cNvPr>
          <p:cNvSpPr>
            <a:spLocks noGrp="1"/>
          </p:cNvSpPr>
          <p:nvPr>
            <p:ph type="body" sz="quarter" idx="13"/>
          </p:nvPr>
        </p:nvSpPr>
        <p:spPr/>
        <p:txBody>
          <a:bodyPr anchor="ctr"/>
          <a:lstStyle/>
          <a:p>
            <a:r>
              <a:rPr lang="es-ES" dirty="0"/>
              <a:t>Descripción Dataset y Pipeline</a:t>
            </a:r>
          </a:p>
        </p:txBody>
      </p:sp>
      <p:sp>
        <p:nvSpPr>
          <p:cNvPr id="6" name="Marcador de texto 5">
            <a:extLst>
              <a:ext uri="{FF2B5EF4-FFF2-40B4-BE49-F238E27FC236}">
                <a16:creationId xmlns:a16="http://schemas.microsoft.com/office/drawing/2014/main" id="{25AB9FEF-FD42-438E-86BA-AC4D39EE3AD7}"/>
              </a:ext>
            </a:extLst>
          </p:cNvPr>
          <p:cNvSpPr>
            <a:spLocks noGrp="1"/>
          </p:cNvSpPr>
          <p:nvPr>
            <p:ph type="body" sz="quarter" idx="14"/>
          </p:nvPr>
        </p:nvSpPr>
        <p:spPr/>
        <p:txBody>
          <a:bodyPr/>
          <a:lstStyle/>
          <a:p>
            <a:pPr marL="0" indent="0">
              <a:buNone/>
            </a:pPr>
            <a:endParaRPr lang="es-ES"/>
          </a:p>
        </p:txBody>
      </p:sp>
      <p:sp>
        <p:nvSpPr>
          <p:cNvPr id="7" name="Marcador de texto 6">
            <a:extLst>
              <a:ext uri="{FF2B5EF4-FFF2-40B4-BE49-F238E27FC236}">
                <a16:creationId xmlns:a16="http://schemas.microsoft.com/office/drawing/2014/main" id="{FA0E09C1-7C88-473F-98E6-82235FA18128}"/>
              </a:ext>
            </a:extLst>
          </p:cNvPr>
          <p:cNvSpPr>
            <a:spLocks noGrp="1"/>
          </p:cNvSpPr>
          <p:nvPr>
            <p:ph type="body" sz="quarter" idx="15"/>
          </p:nvPr>
        </p:nvSpPr>
        <p:spPr/>
        <p:txBody>
          <a:bodyPr/>
          <a:lstStyle/>
          <a:p>
            <a:r>
              <a:rPr lang="es-ES" dirty="0"/>
              <a:t>Definición del Score</a:t>
            </a:r>
          </a:p>
        </p:txBody>
      </p:sp>
      <p:sp>
        <p:nvSpPr>
          <p:cNvPr id="8" name="Marcador de texto 7">
            <a:extLst>
              <a:ext uri="{FF2B5EF4-FFF2-40B4-BE49-F238E27FC236}">
                <a16:creationId xmlns:a16="http://schemas.microsoft.com/office/drawing/2014/main" id="{4AB251A4-6344-4D4B-94E3-1DD32AB6E68B}"/>
              </a:ext>
            </a:extLst>
          </p:cNvPr>
          <p:cNvSpPr>
            <a:spLocks noGrp="1"/>
          </p:cNvSpPr>
          <p:nvPr>
            <p:ph type="body" sz="quarter" idx="16"/>
          </p:nvPr>
        </p:nvSpPr>
        <p:spPr/>
        <p:txBody>
          <a:bodyPr anchor="ctr"/>
          <a:lstStyle/>
          <a:p>
            <a:pPr marL="0" indent="0">
              <a:buNone/>
            </a:pPr>
            <a:endParaRPr lang="es-ES">
              <a:solidFill>
                <a:srgbClr val="00B0F0"/>
              </a:solidFill>
            </a:endParaRPr>
          </a:p>
        </p:txBody>
      </p:sp>
      <p:sp>
        <p:nvSpPr>
          <p:cNvPr id="9" name="Marcador de texto 8">
            <a:extLst>
              <a:ext uri="{FF2B5EF4-FFF2-40B4-BE49-F238E27FC236}">
                <a16:creationId xmlns:a16="http://schemas.microsoft.com/office/drawing/2014/main" id="{B47EB513-5A6E-4E27-8235-9DBB83BEB11D}"/>
              </a:ext>
            </a:extLst>
          </p:cNvPr>
          <p:cNvSpPr>
            <a:spLocks noGrp="1"/>
          </p:cNvSpPr>
          <p:nvPr>
            <p:ph type="body" sz="quarter" idx="17"/>
          </p:nvPr>
        </p:nvSpPr>
        <p:spPr/>
        <p:txBody>
          <a:bodyPr anchor="ctr"/>
          <a:lstStyle/>
          <a:p>
            <a:r>
              <a:rPr lang="es-ES" dirty="0">
                <a:solidFill>
                  <a:schemeClr val="tx1"/>
                </a:solidFill>
              </a:rPr>
              <a:t>Resultado modelo e Insights del análisis</a:t>
            </a:r>
          </a:p>
        </p:txBody>
      </p:sp>
      <p:sp>
        <p:nvSpPr>
          <p:cNvPr id="12" name="Marcador de texto 11">
            <a:extLst>
              <a:ext uri="{FF2B5EF4-FFF2-40B4-BE49-F238E27FC236}">
                <a16:creationId xmlns:a16="http://schemas.microsoft.com/office/drawing/2014/main" id="{0738B14C-5E70-4164-B3F5-3CA876FD7DBC}"/>
              </a:ext>
            </a:extLst>
          </p:cNvPr>
          <p:cNvSpPr>
            <a:spLocks noGrp="1"/>
          </p:cNvSpPr>
          <p:nvPr>
            <p:ph type="body" sz="quarter" idx="20"/>
          </p:nvPr>
        </p:nvSpPr>
        <p:spPr/>
        <p:txBody>
          <a:bodyPr/>
          <a:lstStyle/>
          <a:p>
            <a:r>
              <a:rPr lang="es-ES" dirty="0"/>
              <a:t>Índice</a:t>
            </a:r>
          </a:p>
        </p:txBody>
      </p:sp>
    </p:spTree>
    <p:extLst>
      <p:ext uri="{BB962C8B-B14F-4D97-AF65-F5344CB8AC3E}">
        <p14:creationId xmlns:p14="http://schemas.microsoft.com/office/powerpoint/2010/main" val="381952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A63DB3-ED8A-4176-A454-8D2F0B72CEDE}"/>
              </a:ext>
            </a:extLst>
          </p:cNvPr>
          <p:cNvSpPr>
            <a:spLocks noGrp="1"/>
          </p:cNvSpPr>
          <p:nvPr>
            <p:ph type="title"/>
          </p:nvPr>
        </p:nvSpPr>
        <p:spPr/>
        <p:txBody>
          <a:bodyPr/>
          <a:lstStyle/>
          <a:p>
            <a:r>
              <a:rPr lang="es-ES" dirty="0"/>
              <a:t>El análisis PCA permite observar una separabilidad moderada de los datos analizados</a:t>
            </a:r>
          </a:p>
        </p:txBody>
      </p:sp>
      <p:grpSp>
        <p:nvGrpSpPr>
          <p:cNvPr id="14" name="Grupo 13">
            <a:extLst>
              <a:ext uri="{FF2B5EF4-FFF2-40B4-BE49-F238E27FC236}">
                <a16:creationId xmlns:a16="http://schemas.microsoft.com/office/drawing/2014/main" id="{A8229818-9B81-4932-B8AB-24B3BD7A1E25}"/>
              </a:ext>
            </a:extLst>
          </p:cNvPr>
          <p:cNvGrpSpPr/>
          <p:nvPr/>
        </p:nvGrpSpPr>
        <p:grpSpPr>
          <a:xfrm>
            <a:off x="5688019" y="5817274"/>
            <a:ext cx="541338" cy="261610"/>
            <a:chOff x="5053807" y="5323701"/>
            <a:chExt cx="541338" cy="261610"/>
          </a:xfrm>
        </p:grpSpPr>
        <p:sp>
          <p:nvSpPr>
            <p:cNvPr id="12" name="CuadroTexto 11">
              <a:extLst>
                <a:ext uri="{FF2B5EF4-FFF2-40B4-BE49-F238E27FC236}">
                  <a16:creationId xmlns:a16="http://schemas.microsoft.com/office/drawing/2014/main" id="{E9E62EDE-0B0E-4F04-99B4-268A6BCC8A2F}"/>
                </a:ext>
              </a:extLst>
            </p:cNvPr>
            <p:cNvSpPr txBox="1"/>
            <p:nvPr/>
          </p:nvSpPr>
          <p:spPr>
            <a:xfrm>
              <a:off x="5263357" y="5323701"/>
              <a:ext cx="331788"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A</a:t>
              </a:r>
            </a:p>
          </p:txBody>
        </p:sp>
        <p:sp>
          <p:nvSpPr>
            <p:cNvPr id="13" name="Elipse 12">
              <a:extLst>
                <a:ext uri="{FF2B5EF4-FFF2-40B4-BE49-F238E27FC236}">
                  <a16:creationId xmlns:a16="http://schemas.microsoft.com/office/drawing/2014/main" id="{E778F3DD-AFC8-4741-8997-664876222C54}"/>
                </a:ext>
              </a:extLst>
            </p:cNvPr>
            <p:cNvSpPr/>
            <p:nvPr/>
          </p:nvSpPr>
          <p:spPr>
            <a:xfrm>
              <a:off x="5053807" y="5357425"/>
              <a:ext cx="209550" cy="20955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grpSp>
      <p:grpSp>
        <p:nvGrpSpPr>
          <p:cNvPr id="15" name="Grupo 14">
            <a:extLst>
              <a:ext uri="{FF2B5EF4-FFF2-40B4-BE49-F238E27FC236}">
                <a16:creationId xmlns:a16="http://schemas.microsoft.com/office/drawing/2014/main" id="{AE114795-6C0A-4EA2-8A3D-5C50F493E946}"/>
              </a:ext>
            </a:extLst>
          </p:cNvPr>
          <p:cNvGrpSpPr/>
          <p:nvPr/>
        </p:nvGrpSpPr>
        <p:grpSpPr>
          <a:xfrm>
            <a:off x="6656887" y="5817274"/>
            <a:ext cx="541338" cy="261610"/>
            <a:chOff x="5053807" y="5323701"/>
            <a:chExt cx="541338" cy="261610"/>
          </a:xfrm>
        </p:grpSpPr>
        <p:sp>
          <p:nvSpPr>
            <p:cNvPr id="16" name="CuadroTexto 15">
              <a:extLst>
                <a:ext uri="{FF2B5EF4-FFF2-40B4-BE49-F238E27FC236}">
                  <a16:creationId xmlns:a16="http://schemas.microsoft.com/office/drawing/2014/main" id="{37D8C810-16F1-4FAF-AE85-18C4329E4F03}"/>
                </a:ext>
              </a:extLst>
            </p:cNvPr>
            <p:cNvSpPr txBox="1"/>
            <p:nvPr/>
          </p:nvSpPr>
          <p:spPr>
            <a:xfrm>
              <a:off x="5263357" y="5323701"/>
              <a:ext cx="331788"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B</a:t>
              </a:r>
            </a:p>
          </p:txBody>
        </p:sp>
        <p:sp>
          <p:nvSpPr>
            <p:cNvPr id="17" name="Elipse 16">
              <a:extLst>
                <a:ext uri="{FF2B5EF4-FFF2-40B4-BE49-F238E27FC236}">
                  <a16:creationId xmlns:a16="http://schemas.microsoft.com/office/drawing/2014/main" id="{34D17072-ABC1-4AAC-B81C-C6EFE1D06298}"/>
                </a:ext>
              </a:extLst>
            </p:cNvPr>
            <p:cNvSpPr/>
            <p:nvPr/>
          </p:nvSpPr>
          <p:spPr>
            <a:xfrm>
              <a:off x="5053807" y="5357425"/>
              <a:ext cx="209550" cy="209550"/>
            </a:xfrm>
            <a:prstGeom prst="ellipse">
              <a:avLst/>
            </a:prstGeom>
            <a:solidFill>
              <a:srgbClr val="F6B3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grpSp>
      <p:grpSp>
        <p:nvGrpSpPr>
          <p:cNvPr id="18" name="Grupo 17">
            <a:extLst>
              <a:ext uri="{FF2B5EF4-FFF2-40B4-BE49-F238E27FC236}">
                <a16:creationId xmlns:a16="http://schemas.microsoft.com/office/drawing/2014/main" id="{24580522-AAE0-4F8F-B9C6-39DDC24D6DA2}"/>
              </a:ext>
            </a:extLst>
          </p:cNvPr>
          <p:cNvGrpSpPr/>
          <p:nvPr/>
        </p:nvGrpSpPr>
        <p:grpSpPr>
          <a:xfrm>
            <a:off x="7625755" y="5817274"/>
            <a:ext cx="541338" cy="261610"/>
            <a:chOff x="5053807" y="5323701"/>
            <a:chExt cx="541338" cy="261610"/>
          </a:xfrm>
        </p:grpSpPr>
        <p:sp>
          <p:nvSpPr>
            <p:cNvPr id="19" name="CuadroTexto 18">
              <a:extLst>
                <a:ext uri="{FF2B5EF4-FFF2-40B4-BE49-F238E27FC236}">
                  <a16:creationId xmlns:a16="http://schemas.microsoft.com/office/drawing/2014/main" id="{A85D8DF5-131B-40B6-85AD-395BD510EA16}"/>
                </a:ext>
              </a:extLst>
            </p:cNvPr>
            <p:cNvSpPr txBox="1"/>
            <p:nvPr/>
          </p:nvSpPr>
          <p:spPr>
            <a:xfrm>
              <a:off x="5263357" y="5323701"/>
              <a:ext cx="331788"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C</a:t>
              </a:r>
            </a:p>
          </p:txBody>
        </p:sp>
        <p:sp>
          <p:nvSpPr>
            <p:cNvPr id="20" name="Elipse 19">
              <a:extLst>
                <a:ext uri="{FF2B5EF4-FFF2-40B4-BE49-F238E27FC236}">
                  <a16:creationId xmlns:a16="http://schemas.microsoft.com/office/drawing/2014/main" id="{95F3A2E2-0422-4BAA-A78C-0BCF63E0B57E}"/>
                </a:ext>
              </a:extLst>
            </p:cNvPr>
            <p:cNvSpPr/>
            <p:nvPr/>
          </p:nvSpPr>
          <p:spPr>
            <a:xfrm>
              <a:off x="5053807" y="5357425"/>
              <a:ext cx="209550" cy="20955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grpSp>
      <p:grpSp>
        <p:nvGrpSpPr>
          <p:cNvPr id="21" name="Grupo 20">
            <a:extLst>
              <a:ext uri="{FF2B5EF4-FFF2-40B4-BE49-F238E27FC236}">
                <a16:creationId xmlns:a16="http://schemas.microsoft.com/office/drawing/2014/main" id="{D49EC62D-654D-4FE0-85E9-2B45FF2CD1ED}"/>
              </a:ext>
            </a:extLst>
          </p:cNvPr>
          <p:cNvGrpSpPr/>
          <p:nvPr/>
        </p:nvGrpSpPr>
        <p:grpSpPr>
          <a:xfrm>
            <a:off x="8594623" y="5817274"/>
            <a:ext cx="541338" cy="261610"/>
            <a:chOff x="5053807" y="5323701"/>
            <a:chExt cx="541338" cy="261610"/>
          </a:xfrm>
        </p:grpSpPr>
        <p:sp>
          <p:nvSpPr>
            <p:cNvPr id="22" name="CuadroTexto 21">
              <a:extLst>
                <a:ext uri="{FF2B5EF4-FFF2-40B4-BE49-F238E27FC236}">
                  <a16:creationId xmlns:a16="http://schemas.microsoft.com/office/drawing/2014/main" id="{EDA56260-77C6-4D34-BC30-1A74889E1513}"/>
                </a:ext>
              </a:extLst>
            </p:cNvPr>
            <p:cNvSpPr txBox="1"/>
            <p:nvPr/>
          </p:nvSpPr>
          <p:spPr>
            <a:xfrm>
              <a:off x="5263357" y="5323701"/>
              <a:ext cx="331788"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D</a:t>
              </a:r>
            </a:p>
          </p:txBody>
        </p:sp>
        <p:sp>
          <p:nvSpPr>
            <p:cNvPr id="23" name="Elipse 22">
              <a:extLst>
                <a:ext uri="{FF2B5EF4-FFF2-40B4-BE49-F238E27FC236}">
                  <a16:creationId xmlns:a16="http://schemas.microsoft.com/office/drawing/2014/main" id="{8057ED1A-0D99-4EC9-B283-5EEC999BE45D}"/>
                </a:ext>
              </a:extLst>
            </p:cNvPr>
            <p:cNvSpPr/>
            <p:nvPr/>
          </p:nvSpPr>
          <p:spPr>
            <a:xfrm>
              <a:off x="5053807" y="5357425"/>
              <a:ext cx="209550" cy="20955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grpSp>
      <p:sp>
        <p:nvSpPr>
          <p:cNvPr id="37" name="CuadroTexto 36">
            <a:extLst>
              <a:ext uri="{FF2B5EF4-FFF2-40B4-BE49-F238E27FC236}">
                <a16:creationId xmlns:a16="http://schemas.microsoft.com/office/drawing/2014/main" id="{4E320291-03E4-4558-9B4B-A6977BB526A7}"/>
              </a:ext>
            </a:extLst>
          </p:cNvPr>
          <p:cNvSpPr txBox="1"/>
          <p:nvPr/>
        </p:nvSpPr>
        <p:spPr>
          <a:xfrm>
            <a:off x="5060950" y="1174312"/>
            <a:ext cx="3810000" cy="276999"/>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Análisis PCA de la Segmentación de pacientes</a:t>
            </a:r>
          </a:p>
        </p:txBody>
      </p:sp>
      <p:pic>
        <p:nvPicPr>
          <p:cNvPr id="32" name="Imagen 31" descr="Gráfico, Gráfico de dispersión&#10;&#10;Descripción generada automáticamente">
            <a:extLst>
              <a:ext uri="{FF2B5EF4-FFF2-40B4-BE49-F238E27FC236}">
                <a16:creationId xmlns:a16="http://schemas.microsoft.com/office/drawing/2014/main" id="{FA7B45A2-E20C-4C6D-91C5-6AAE446CF29B}"/>
              </a:ext>
            </a:extLst>
          </p:cNvPr>
          <p:cNvPicPr>
            <a:picLocks noChangeAspect="1"/>
          </p:cNvPicPr>
          <p:nvPr/>
        </p:nvPicPr>
        <p:blipFill>
          <a:blip r:embed="rId2"/>
          <a:stretch>
            <a:fillRect/>
          </a:stretch>
        </p:blipFill>
        <p:spPr>
          <a:xfrm>
            <a:off x="487774" y="1631309"/>
            <a:ext cx="4332581" cy="3427200"/>
          </a:xfrm>
          <a:prstGeom prst="rect">
            <a:avLst/>
          </a:prstGeom>
        </p:spPr>
      </p:pic>
      <p:sp>
        <p:nvSpPr>
          <p:cNvPr id="36" name="CuadroTexto 35">
            <a:extLst>
              <a:ext uri="{FF2B5EF4-FFF2-40B4-BE49-F238E27FC236}">
                <a16:creationId xmlns:a16="http://schemas.microsoft.com/office/drawing/2014/main" id="{2FF8969B-A7D5-4943-8467-6BA5AE19801F}"/>
              </a:ext>
            </a:extLst>
          </p:cNvPr>
          <p:cNvSpPr txBox="1"/>
          <p:nvPr/>
        </p:nvSpPr>
        <p:spPr>
          <a:xfrm>
            <a:off x="486150" y="1174312"/>
            <a:ext cx="4574799" cy="276999"/>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Análisis PCA de la clasificación de potenciales pacientes</a:t>
            </a:r>
          </a:p>
        </p:txBody>
      </p:sp>
      <p:grpSp>
        <p:nvGrpSpPr>
          <p:cNvPr id="41" name="Grupo 40">
            <a:extLst>
              <a:ext uri="{FF2B5EF4-FFF2-40B4-BE49-F238E27FC236}">
                <a16:creationId xmlns:a16="http://schemas.microsoft.com/office/drawing/2014/main" id="{A41E8362-0C5D-4CAB-835C-BE3242BBC804}"/>
              </a:ext>
            </a:extLst>
          </p:cNvPr>
          <p:cNvGrpSpPr/>
          <p:nvPr/>
        </p:nvGrpSpPr>
        <p:grpSpPr>
          <a:xfrm>
            <a:off x="539983" y="5817274"/>
            <a:ext cx="2262482" cy="261610"/>
            <a:chOff x="5053807" y="5323701"/>
            <a:chExt cx="2262482" cy="261610"/>
          </a:xfrm>
        </p:grpSpPr>
        <p:sp>
          <p:nvSpPr>
            <p:cNvPr id="51" name="CuadroTexto 50">
              <a:extLst>
                <a:ext uri="{FF2B5EF4-FFF2-40B4-BE49-F238E27FC236}">
                  <a16:creationId xmlns:a16="http://schemas.microsoft.com/office/drawing/2014/main" id="{2F393914-DFF9-48F0-A763-DC3659EFD212}"/>
                </a:ext>
              </a:extLst>
            </p:cNvPr>
            <p:cNvSpPr txBox="1"/>
            <p:nvPr/>
          </p:nvSpPr>
          <p:spPr>
            <a:xfrm>
              <a:off x="5263357" y="5323701"/>
              <a:ext cx="2052932"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0: Pacientes Descartados</a:t>
              </a:r>
            </a:p>
          </p:txBody>
        </p:sp>
        <p:sp>
          <p:nvSpPr>
            <p:cNvPr id="52" name="Elipse 51">
              <a:extLst>
                <a:ext uri="{FF2B5EF4-FFF2-40B4-BE49-F238E27FC236}">
                  <a16:creationId xmlns:a16="http://schemas.microsoft.com/office/drawing/2014/main" id="{64871F49-63CC-40D0-841E-4F666DD01C62}"/>
                </a:ext>
              </a:extLst>
            </p:cNvPr>
            <p:cNvSpPr/>
            <p:nvPr/>
          </p:nvSpPr>
          <p:spPr>
            <a:xfrm>
              <a:off x="5053807" y="5357425"/>
              <a:ext cx="209550" cy="20955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grpSp>
      <p:sp>
        <p:nvSpPr>
          <p:cNvPr id="49" name="CuadroTexto 48">
            <a:extLst>
              <a:ext uri="{FF2B5EF4-FFF2-40B4-BE49-F238E27FC236}">
                <a16:creationId xmlns:a16="http://schemas.microsoft.com/office/drawing/2014/main" id="{A86BC320-54DB-4BE6-ABCC-F43FB92C3BBB}"/>
              </a:ext>
            </a:extLst>
          </p:cNvPr>
          <p:cNvSpPr txBox="1"/>
          <p:nvPr/>
        </p:nvSpPr>
        <p:spPr>
          <a:xfrm>
            <a:off x="2937601" y="5817274"/>
            <a:ext cx="2380036" cy="261610"/>
          </a:xfrm>
          <a:prstGeom prst="rect">
            <a:avLst/>
          </a:prstGeom>
          <a:noFill/>
        </p:spPr>
        <p:txBody>
          <a:bodyPr wrap="square" rtlCol="0">
            <a:spAutoFit/>
          </a:bodyPr>
          <a:lstStyle/>
          <a:p>
            <a:r>
              <a:rPr lang="es-ES" sz="1100" b="1" dirty="0">
                <a:solidFill>
                  <a:schemeClr val="accent6">
                    <a:lumMod val="75000"/>
                  </a:schemeClr>
                </a:solidFill>
                <a:latin typeface="Arial" panose="020B0604020202020204" pitchFamily="34" charset="0"/>
                <a:cs typeface="Arial" panose="020B0604020202020204" pitchFamily="34" charset="0"/>
              </a:rPr>
              <a:t>1: Pacientes escogidos</a:t>
            </a:r>
          </a:p>
        </p:txBody>
      </p:sp>
      <p:sp>
        <p:nvSpPr>
          <p:cNvPr id="50" name="Elipse 49">
            <a:extLst>
              <a:ext uri="{FF2B5EF4-FFF2-40B4-BE49-F238E27FC236}">
                <a16:creationId xmlns:a16="http://schemas.microsoft.com/office/drawing/2014/main" id="{83E434EF-2C9A-43B9-AAF4-8FA8B8069967}"/>
              </a:ext>
            </a:extLst>
          </p:cNvPr>
          <p:cNvSpPr/>
          <p:nvPr/>
        </p:nvSpPr>
        <p:spPr>
          <a:xfrm>
            <a:off x="2728051" y="5850998"/>
            <a:ext cx="209550" cy="209550"/>
          </a:xfrm>
          <a:prstGeom prst="ellipse">
            <a:avLst/>
          </a:prstGeom>
          <a:solidFill>
            <a:srgbClr val="F6B3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p>
        </p:txBody>
      </p:sp>
      <p:cxnSp>
        <p:nvCxnSpPr>
          <p:cNvPr id="53" name="Conector recto 52">
            <a:extLst>
              <a:ext uri="{FF2B5EF4-FFF2-40B4-BE49-F238E27FC236}">
                <a16:creationId xmlns:a16="http://schemas.microsoft.com/office/drawing/2014/main" id="{4A79674D-FDDB-4623-8F90-2D86CB71985C}"/>
              </a:ext>
            </a:extLst>
          </p:cNvPr>
          <p:cNvCxnSpPr>
            <a:cxnSpLocks/>
          </p:cNvCxnSpPr>
          <p:nvPr/>
        </p:nvCxnSpPr>
        <p:spPr>
          <a:xfrm>
            <a:off x="534958" y="1503255"/>
            <a:ext cx="4189442"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49D7F933-7A1C-4FEC-B56E-2C42E7645EBA}"/>
              </a:ext>
            </a:extLst>
          </p:cNvPr>
          <p:cNvCxnSpPr>
            <a:cxnSpLocks/>
          </p:cNvCxnSpPr>
          <p:nvPr/>
        </p:nvCxnSpPr>
        <p:spPr>
          <a:xfrm>
            <a:off x="5183158" y="1503255"/>
            <a:ext cx="4162455"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pic>
        <p:nvPicPr>
          <p:cNvPr id="56" name="Imagen 55" descr="Gráfico, Gráfico de dispersión&#10;&#10;Descripción generada automáticamente">
            <a:extLst>
              <a:ext uri="{FF2B5EF4-FFF2-40B4-BE49-F238E27FC236}">
                <a16:creationId xmlns:a16="http://schemas.microsoft.com/office/drawing/2014/main" id="{7BEBF1BE-4233-4837-9849-B1607E3E59E9}"/>
              </a:ext>
            </a:extLst>
          </p:cNvPr>
          <p:cNvPicPr>
            <a:picLocks noChangeAspect="1"/>
          </p:cNvPicPr>
          <p:nvPr/>
        </p:nvPicPr>
        <p:blipFill>
          <a:blip r:embed="rId3"/>
          <a:stretch>
            <a:fillRect/>
          </a:stretch>
        </p:blipFill>
        <p:spPr>
          <a:xfrm>
            <a:off x="5070302" y="1648590"/>
            <a:ext cx="4399360" cy="3427200"/>
          </a:xfrm>
          <a:prstGeom prst="rect">
            <a:avLst/>
          </a:prstGeom>
        </p:spPr>
      </p:pic>
      <p:sp>
        <p:nvSpPr>
          <p:cNvPr id="57" name="Rectángulo 56">
            <a:extLst>
              <a:ext uri="{FF2B5EF4-FFF2-40B4-BE49-F238E27FC236}">
                <a16:creationId xmlns:a16="http://schemas.microsoft.com/office/drawing/2014/main" id="{DA1953E0-D036-47C9-98BD-F03E5D213677}"/>
              </a:ext>
            </a:extLst>
          </p:cNvPr>
          <p:cNvSpPr/>
          <p:nvPr/>
        </p:nvSpPr>
        <p:spPr>
          <a:xfrm>
            <a:off x="364067" y="5560726"/>
            <a:ext cx="8883269" cy="637198"/>
          </a:xfrm>
          <a:prstGeom prst="rect">
            <a:avLst/>
          </a:prstGeom>
          <a:no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dirty="0">
              <a:solidFill>
                <a:schemeClr val="bg1">
                  <a:lumMod val="50000"/>
                </a:schemeClr>
              </a:solidFill>
            </a:endParaRPr>
          </a:p>
        </p:txBody>
      </p:sp>
      <p:sp>
        <p:nvSpPr>
          <p:cNvPr id="59" name="Rectángulo 58">
            <a:extLst>
              <a:ext uri="{FF2B5EF4-FFF2-40B4-BE49-F238E27FC236}">
                <a16:creationId xmlns:a16="http://schemas.microsoft.com/office/drawing/2014/main" id="{CA258F48-E3B2-42D6-9AA0-F9299D294429}"/>
              </a:ext>
            </a:extLst>
          </p:cNvPr>
          <p:cNvSpPr/>
          <p:nvPr/>
        </p:nvSpPr>
        <p:spPr>
          <a:xfrm>
            <a:off x="3793068" y="5464765"/>
            <a:ext cx="1894952" cy="1479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s-ES" sz="2000" b="1" dirty="0">
                <a:solidFill>
                  <a:schemeClr val="bg1">
                    <a:lumMod val="85000"/>
                  </a:schemeClr>
                </a:solidFill>
              </a:rPr>
              <a:t>Leyenda</a:t>
            </a:r>
          </a:p>
        </p:txBody>
      </p:sp>
      <p:pic>
        <p:nvPicPr>
          <p:cNvPr id="61" name="Gráfico 60">
            <a:extLst>
              <a:ext uri="{FF2B5EF4-FFF2-40B4-BE49-F238E27FC236}">
                <a16:creationId xmlns:a16="http://schemas.microsoft.com/office/drawing/2014/main" id="{30515DB6-5BBB-4DCE-A0F6-2090C103E48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0622"/>
          <a:stretch/>
        </p:blipFill>
        <p:spPr>
          <a:xfrm>
            <a:off x="3955376" y="5371296"/>
            <a:ext cx="395287" cy="342802"/>
          </a:xfrm>
          <a:prstGeom prst="rect">
            <a:avLst/>
          </a:prstGeom>
        </p:spPr>
      </p:pic>
    </p:spTree>
    <p:extLst>
      <p:ext uri="{BB962C8B-B14F-4D97-AF65-F5344CB8AC3E}">
        <p14:creationId xmlns:p14="http://schemas.microsoft.com/office/powerpoint/2010/main" val="988004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descr="Gráfico&#10;&#10;Descripción generada automáticamente con confianza baja">
            <a:extLst>
              <a:ext uri="{FF2B5EF4-FFF2-40B4-BE49-F238E27FC236}">
                <a16:creationId xmlns:a16="http://schemas.microsoft.com/office/drawing/2014/main" id="{3BD53BDC-4BF4-43BB-BC40-759CBE17D461}"/>
              </a:ext>
            </a:extLst>
          </p:cNvPr>
          <p:cNvPicPr>
            <a:picLocks noChangeAspect="1"/>
          </p:cNvPicPr>
          <p:nvPr/>
        </p:nvPicPr>
        <p:blipFill>
          <a:blip r:embed="rId2"/>
          <a:stretch>
            <a:fillRect/>
          </a:stretch>
        </p:blipFill>
        <p:spPr>
          <a:xfrm>
            <a:off x="5183158" y="1952625"/>
            <a:ext cx="3456675" cy="3911223"/>
          </a:xfrm>
          <a:prstGeom prst="rect">
            <a:avLst/>
          </a:prstGeom>
        </p:spPr>
      </p:pic>
      <p:pic>
        <p:nvPicPr>
          <p:cNvPr id="31" name="Imagen 30" descr="Imagen que contiene Gráfico de dispersión&#10;&#10;Descripción generada automáticamente">
            <a:extLst>
              <a:ext uri="{FF2B5EF4-FFF2-40B4-BE49-F238E27FC236}">
                <a16:creationId xmlns:a16="http://schemas.microsoft.com/office/drawing/2014/main" id="{87D2BD62-A2AC-446D-85D1-F18466F1CF3E}"/>
              </a:ext>
            </a:extLst>
          </p:cNvPr>
          <p:cNvPicPr>
            <a:picLocks noChangeAspect="1"/>
          </p:cNvPicPr>
          <p:nvPr/>
        </p:nvPicPr>
        <p:blipFill>
          <a:blip r:embed="rId3"/>
          <a:stretch>
            <a:fillRect/>
          </a:stretch>
        </p:blipFill>
        <p:spPr>
          <a:xfrm>
            <a:off x="563219" y="1952626"/>
            <a:ext cx="3381496" cy="3858702"/>
          </a:xfrm>
          <a:prstGeom prst="rect">
            <a:avLst/>
          </a:prstGeom>
        </p:spPr>
      </p:pic>
      <p:sp>
        <p:nvSpPr>
          <p:cNvPr id="2" name="Marcador de texto 1">
            <a:extLst>
              <a:ext uri="{FF2B5EF4-FFF2-40B4-BE49-F238E27FC236}">
                <a16:creationId xmlns:a16="http://schemas.microsoft.com/office/drawing/2014/main" id="{89FEE946-8B59-44F7-8165-FEAE827088BB}"/>
              </a:ext>
            </a:extLst>
          </p:cNvPr>
          <p:cNvSpPr>
            <a:spLocks noGrp="1"/>
          </p:cNvSpPr>
          <p:nvPr>
            <p:ph type="body" sz="quarter" idx="13"/>
          </p:nvPr>
        </p:nvSpPr>
        <p:spPr/>
        <p:txBody>
          <a:bodyPr/>
          <a:lstStyle/>
          <a:p>
            <a:r>
              <a:rPr lang="es-ES" dirty="0"/>
              <a:t>Se ha obtenido un gran acierto sobre el segmento de pacientes más crítico A</a:t>
            </a:r>
          </a:p>
        </p:txBody>
      </p:sp>
      <p:sp>
        <p:nvSpPr>
          <p:cNvPr id="3" name="Título 2">
            <a:extLst>
              <a:ext uri="{FF2B5EF4-FFF2-40B4-BE49-F238E27FC236}">
                <a16:creationId xmlns:a16="http://schemas.microsoft.com/office/drawing/2014/main" id="{7EA259F9-6000-465E-8E52-689E35D3CF87}"/>
              </a:ext>
            </a:extLst>
          </p:cNvPr>
          <p:cNvSpPr>
            <a:spLocks noGrp="1"/>
          </p:cNvSpPr>
          <p:nvPr>
            <p:ph type="title"/>
          </p:nvPr>
        </p:nvSpPr>
        <p:spPr/>
        <p:txBody>
          <a:bodyPr/>
          <a:lstStyle/>
          <a:p>
            <a:r>
              <a:rPr lang="es-ES" dirty="0"/>
              <a:t>Tras evaluar diferentes modelos de ML, el que ha obtenido una mejor precisión (0,85) ha sido  Logistic Regression optimizado</a:t>
            </a:r>
          </a:p>
        </p:txBody>
      </p:sp>
      <p:sp>
        <p:nvSpPr>
          <p:cNvPr id="14" name="CuadroTexto 13">
            <a:extLst>
              <a:ext uri="{FF2B5EF4-FFF2-40B4-BE49-F238E27FC236}">
                <a16:creationId xmlns:a16="http://schemas.microsoft.com/office/drawing/2014/main" id="{9E0EFBAA-19A9-4484-ACFE-CA3D6110D565}"/>
              </a:ext>
            </a:extLst>
          </p:cNvPr>
          <p:cNvSpPr txBox="1"/>
          <p:nvPr/>
        </p:nvSpPr>
        <p:spPr>
          <a:xfrm>
            <a:off x="458615" y="1513849"/>
            <a:ext cx="4941917" cy="338554"/>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Selección del modelo de ML</a:t>
            </a:r>
          </a:p>
        </p:txBody>
      </p:sp>
      <p:sp>
        <p:nvSpPr>
          <p:cNvPr id="15" name="CuadroTexto 14">
            <a:extLst>
              <a:ext uri="{FF2B5EF4-FFF2-40B4-BE49-F238E27FC236}">
                <a16:creationId xmlns:a16="http://schemas.microsoft.com/office/drawing/2014/main" id="{CD7FD3B7-85C4-402A-8DA0-E1AC09A95130}"/>
              </a:ext>
            </a:extLst>
          </p:cNvPr>
          <p:cNvSpPr txBox="1"/>
          <p:nvPr/>
        </p:nvSpPr>
        <p:spPr>
          <a:xfrm>
            <a:off x="5690626" y="1513849"/>
            <a:ext cx="2152098" cy="338554"/>
          </a:xfrm>
          <a:prstGeom prst="rect">
            <a:avLst/>
          </a:prstGeom>
          <a:noFill/>
        </p:spPr>
        <p:txBody>
          <a:bodyPr wrap="square" rtlCol="0">
            <a:spAutoFit/>
          </a:bodyPr>
          <a:lstStyle/>
          <a:p>
            <a:pPr algn="ctr"/>
            <a:r>
              <a:rPr lang="es-ES" sz="1600" b="1" dirty="0">
                <a:solidFill>
                  <a:schemeClr val="accent6">
                    <a:lumMod val="75000"/>
                  </a:schemeClr>
                </a:solidFill>
                <a:latin typeface="Arial" panose="020B0604020202020204" pitchFamily="34" charset="0"/>
                <a:cs typeface="Arial" panose="020B0604020202020204" pitchFamily="34" charset="0"/>
              </a:rPr>
              <a:t>Modelo Optimizado</a:t>
            </a:r>
          </a:p>
        </p:txBody>
      </p:sp>
      <p:cxnSp>
        <p:nvCxnSpPr>
          <p:cNvPr id="16" name="Conector recto 15">
            <a:extLst>
              <a:ext uri="{FF2B5EF4-FFF2-40B4-BE49-F238E27FC236}">
                <a16:creationId xmlns:a16="http://schemas.microsoft.com/office/drawing/2014/main" id="{C7FF79D2-54BD-4763-8D24-55AF9C33E3FD}"/>
              </a:ext>
            </a:extLst>
          </p:cNvPr>
          <p:cNvCxnSpPr>
            <a:cxnSpLocks/>
          </p:cNvCxnSpPr>
          <p:nvPr/>
        </p:nvCxnSpPr>
        <p:spPr>
          <a:xfrm>
            <a:off x="534958" y="1846889"/>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4378B2BF-21E8-4184-9043-CA2578AFD238}"/>
              </a:ext>
            </a:extLst>
          </p:cNvPr>
          <p:cNvCxnSpPr>
            <a:cxnSpLocks/>
          </p:cNvCxnSpPr>
          <p:nvPr/>
        </p:nvCxnSpPr>
        <p:spPr>
          <a:xfrm>
            <a:off x="5183158" y="1846889"/>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pic>
        <p:nvPicPr>
          <p:cNvPr id="21" name="Gráfico 20">
            <a:extLst>
              <a:ext uri="{FF2B5EF4-FFF2-40B4-BE49-F238E27FC236}">
                <a16:creationId xmlns:a16="http://schemas.microsoft.com/office/drawing/2014/main" id="{B2D2646B-A284-4EE1-9B83-3CA69B357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0518" y="1952625"/>
            <a:ext cx="892496" cy="892496"/>
          </a:xfrm>
          <a:prstGeom prst="rect">
            <a:avLst/>
          </a:prstGeom>
        </p:spPr>
      </p:pic>
      <p:pic>
        <p:nvPicPr>
          <p:cNvPr id="23" name="Gráfico 22">
            <a:extLst>
              <a:ext uri="{FF2B5EF4-FFF2-40B4-BE49-F238E27FC236}">
                <a16:creationId xmlns:a16="http://schemas.microsoft.com/office/drawing/2014/main" id="{BBAD608D-F976-4420-85C3-C070DDE2AF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70" y="1918483"/>
            <a:ext cx="762456" cy="953070"/>
          </a:xfrm>
          <a:prstGeom prst="rect">
            <a:avLst/>
          </a:prstGeom>
        </p:spPr>
      </p:pic>
      <p:sp>
        <p:nvSpPr>
          <p:cNvPr id="25" name="CuadroTexto 24">
            <a:extLst>
              <a:ext uri="{FF2B5EF4-FFF2-40B4-BE49-F238E27FC236}">
                <a16:creationId xmlns:a16="http://schemas.microsoft.com/office/drawing/2014/main" id="{C0CD8921-59E4-4D58-8FA6-395A72B98637}"/>
              </a:ext>
            </a:extLst>
          </p:cNvPr>
          <p:cNvSpPr txBox="1"/>
          <p:nvPr/>
        </p:nvSpPr>
        <p:spPr>
          <a:xfrm>
            <a:off x="579037" y="5858205"/>
            <a:ext cx="8060796" cy="523220"/>
          </a:xfrm>
          <a:prstGeom prst="rect">
            <a:avLst/>
          </a:prstGeom>
          <a:noFill/>
        </p:spPr>
        <p:txBody>
          <a:bodyPr wrap="square" rtlCol="0">
            <a:spAutoFit/>
          </a:bodyPr>
          <a:lstStyle/>
          <a:p>
            <a:r>
              <a:rPr lang="es-ES" sz="1400" dirty="0">
                <a:solidFill>
                  <a:schemeClr val="accent6">
                    <a:lumMod val="75000"/>
                  </a:schemeClr>
                </a:solidFill>
                <a:latin typeface="Arial" panose="020B0604020202020204" pitchFamily="34" charset="0"/>
                <a:cs typeface="Arial" panose="020B0604020202020204" pitchFamily="34" charset="0"/>
              </a:rPr>
              <a:t>Tras la realización de un ‘</a:t>
            </a:r>
            <a:r>
              <a:rPr lang="es-ES" sz="1400" b="1" dirty="0">
                <a:solidFill>
                  <a:schemeClr val="accent6">
                    <a:lumMod val="75000"/>
                  </a:schemeClr>
                </a:solidFill>
                <a:latin typeface="Arial" panose="020B0604020202020204" pitchFamily="34" charset="0"/>
                <a:cs typeface="Arial" panose="020B0604020202020204" pitchFamily="34" charset="0"/>
              </a:rPr>
              <a:t>fine tunning</a:t>
            </a:r>
            <a:r>
              <a:rPr lang="es-ES" sz="1400" dirty="0">
                <a:solidFill>
                  <a:schemeClr val="accent6">
                    <a:lumMod val="75000"/>
                  </a:schemeClr>
                </a:solidFill>
                <a:latin typeface="Arial" panose="020B0604020202020204" pitchFamily="34" charset="0"/>
                <a:cs typeface="Arial" panose="020B0604020202020204" pitchFamily="34" charset="0"/>
              </a:rPr>
              <a:t>’ del modelo, mediante un GridSearchCv, nos quedamos con el modelo optimizado ya que este tiene una mejor ‘</a:t>
            </a:r>
            <a:r>
              <a:rPr lang="es-ES" sz="1400" b="1" dirty="0">
                <a:solidFill>
                  <a:schemeClr val="accent6">
                    <a:lumMod val="75000"/>
                  </a:schemeClr>
                </a:solidFill>
                <a:latin typeface="Arial" panose="020B0604020202020204" pitchFamily="34" charset="0"/>
                <a:cs typeface="Arial" panose="020B0604020202020204" pitchFamily="34" charset="0"/>
              </a:rPr>
              <a:t>accuracy</a:t>
            </a:r>
            <a:r>
              <a:rPr lang="es-ES" sz="1400" dirty="0">
                <a:solidFill>
                  <a:schemeClr val="accent6">
                    <a:lumMod val="75000"/>
                  </a:schemeClr>
                </a:solidFill>
                <a:latin typeface="Arial" panose="020B0604020202020204" pitchFamily="34" charset="0"/>
                <a:cs typeface="Arial" panose="020B0604020202020204" pitchFamily="34" charset="0"/>
              </a:rPr>
              <a:t>’ en términos generales</a:t>
            </a:r>
          </a:p>
        </p:txBody>
      </p:sp>
    </p:spTree>
    <p:extLst>
      <p:ext uri="{BB962C8B-B14F-4D97-AF65-F5344CB8AC3E}">
        <p14:creationId xmlns:p14="http://schemas.microsoft.com/office/powerpoint/2010/main" val="223832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7914B256-C217-4BD5-BEA8-99B6EAB4A360}"/>
              </a:ext>
            </a:extLst>
          </p:cNvPr>
          <p:cNvCxnSpPr>
            <a:cxnSpLocks/>
          </p:cNvCxnSpPr>
          <p:nvPr/>
        </p:nvCxnSpPr>
        <p:spPr>
          <a:xfrm>
            <a:off x="534958" y="1696655"/>
            <a:ext cx="4942975"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12422C3D-19DC-4DC5-BEB2-EFA4CB99BC7C}"/>
              </a:ext>
            </a:extLst>
          </p:cNvPr>
          <p:cNvSpPr/>
          <p:nvPr/>
        </p:nvSpPr>
        <p:spPr>
          <a:xfrm>
            <a:off x="458615" y="1195445"/>
            <a:ext cx="662732" cy="616383"/>
          </a:xfrm>
          <a:prstGeom prst="ellipse">
            <a:avLst/>
          </a:prstGeom>
          <a:solidFill>
            <a:schemeClr val="bg1"/>
          </a:solidFill>
          <a:ln w="2540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Título 2">
            <a:extLst>
              <a:ext uri="{FF2B5EF4-FFF2-40B4-BE49-F238E27FC236}">
                <a16:creationId xmlns:a16="http://schemas.microsoft.com/office/drawing/2014/main" id="{98ABC1D0-4FFA-4037-9093-364A4717652D}"/>
              </a:ext>
            </a:extLst>
          </p:cNvPr>
          <p:cNvSpPr>
            <a:spLocks noGrp="1"/>
          </p:cNvSpPr>
          <p:nvPr>
            <p:ph type="title"/>
          </p:nvPr>
        </p:nvSpPr>
        <p:spPr/>
        <p:txBody>
          <a:bodyPr/>
          <a:lstStyle/>
          <a:p>
            <a:r>
              <a:rPr lang="es-ES" dirty="0"/>
              <a:t>Tras la segmentación de los potenciales pacientes, se han identificado una serie de características representativas</a:t>
            </a:r>
          </a:p>
        </p:txBody>
      </p:sp>
      <p:graphicFrame>
        <p:nvGraphicFramePr>
          <p:cNvPr id="4" name="Tabla 4">
            <a:extLst>
              <a:ext uri="{FF2B5EF4-FFF2-40B4-BE49-F238E27FC236}">
                <a16:creationId xmlns:a16="http://schemas.microsoft.com/office/drawing/2014/main" id="{BE90B1A0-E261-453C-92C6-7CF4A4E822C8}"/>
              </a:ext>
            </a:extLst>
          </p:cNvPr>
          <p:cNvGraphicFramePr>
            <a:graphicFrameLocks noGrp="1"/>
          </p:cNvGraphicFramePr>
          <p:nvPr>
            <p:extLst>
              <p:ext uri="{D42A27DB-BD31-4B8C-83A1-F6EECF244321}">
                <p14:modId xmlns:p14="http://schemas.microsoft.com/office/powerpoint/2010/main" val="305411601"/>
              </p:ext>
            </p:extLst>
          </p:nvPr>
        </p:nvGraphicFramePr>
        <p:xfrm>
          <a:off x="534988" y="1972863"/>
          <a:ext cx="8371947" cy="2514600"/>
        </p:xfrm>
        <a:graphic>
          <a:graphicData uri="http://schemas.openxmlformats.org/drawingml/2006/table">
            <a:tbl>
              <a:tblPr firstRow="1" bandRow="1">
                <a:tableStyleId>{5C22544A-7EE6-4342-B048-85BDC9FD1C3A}</a:tableStyleId>
              </a:tblPr>
              <a:tblGrid>
                <a:gridCol w="442180">
                  <a:extLst>
                    <a:ext uri="{9D8B030D-6E8A-4147-A177-3AD203B41FA5}">
                      <a16:colId xmlns:a16="http://schemas.microsoft.com/office/drawing/2014/main" val="916590372"/>
                    </a:ext>
                  </a:extLst>
                </a:gridCol>
                <a:gridCol w="1042982">
                  <a:extLst>
                    <a:ext uri="{9D8B030D-6E8A-4147-A177-3AD203B41FA5}">
                      <a16:colId xmlns:a16="http://schemas.microsoft.com/office/drawing/2014/main" val="1970179439"/>
                    </a:ext>
                  </a:extLst>
                </a:gridCol>
                <a:gridCol w="1042982">
                  <a:extLst>
                    <a:ext uri="{9D8B030D-6E8A-4147-A177-3AD203B41FA5}">
                      <a16:colId xmlns:a16="http://schemas.microsoft.com/office/drawing/2014/main" val="434775910"/>
                    </a:ext>
                  </a:extLst>
                </a:gridCol>
                <a:gridCol w="877840">
                  <a:extLst>
                    <a:ext uri="{9D8B030D-6E8A-4147-A177-3AD203B41FA5}">
                      <a16:colId xmlns:a16="http://schemas.microsoft.com/office/drawing/2014/main" val="769082936"/>
                    </a:ext>
                  </a:extLst>
                </a:gridCol>
                <a:gridCol w="872327">
                  <a:extLst>
                    <a:ext uri="{9D8B030D-6E8A-4147-A177-3AD203B41FA5}">
                      <a16:colId xmlns:a16="http://schemas.microsoft.com/office/drawing/2014/main" val="2480819687"/>
                    </a:ext>
                  </a:extLst>
                </a:gridCol>
                <a:gridCol w="1189568">
                  <a:extLst>
                    <a:ext uri="{9D8B030D-6E8A-4147-A177-3AD203B41FA5}">
                      <a16:colId xmlns:a16="http://schemas.microsoft.com/office/drawing/2014/main" val="2192667508"/>
                    </a:ext>
                  </a:extLst>
                </a:gridCol>
                <a:gridCol w="832859">
                  <a:extLst>
                    <a:ext uri="{9D8B030D-6E8A-4147-A177-3AD203B41FA5}">
                      <a16:colId xmlns:a16="http://schemas.microsoft.com/office/drawing/2014/main" val="894994223"/>
                    </a:ext>
                  </a:extLst>
                </a:gridCol>
                <a:gridCol w="955469">
                  <a:extLst>
                    <a:ext uri="{9D8B030D-6E8A-4147-A177-3AD203B41FA5}">
                      <a16:colId xmlns:a16="http://schemas.microsoft.com/office/drawing/2014/main" val="2022646358"/>
                    </a:ext>
                  </a:extLst>
                </a:gridCol>
                <a:gridCol w="1115740">
                  <a:extLst>
                    <a:ext uri="{9D8B030D-6E8A-4147-A177-3AD203B41FA5}">
                      <a16:colId xmlns:a16="http://schemas.microsoft.com/office/drawing/2014/main" val="3107613183"/>
                    </a:ext>
                  </a:extLst>
                </a:gridCol>
              </a:tblGrid>
              <a:tr h="674528">
                <a:tc>
                  <a:txBody>
                    <a:bodyPr/>
                    <a:lstStyle/>
                    <a:p>
                      <a:endParaRPr lang="es-ES" dirty="0"/>
                    </a:p>
                  </a:txBody>
                  <a:tcPr>
                    <a:solidFill>
                      <a:schemeClr val="bg1"/>
                    </a:solidFill>
                  </a:tcPr>
                </a:tc>
                <a:tc>
                  <a:txBody>
                    <a:bodyPr/>
                    <a:lstStyle/>
                    <a:p>
                      <a:r>
                        <a:rPr lang="es-ES" sz="1300" dirty="0"/>
                        <a:t>Género</a:t>
                      </a:r>
                    </a:p>
                  </a:txBody>
                  <a:tcPr anchor="ctr">
                    <a:solidFill>
                      <a:schemeClr val="bg1">
                        <a:lumMod val="85000"/>
                      </a:schemeClr>
                    </a:solidFill>
                  </a:tcPr>
                </a:tc>
                <a:tc>
                  <a:txBody>
                    <a:bodyPr/>
                    <a:lstStyle/>
                    <a:p>
                      <a:r>
                        <a:rPr lang="es-ES" sz="1300" dirty="0"/>
                        <a:t>Estado Civil</a:t>
                      </a:r>
                    </a:p>
                  </a:txBody>
                  <a:tcPr anchor="ctr">
                    <a:solidFill>
                      <a:schemeClr val="bg1">
                        <a:lumMod val="85000"/>
                      </a:schemeClr>
                    </a:solidFill>
                  </a:tcPr>
                </a:tc>
                <a:tc>
                  <a:txBody>
                    <a:bodyPr/>
                    <a:lstStyle/>
                    <a:p>
                      <a:r>
                        <a:rPr lang="es-ES" sz="1300" dirty="0"/>
                        <a:t>Ingresos Familia</a:t>
                      </a:r>
                    </a:p>
                  </a:txBody>
                  <a:tcPr anchor="ctr">
                    <a:solidFill>
                      <a:schemeClr val="bg1">
                        <a:lumMod val="85000"/>
                      </a:schemeClr>
                    </a:solidFill>
                  </a:tcPr>
                </a:tc>
                <a:tc>
                  <a:txBody>
                    <a:bodyPr/>
                    <a:lstStyle/>
                    <a:p>
                      <a:r>
                        <a:rPr lang="es-ES" sz="1300" dirty="0" err="1"/>
                        <a:t>Activ</a:t>
                      </a:r>
                      <a:r>
                        <a:rPr lang="es-ES" sz="1300" dirty="0"/>
                        <a:t>. Física</a:t>
                      </a:r>
                    </a:p>
                    <a:p>
                      <a:r>
                        <a:rPr lang="es-ES" sz="1300" dirty="0"/>
                        <a:t>(min)</a:t>
                      </a:r>
                    </a:p>
                  </a:txBody>
                  <a:tcPr anchor="ctr">
                    <a:solidFill>
                      <a:schemeClr val="bg1">
                        <a:lumMod val="85000"/>
                      </a:schemeClr>
                    </a:solidFill>
                  </a:tcPr>
                </a:tc>
                <a:tc>
                  <a:txBody>
                    <a:bodyPr/>
                    <a:lstStyle/>
                    <a:p>
                      <a:r>
                        <a:rPr lang="es-ES" sz="1300" dirty="0"/>
                        <a:t>Estado Peso</a:t>
                      </a:r>
                    </a:p>
                  </a:txBody>
                  <a:tcPr anchor="ctr">
                    <a:solidFill>
                      <a:schemeClr val="bg1">
                        <a:lumMod val="85000"/>
                      </a:schemeClr>
                    </a:solidFill>
                  </a:tcPr>
                </a:tc>
                <a:tc>
                  <a:txBody>
                    <a:bodyPr/>
                    <a:lstStyle/>
                    <a:p>
                      <a:r>
                        <a:rPr lang="es-ES" sz="1300"/>
                        <a:t>Fast Food</a:t>
                      </a:r>
                      <a:r>
                        <a:rPr lang="es-ES" sz="1300" dirty="0"/>
                        <a:t> /7días</a:t>
                      </a:r>
                    </a:p>
                  </a:txBody>
                  <a:tcPr anchor="ctr">
                    <a:solidFill>
                      <a:schemeClr val="bg1">
                        <a:lumMod val="85000"/>
                      </a:schemeClr>
                    </a:solidFill>
                  </a:tcPr>
                </a:tc>
                <a:tc>
                  <a:txBody>
                    <a:bodyPr/>
                    <a:lstStyle/>
                    <a:p>
                      <a:pPr algn="ctr"/>
                      <a:r>
                        <a:rPr lang="es-ES" sz="1300" dirty="0"/>
                        <a:t>Diabetes Tipo 2</a:t>
                      </a:r>
                    </a:p>
                  </a:txBody>
                  <a:tcPr anchor="ctr">
                    <a:solidFill>
                      <a:schemeClr val="bg1">
                        <a:lumMod val="85000"/>
                      </a:schemeClr>
                    </a:solidFill>
                  </a:tcPr>
                </a:tc>
                <a:tc>
                  <a:txBody>
                    <a:bodyPr/>
                    <a:lstStyle/>
                    <a:p>
                      <a:r>
                        <a:rPr lang="es-ES" sz="1300" dirty="0" err="1"/>
                        <a:t>Autoeval</a:t>
                      </a:r>
                      <a:r>
                        <a:rPr lang="es-ES" sz="1300" dirty="0"/>
                        <a:t>. dieta</a:t>
                      </a:r>
                    </a:p>
                  </a:txBody>
                  <a:tcPr anchor="ctr">
                    <a:solidFill>
                      <a:schemeClr val="bg1">
                        <a:lumMod val="85000"/>
                      </a:schemeClr>
                    </a:solidFill>
                  </a:tcPr>
                </a:tc>
                <a:extLst>
                  <a:ext uri="{0D108BD9-81ED-4DB2-BD59-A6C34878D82A}">
                    <a16:rowId xmlns:a16="http://schemas.microsoft.com/office/drawing/2014/main" val="3291868271"/>
                  </a:ext>
                </a:extLst>
              </a:tr>
              <a:tr h="449685">
                <a:tc>
                  <a:txBody>
                    <a:bodyPr/>
                    <a:lstStyle/>
                    <a:p>
                      <a:r>
                        <a:rPr lang="es-ES" dirty="0"/>
                        <a:t>A</a:t>
                      </a:r>
                    </a:p>
                  </a:txBody>
                  <a:tcPr>
                    <a:solidFill>
                      <a:srgbClr val="FF0000"/>
                    </a:solidFill>
                  </a:tcPr>
                </a:tc>
                <a:tc>
                  <a:txBody>
                    <a:bodyPr/>
                    <a:lstStyle/>
                    <a:p>
                      <a:r>
                        <a:rPr lang="es-ES" sz="1200" dirty="0"/>
                        <a:t>Hombre</a:t>
                      </a:r>
                    </a:p>
                  </a:txBody>
                  <a:tcPr>
                    <a:solidFill>
                      <a:srgbClr val="FF7C80"/>
                    </a:solidFill>
                  </a:tcPr>
                </a:tc>
                <a:tc>
                  <a:txBody>
                    <a:bodyPr/>
                    <a:lstStyle/>
                    <a:p>
                      <a:r>
                        <a:rPr lang="es-ES" sz="1200" dirty="0"/>
                        <a:t>Soltero</a:t>
                      </a:r>
                    </a:p>
                  </a:txBody>
                  <a:tcPr>
                    <a:solidFill>
                      <a:srgbClr val="FF7C80"/>
                    </a:solidFill>
                  </a:tcPr>
                </a:tc>
                <a:tc>
                  <a:txBody>
                    <a:bodyPr/>
                    <a:lstStyle/>
                    <a:p>
                      <a:r>
                        <a:rPr lang="es-ES" sz="1200" dirty="0"/>
                        <a:t>$45,000-$54,999</a:t>
                      </a:r>
                    </a:p>
                  </a:txBody>
                  <a:tcPr>
                    <a:solidFill>
                      <a:srgbClr val="FF7C80"/>
                    </a:solidFill>
                  </a:tcPr>
                </a:tc>
                <a:tc>
                  <a:txBody>
                    <a:bodyPr/>
                    <a:lstStyle/>
                    <a:p>
                      <a:pPr algn="ctr"/>
                      <a:r>
                        <a:rPr lang="es-ES" sz="1200" dirty="0"/>
                        <a:t>24,0</a:t>
                      </a:r>
                    </a:p>
                  </a:txBody>
                  <a:tcPr>
                    <a:solidFill>
                      <a:srgbClr val="FF7C80"/>
                    </a:solidFill>
                  </a:tcPr>
                </a:tc>
                <a:tc>
                  <a:txBody>
                    <a:bodyPr/>
                    <a:lstStyle/>
                    <a:p>
                      <a:pPr algn="ctr"/>
                      <a:r>
                        <a:rPr lang="es-ES" sz="1200" dirty="0"/>
                        <a:t>Obesidad</a:t>
                      </a:r>
                    </a:p>
                  </a:txBody>
                  <a:tcPr>
                    <a:solidFill>
                      <a:srgbClr val="FF7C80"/>
                    </a:solidFill>
                  </a:tcPr>
                </a:tc>
                <a:tc>
                  <a:txBody>
                    <a:bodyPr/>
                    <a:lstStyle/>
                    <a:p>
                      <a:pPr algn="ctr"/>
                      <a:r>
                        <a:rPr lang="es-ES" sz="1200" dirty="0"/>
                        <a:t>2,7</a:t>
                      </a:r>
                    </a:p>
                  </a:txBody>
                  <a:tcPr>
                    <a:solidFill>
                      <a:srgbClr val="FF7C80"/>
                    </a:solidFill>
                  </a:tcPr>
                </a:tc>
                <a:tc>
                  <a:txBody>
                    <a:bodyPr/>
                    <a:lstStyle/>
                    <a:p>
                      <a:pPr algn="ctr"/>
                      <a:r>
                        <a:rPr lang="es-ES" sz="1200" dirty="0"/>
                        <a:t>1</a:t>
                      </a:r>
                    </a:p>
                  </a:txBody>
                  <a:tcPr>
                    <a:solidFill>
                      <a:srgbClr val="FF7C80"/>
                    </a:solidFill>
                  </a:tcPr>
                </a:tc>
                <a:tc>
                  <a:txBody>
                    <a:bodyPr/>
                    <a:lstStyle/>
                    <a:p>
                      <a:pPr algn="ctr"/>
                      <a:r>
                        <a:rPr lang="es-ES" sz="1200" dirty="0"/>
                        <a:t>Suficiente</a:t>
                      </a:r>
                    </a:p>
                  </a:txBody>
                  <a:tcPr>
                    <a:solidFill>
                      <a:srgbClr val="FF7C80"/>
                    </a:solidFill>
                  </a:tcPr>
                </a:tc>
                <a:extLst>
                  <a:ext uri="{0D108BD9-81ED-4DB2-BD59-A6C34878D82A}">
                    <a16:rowId xmlns:a16="http://schemas.microsoft.com/office/drawing/2014/main" val="3679205845"/>
                  </a:ext>
                </a:extLst>
              </a:tr>
              <a:tr h="449685">
                <a:tc>
                  <a:txBody>
                    <a:bodyPr/>
                    <a:lstStyle/>
                    <a:p>
                      <a:r>
                        <a:rPr lang="es-ES" dirty="0"/>
                        <a:t>B</a:t>
                      </a:r>
                    </a:p>
                  </a:txBody>
                  <a:tcPr>
                    <a:solidFill>
                      <a:srgbClr val="F6B327"/>
                    </a:solidFill>
                  </a:tcPr>
                </a:tc>
                <a:tc>
                  <a:txBody>
                    <a:bodyPr/>
                    <a:lstStyle/>
                    <a:p>
                      <a:r>
                        <a:rPr lang="es-ES" sz="1200" dirty="0"/>
                        <a:t>Hombre</a:t>
                      </a:r>
                    </a:p>
                  </a:txBody>
                  <a:tcPr>
                    <a:solidFill>
                      <a:srgbClr val="FFCC99"/>
                    </a:solidFill>
                  </a:tcPr>
                </a:tc>
                <a:tc>
                  <a:txBody>
                    <a:bodyPr/>
                    <a:lstStyle/>
                    <a:p>
                      <a:r>
                        <a:rPr lang="es-ES" sz="1200" dirty="0"/>
                        <a:t>Casado</a:t>
                      </a:r>
                    </a:p>
                  </a:txBody>
                  <a:tcPr>
                    <a:solidFill>
                      <a:srgbClr val="FFCC99"/>
                    </a:solidFill>
                  </a:tcPr>
                </a:tc>
                <a:tc>
                  <a:txBody>
                    <a:bodyPr/>
                    <a:lstStyle/>
                    <a:p>
                      <a:r>
                        <a:rPr lang="es-ES" sz="1200" b="0" i="0" kern="1200" dirty="0">
                          <a:solidFill>
                            <a:schemeClr val="dk1"/>
                          </a:solidFill>
                          <a:effectLst/>
                          <a:latin typeface="+mn-lt"/>
                          <a:ea typeface="+mn-ea"/>
                          <a:cs typeface="+mn-cs"/>
                        </a:rPr>
                        <a:t>$55,000 - $64,999</a:t>
                      </a:r>
                      <a:endParaRPr lang="es-ES" sz="1200" dirty="0"/>
                    </a:p>
                  </a:txBody>
                  <a:tcPr>
                    <a:solidFill>
                      <a:srgbClr val="FFCC99"/>
                    </a:solidFill>
                  </a:tcPr>
                </a:tc>
                <a:tc>
                  <a:txBody>
                    <a:bodyPr/>
                    <a:lstStyle/>
                    <a:p>
                      <a:pPr algn="ctr"/>
                      <a:r>
                        <a:rPr lang="es-ES" sz="1200" dirty="0"/>
                        <a:t>26,3</a:t>
                      </a:r>
                    </a:p>
                  </a:txBody>
                  <a:tcPr>
                    <a:solidFill>
                      <a:srgbClr val="FFCC99"/>
                    </a:solidFill>
                  </a:tcPr>
                </a:tc>
                <a:tc>
                  <a:txBody>
                    <a:bodyPr/>
                    <a:lstStyle/>
                    <a:p>
                      <a:pPr algn="ctr"/>
                      <a:r>
                        <a:rPr lang="es-ES" sz="1200" dirty="0"/>
                        <a:t>Sobrepeso</a:t>
                      </a:r>
                    </a:p>
                  </a:txBody>
                  <a:tcPr>
                    <a:solidFill>
                      <a:srgbClr val="FFCC99"/>
                    </a:solidFill>
                  </a:tcPr>
                </a:tc>
                <a:tc>
                  <a:txBody>
                    <a:bodyPr/>
                    <a:lstStyle/>
                    <a:p>
                      <a:pPr algn="ctr"/>
                      <a:r>
                        <a:rPr lang="es-ES" sz="1200" dirty="0"/>
                        <a:t>2,3</a:t>
                      </a:r>
                    </a:p>
                  </a:txBody>
                  <a:tcPr>
                    <a:solidFill>
                      <a:srgbClr val="FFCC99"/>
                    </a:solidFill>
                  </a:tcPr>
                </a:tc>
                <a:tc>
                  <a:txBody>
                    <a:bodyPr/>
                    <a:lstStyle/>
                    <a:p>
                      <a:pPr algn="ctr"/>
                      <a:r>
                        <a:rPr lang="es-ES" sz="1200" dirty="0"/>
                        <a:t>0,4</a:t>
                      </a:r>
                    </a:p>
                  </a:txBody>
                  <a:tcPr>
                    <a:solidFill>
                      <a:srgbClr val="FFCC99"/>
                    </a:solidFill>
                  </a:tcPr>
                </a:tc>
                <a:tc>
                  <a:txBody>
                    <a:bodyPr/>
                    <a:lstStyle/>
                    <a:p>
                      <a:pPr algn="ctr"/>
                      <a:r>
                        <a:rPr lang="es-ES" sz="1200" dirty="0"/>
                        <a:t>Buena</a:t>
                      </a:r>
                    </a:p>
                  </a:txBody>
                  <a:tcPr>
                    <a:solidFill>
                      <a:srgbClr val="FFCC99"/>
                    </a:solidFill>
                  </a:tcPr>
                </a:tc>
                <a:extLst>
                  <a:ext uri="{0D108BD9-81ED-4DB2-BD59-A6C34878D82A}">
                    <a16:rowId xmlns:a16="http://schemas.microsoft.com/office/drawing/2014/main" val="3791546078"/>
                  </a:ext>
                </a:extLst>
              </a:tr>
              <a:tr h="449685">
                <a:tc>
                  <a:txBody>
                    <a:bodyPr/>
                    <a:lstStyle/>
                    <a:p>
                      <a:r>
                        <a:rPr lang="es-ES" dirty="0"/>
                        <a:t>C</a:t>
                      </a:r>
                    </a:p>
                  </a:txBody>
                  <a:tcPr>
                    <a:solidFill>
                      <a:srgbClr val="FFD46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Mujer</a:t>
                      </a:r>
                    </a:p>
                  </a:txBody>
                  <a:tcP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Casado</a:t>
                      </a:r>
                    </a:p>
                  </a:txBody>
                  <a:tcP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dk1"/>
                          </a:solidFill>
                          <a:effectLst/>
                          <a:latin typeface="+mn-lt"/>
                          <a:ea typeface="+mn-ea"/>
                          <a:cs typeface="+mn-cs"/>
                        </a:rPr>
                        <a:t>$55,000 - $64,999</a:t>
                      </a:r>
                      <a:endParaRPr lang="es-ES" sz="1200" dirty="0"/>
                    </a:p>
                  </a:txBody>
                  <a:tcPr>
                    <a:solidFill>
                      <a:srgbClr val="FFFF99"/>
                    </a:solidFill>
                  </a:tcPr>
                </a:tc>
                <a:tc>
                  <a:txBody>
                    <a:bodyPr/>
                    <a:lstStyle/>
                    <a:p>
                      <a:pPr algn="ctr"/>
                      <a:r>
                        <a:rPr lang="es-ES" sz="1200" dirty="0"/>
                        <a:t>27,0</a:t>
                      </a:r>
                    </a:p>
                  </a:txBody>
                  <a:tcPr>
                    <a:solidFill>
                      <a:srgbClr val="FFFF99"/>
                    </a:solidFill>
                  </a:tcPr>
                </a:tc>
                <a:tc>
                  <a:txBody>
                    <a:bodyPr/>
                    <a:lstStyle/>
                    <a:p>
                      <a:pPr algn="ctr"/>
                      <a:r>
                        <a:rPr lang="es-ES" sz="1200" dirty="0"/>
                        <a:t>Sobrepeso</a:t>
                      </a:r>
                    </a:p>
                  </a:txBody>
                  <a:tcPr>
                    <a:solidFill>
                      <a:srgbClr val="FFFF99"/>
                    </a:solidFill>
                  </a:tcPr>
                </a:tc>
                <a:tc>
                  <a:txBody>
                    <a:bodyPr/>
                    <a:lstStyle/>
                    <a:p>
                      <a:pPr algn="ctr"/>
                      <a:r>
                        <a:rPr lang="es-ES" sz="1200"/>
                        <a:t>2,0</a:t>
                      </a:r>
                      <a:endParaRPr lang="es-ES" sz="1200" dirty="0"/>
                    </a:p>
                  </a:txBody>
                  <a:tcPr>
                    <a:solidFill>
                      <a:srgbClr val="FFFF99"/>
                    </a:solidFill>
                  </a:tcPr>
                </a:tc>
                <a:tc>
                  <a:txBody>
                    <a:bodyPr/>
                    <a:lstStyle/>
                    <a:p>
                      <a:pPr algn="ctr"/>
                      <a:r>
                        <a:rPr lang="es-ES" sz="1200" dirty="0"/>
                        <a:t>0,2</a:t>
                      </a:r>
                    </a:p>
                  </a:txBody>
                  <a:tcPr>
                    <a:solidFill>
                      <a:srgbClr val="FFFF99"/>
                    </a:solidFill>
                  </a:tcPr>
                </a:tc>
                <a:tc>
                  <a:txBody>
                    <a:bodyPr/>
                    <a:lstStyle/>
                    <a:p>
                      <a:pPr algn="ctr"/>
                      <a:r>
                        <a:rPr lang="es-ES" sz="1200" dirty="0"/>
                        <a:t>Buena</a:t>
                      </a:r>
                    </a:p>
                  </a:txBody>
                  <a:tcPr>
                    <a:solidFill>
                      <a:srgbClr val="FFFF99"/>
                    </a:solidFill>
                  </a:tcPr>
                </a:tc>
                <a:extLst>
                  <a:ext uri="{0D108BD9-81ED-4DB2-BD59-A6C34878D82A}">
                    <a16:rowId xmlns:a16="http://schemas.microsoft.com/office/drawing/2014/main" val="1286689401"/>
                  </a:ext>
                </a:extLst>
              </a:tr>
              <a:tr h="449685">
                <a:tc>
                  <a:txBody>
                    <a:bodyPr/>
                    <a:lstStyle/>
                    <a:p>
                      <a:r>
                        <a:rPr lang="es-ES" dirty="0"/>
                        <a:t>D</a:t>
                      </a:r>
                    </a:p>
                  </a:txBody>
                  <a:tcPr>
                    <a:solidFill>
                      <a:srgbClr val="00B050"/>
                    </a:solidFill>
                  </a:tcPr>
                </a:tc>
                <a:tc>
                  <a:txBody>
                    <a:bodyPr/>
                    <a:lstStyle/>
                    <a:p>
                      <a:r>
                        <a:rPr lang="es-ES" sz="1200" dirty="0"/>
                        <a:t>Mujer</a:t>
                      </a:r>
                    </a:p>
                  </a:txBody>
                  <a:tcPr>
                    <a:solidFill>
                      <a:srgbClr val="94E494"/>
                    </a:solidFill>
                  </a:tcPr>
                </a:tc>
                <a:tc>
                  <a:txBody>
                    <a:bodyPr/>
                    <a:lstStyle/>
                    <a:p>
                      <a:r>
                        <a:rPr lang="es-ES" sz="1200" dirty="0"/>
                        <a:t>Casado</a:t>
                      </a:r>
                    </a:p>
                  </a:txBody>
                  <a:tcPr>
                    <a:solidFill>
                      <a:srgbClr val="94E494"/>
                    </a:solidFill>
                  </a:tcPr>
                </a:tc>
                <a:tc>
                  <a:txBody>
                    <a:bodyPr/>
                    <a:lstStyle/>
                    <a:p>
                      <a:r>
                        <a:rPr lang="es-ES" sz="1200" b="0" i="0" kern="1200" dirty="0">
                          <a:solidFill>
                            <a:schemeClr val="dk1"/>
                          </a:solidFill>
                          <a:effectLst/>
                          <a:latin typeface="+mn-lt"/>
                          <a:ea typeface="+mn-ea"/>
                          <a:cs typeface="+mn-cs"/>
                        </a:rPr>
                        <a:t>$65,000 - $74,999</a:t>
                      </a:r>
                      <a:endParaRPr lang="es-ES" sz="1200" dirty="0"/>
                    </a:p>
                  </a:txBody>
                  <a:tcPr>
                    <a:solidFill>
                      <a:srgbClr val="94E494"/>
                    </a:solidFill>
                  </a:tcPr>
                </a:tc>
                <a:tc>
                  <a:txBody>
                    <a:bodyPr/>
                    <a:lstStyle/>
                    <a:p>
                      <a:pPr algn="ctr"/>
                      <a:r>
                        <a:rPr lang="es-ES" sz="1200" dirty="0"/>
                        <a:t>29,8</a:t>
                      </a:r>
                    </a:p>
                  </a:txBody>
                  <a:tcPr>
                    <a:solidFill>
                      <a:srgbClr val="94E494"/>
                    </a:solidFill>
                  </a:tcPr>
                </a:tc>
                <a:tc>
                  <a:txBody>
                    <a:bodyPr/>
                    <a:lstStyle/>
                    <a:p>
                      <a:pPr algn="ctr"/>
                      <a:r>
                        <a:rPr lang="es-ES" sz="1200" dirty="0"/>
                        <a:t>Saludable</a:t>
                      </a:r>
                    </a:p>
                  </a:txBody>
                  <a:tcPr>
                    <a:solidFill>
                      <a:srgbClr val="94E494"/>
                    </a:solidFill>
                  </a:tcPr>
                </a:tc>
                <a:tc>
                  <a:txBody>
                    <a:bodyPr/>
                    <a:lstStyle/>
                    <a:p>
                      <a:pPr algn="ctr"/>
                      <a:r>
                        <a:rPr lang="es-ES" sz="1200" dirty="0"/>
                        <a:t>1,5</a:t>
                      </a:r>
                    </a:p>
                  </a:txBody>
                  <a:tcPr>
                    <a:solidFill>
                      <a:srgbClr val="94E494"/>
                    </a:solidFill>
                  </a:tcPr>
                </a:tc>
                <a:tc>
                  <a:txBody>
                    <a:bodyPr/>
                    <a:lstStyle/>
                    <a:p>
                      <a:pPr algn="ctr"/>
                      <a:r>
                        <a:rPr lang="es-ES" sz="1200" dirty="0"/>
                        <a:t>0</a:t>
                      </a:r>
                    </a:p>
                  </a:txBody>
                  <a:tcPr>
                    <a:solidFill>
                      <a:srgbClr val="94E494"/>
                    </a:solidFill>
                  </a:tcPr>
                </a:tc>
                <a:tc>
                  <a:txBody>
                    <a:bodyPr/>
                    <a:lstStyle/>
                    <a:p>
                      <a:pPr algn="ctr"/>
                      <a:r>
                        <a:rPr lang="es-ES" sz="1200" dirty="0"/>
                        <a:t>Muy buena</a:t>
                      </a:r>
                    </a:p>
                  </a:txBody>
                  <a:tcPr>
                    <a:solidFill>
                      <a:srgbClr val="94E494"/>
                    </a:solidFill>
                  </a:tcPr>
                </a:tc>
                <a:extLst>
                  <a:ext uri="{0D108BD9-81ED-4DB2-BD59-A6C34878D82A}">
                    <a16:rowId xmlns:a16="http://schemas.microsoft.com/office/drawing/2014/main" val="669276694"/>
                  </a:ext>
                </a:extLst>
              </a:tr>
            </a:tbl>
          </a:graphicData>
        </a:graphic>
      </p:graphicFrame>
      <p:sp>
        <p:nvSpPr>
          <p:cNvPr id="5" name="CuadroTexto 4">
            <a:extLst>
              <a:ext uri="{FF2B5EF4-FFF2-40B4-BE49-F238E27FC236}">
                <a16:creationId xmlns:a16="http://schemas.microsoft.com/office/drawing/2014/main" id="{39B11A65-BE9E-4522-8FAA-D9244C4F7F1E}"/>
              </a:ext>
            </a:extLst>
          </p:cNvPr>
          <p:cNvSpPr txBox="1"/>
          <p:nvPr/>
        </p:nvSpPr>
        <p:spPr>
          <a:xfrm>
            <a:off x="1121347" y="1308234"/>
            <a:ext cx="4512734" cy="338554"/>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Perfil de los candidatos según el segmento</a:t>
            </a:r>
          </a:p>
        </p:txBody>
      </p:sp>
      <p:sp>
        <p:nvSpPr>
          <p:cNvPr id="8" name="CuadroTexto 7">
            <a:extLst>
              <a:ext uri="{FF2B5EF4-FFF2-40B4-BE49-F238E27FC236}">
                <a16:creationId xmlns:a16="http://schemas.microsoft.com/office/drawing/2014/main" id="{894F21BD-06B9-4AA5-8EF1-7BCAB43357A7}"/>
              </a:ext>
            </a:extLst>
          </p:cNvPr>
          <p:cNvSpPr txBox="1"/>
          <p:nvPr/>
        </p:nvSpPr>
        <p:spPr>
          <a:xfrm>
            <a:off x="1121347" y="4816459"/>
            <a:ext cx="7785586" cy="338554"/>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Variables que no representan diferencias significativas entre grupos</a:t>
            </a:r>
          </a:p>
        </p:txBody>
      </p:sp>
      <p:cxnSp>
        <p:nvCxnSpPr>
          <p:cNvPr id="9" name="Conector recto 8">
            <a:extLst>
              <a:ext uri="{FF2B5EF4-FFF2-40B4-BE49-F238E27FC236}">
                <a16:creationId xmlns:a16="http://schemas.microsoft.com/office/drawing/2014/main" id="{8A847CA9-3420-41E4-B9F2-245014E36C51}"/>
              </a:ext>
            </a:extLst>
          </p:cNvPr>
          <p:cNvCxnSpPr>
            <a:cxnSpLocks/>
          </p:cNvCxnSpPr>
          <p:nvPr/>
        </p:nvCxnSpPr>
        <p:spPr>
          <a:xfrm>
            <a:off x="534958" y="5149499"/>
            <a:ext cx="7389842" cy="0"/>
          </a:xfrm>
          <a:prstGeom prst="line">
            <a:avLst/>
          </a:prstGeom>
          <a:ln w="38100" cap="rnd">
            <a:solidFill>
              <a:srgbClr val="B9EDFF"/>
            </a:solidFill>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D99A1CA2-06CD-4223-82FD-6DA9FB3559B6}"/>
              </a:ext>
            </a:extLst>
          </p:cNvPr>
          <p:cNvSpPr/>
          <p:nvPr/>
        </p:nvSpPr>
        <p:spPr>
          <a:xfrm>
            <a:off x="458615" y="5354107"/>
            <a:ext cx="8188235" cy="874107"/>
          </a:xfrm>
          <a:prstGeom prst="rect">
            <a:avLst/>
          </a:prstGeom>
          <a:noFill/>
          <a:ln w="44450">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angle 1">
            <a:extLst>
              <a:ext uri="{FF2B5EF4-FFF2-40B4-BE49-F238E27FC236}">
                <a16:creationId xmlns:a16="http://schemas.microsoft.com/office/drawing/2014/main" id="{0900DE43-E6C7-4B3E-A353-AED4949FAD39}"/>
              </a:ext>
            </a:extLst>
          </p:cNvPr>
          <p:cNvSpPr>
            <a:spLocks noChangeArrowheads="1"/>
          </p:cNvSpPr>
          <p:nvPr/>
        </p:nvSpPr>
        <p:spPr bwMode="auto">
          <a:xfrm>
            <a:off x="523875" y="5454837"/>
            <a:ext cx="801052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chemeClr val="tx1"/>
                </a:solidFill>
                <a:effectLst/>
                <a:latin typeface="Arial Unicode MS"/>
              </a:rPr>
              <a:t>'EDAD', 'NIVEL_FORMACION', 'RESIDENTES_HOGAR', 'BEBIDAS_ALCOHOL_DIA', 'MINUTOS_OUTDOOR', 'FREC.CONSUMO_DROGAS', 'ATENCIÓN_MÉDICA_ULTIMO_AÑO, 'DIABETES_TIPO_1', 'HORAS_TRABAJADAS', 'VECES_EMBARAZADA', 'HORAS_DE_SUEÑO', 'FUMA',  '</a:t>
            </a:r>
            <a:r>
              <a:rPr kumimoji="0" lang="es-ES" altLang="es-ES" sz="1100" b="0" i="0" u="none" strike="noStrike" cap="none" normalizeH="0" baseline="0" dirty="0" err="1">
                <a:ln>
                  <a:noFill/>
                </a:ln>
                <a:solidFill>
                  <a:schemeClr val="tx1"/>
                </a:solidFill>
                <a:effectLst/>
                <a:latin typeface="Arial Unicode MS"/>
              </a:rPr>
              <a:t>COLESTEROL_TOTAL_mg_dl</a:t>
            </a:r>
            <a:r>
              <a:rPr kumimoji="0" lang="es-ES" altLang="es-ES" sz="1100" b="0" i="0" u="none" strike="noStrike" cap="none" normalizeH="0" baseline="0" dirty="0">
                <a:ln>
                  <a:noFill/>
                </a:ln>
                <a:solidFill>
                  <a:schemeClr val="tx1"/>
                </a:solidFill>
                <a:effectLst/>
                <a:latin typeface="Arial Unicode MS"/>
              </a:rPr>
              <a:t>', </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pic>
        <p:nvPicPr>
          <p:cNvPr id="12" name="Gráfico 11">
            <a:extLst>
              <a:ext uri="{FF2B5EF4-FFF2-40B4-BE49-F238E27FC236}">
                <a16:creationId xmlns:a16="http://schemas.microsoft.com/office/drawing/2014/main" id="{208AE6F1-6923-4F45-8F30-E6A6269A41C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927"/>
          <a:stretch/>
        </p:blipFill>
        <p:spPr>
          <a:xfrm>
            <a:off x="511747" y="1175815"/>
            <a:ext cx="609600" cy="617775"/>
          </a:xfrm>
          <a:prstGeom prst="rect">
            <a:avLst/>
          </a:prstGeom>
        </p:spPr>
      </p:pic>
      <p:sp>
        <p:nvSpPr>
          <p:cNvPr id="17" name="Elipse 16">
            <a:extLst>
              <a:ext uri="{FF2B5EF4-FFF2-40B4-BE49-F238E27FC236}">
                <a16:creationId xmlns:a16="http://schemas.microsoft.com/office/drawing/2014/main" id="{3CEB26DC-99BD-4E95-8FF7-E814A6FED158}"/>
              </a:ext>
            </a:extLst>
          </p:cNvPr>
          <p:cNvSpPr/>
          <p:nvPr/>
        </p:nvSpPr>
        <p:spPr>
          <a:xfrm>
            <a:off x="458615" y="4634454"/>
            <a:ext cx="662732" cy="616383"/>
          </a:xfrm>
          <a:prstGeom prst="ellipse">
            <a:avLst/>
          </a:prstGeom>
          <a:solidFill>
            <a:schemeClr val="bg1"/>
          </a:solidFill>
          <a:ln w="25400">
            <a:solidFill>
              <a:srgbClr val="B9ED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0" name="Gráfico 19">
            <a:extLst>
              <a:ext uri="{FF2B5EF4-FFF2-40B4-BE49-F238E27FC236}">
                <a16:creationId xmlns:a16="http://schemas.microsoft.com/office/drawing/2014/main" id="{A1240E83-54F3-4243-BD35-D0BBF4234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407" y="4744799"/>
            <a:ext cx="352151" cy="439952"/>
          </a:xfrm>
          <a:prstGeom prst="rect">
            <a:avLst/>
          </a:prstGeom>
        </p:spPr>
      </p:pic>
    </p:spTree>
    <p:extLst>
      <p:ext uri="{BB962C8B-B14F-4D97-AF65-F5344CB8AC3E}">
        <p14:creationId xmlns:p14="http://schemas.microsoft.com/office/powerpoint/2010/main" val="241994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C5A6522-5100-46B5-AEEA-3908B29BE254}"/>
              </a:ext>
            </a:extLst>
          </p:cNvPr>
          <p:cNvSpPr>
            <a:spLocks noGrp="1"/>
          </p:cNvSpPr>
          <p:nvPr>
            <p:ph type="body" sz="quarter" idx="10"/>
          </p:nvPr>
        </p:nvSpPr>
        <p:spPr/>
        <p:txBody>
          <a:bodyPr/>
          <a:lstStyle/>
          <a:p>
            <a:endParaRPr lang="es-ES"/>
          </a:p>
        </p:txBody>
      </p:sp>
      <p:sp>
        <p:nvSpPr>
          <p:cNvPr id="3" name="Marcador de texto 2">
            <a:extLst>
              <a:ext uri="{FF2B5EF4-FFF2-40B4-BE49-F238E27FC236}">
                <a16:creationId xmlns:a16="http://schemas.microsoft.com/office/drawing/2014/main" id="{6E75472A-DE38-4714-A420-6A5682BF34CB}"/>
              </a:ext>
            </a:extLst>
          </p:cNvPr>
          <p:cNvSpPr>
            <a:spLocks noGrp="1"/>
          </p:cNvSpPr>
          <p:nvPr>
            <p:ph type="body" sz="quarter" idx="11"/>
          </p:nvPr>
        </p:nvSpPr>
        <p:spPr/>
        <p:txBody>
          <a:bodyPr/>
          <a:lstStyle/>
          <a:p>
            <a:r>
              <a:rPr lang="es-ES" dirty="0"/>
              <a:t>Background y Objetivo</a:t>
            </a:r>
          </a:p>
        </p:txBody>
      </p:sp>
      <p:sp>
        <p:nvSpPr>
          <p:cNvPr id="4" name="Marcador de texto 3">
            <a:extLst>
              <a:ext uri="{FF2B5EF4-FFF2-40B4-BE49-F238E27FC236}">
                <a16:creationId xmlns:a16="http://schemas.microsoft.com/office/drawing/2014/main" id="{93DDC0DE-9F85-403A-998A-51982B7F32A3}"/>
              </a:ext>
            </a:extLst>
          </p:cNvPr>
          <p:cNvSpPr>
            <a:spLocks noGrp="1"/>
          </p:cNvSpPr>
          <p:nvPr>
            <p:ph type="body" sz="quarter" idx="12"/>
          </p:nvPr>
        </p:nvSpPr>
        <p:spPr/>
        <p:txBody>
          <a:bodyPr/>
          <a:lstStyle/>
          <a:p>
            <a:pPr marL="0" indent="0">
              <a:buNone/>
            </a:pPr>
            <a:endParaRPr lang="es-ES" dirty="0"/>
          </a:p>
        </p:txBody>
      </p:sp>
      <p:sp>
        <p:nvSpPr>
          <p:cNvPr id="5" name="Marcador de texto 4">
            <a:extLst>
              <a:ext uri="{FF2B5EF4-FFF2-40B4-BE49-F238E27FC236}">
                <a16:creationId xmlns:a16="http://schemas.microsoft.com/office/drawing/2014/main" id="{0E4A7A4F-7CCB-49FC-946C-7CF5C5282745}"/>
              </a:ext>
            </a:extLst>
          </p:cNvPr>
          <p:cNvSpPr>
            <a:spLocks noGrp="1"/>
          </p:cNvSpPr>
          <p:nvPr>
            <p:ph type="body" sz="quarter" idx="13"/>
          </p:nvPr>
        </p:nvSpPr>
        <p:spPr/>
        <p:txBody>
          <a:bodyPr/>
          <a:lstStyle/>
          <a:p>
            <a:r>
              <a:rPr lang="es-ES" dirty="0"/>
              <a:t>Descripción Dataset y Pipeline</a:t>
            </a:r>
          </a:p>
        </p:txBody>
      </p:sp>
      <p:sp>
        <p:nvSpPr>
          <p:cNvPr id="6" name="Marcador de texto 5">
            <a:extLst>
              <a:ext uri="{FF2B5EF4-FFF2-40B4-BE49-F238E27FC236}">
                <a16:creationId xmlns:a16="http://schemas.microsoft.com/office/drawing/2014/main" id="{25AB9FEF-FD42-438E-86BA-AC4D39EE3AD7}"/>
              </a:ext>
            </a:extLst>
          </p:cNvPr>
          <p:cNvSpPr>
            <a:spLocks noGrp="1"/>
          </p:cNvSpPr>
          <p:nvPr>
            <p:ph type="body" sz="quarter" idx="14"/>
          </p:nvPr>
        </p:nvSpPr>
        <p:spPr/>
        <p:txBody>
          <a:bodyPr/>
          <a:lstStyle/>
          <a:p>
            <a:pPr marL="0" indent="0">
              <a:buNone/>
            </a:pPr>
            <a:endParaRPr lang="es-ES"/>
          </a:p>
        </p:txBody>
      </p:sp>
      <p:sp>
        <p:nvSpPr>
          <p:cNvPr id="7" name="Marcador de texto 6">
            <a:extLst>
              <a:ext uri="{FF2B5EF4-FFF2-40B4-BE49-F238E27FC236}">
                <a16:creationId xmlns:a16="http://schemas.microsoft.com/office/drawing/2014/main" id="{FA0E09C1-7C88-473F-98E6-82235FA18128}"/>
              </a:ext>
            </a:extLst>
          </p:cNvPr>
          <p:cNvSpPr>
            <a:spLocks noGrp="1"/>
          </p:cNvSpPr>
          <p:nvPr>
            <p:ph type="body" sz="quarter" idx="15"/>
          </p:nvPr>
        </p:nvSpPr>
        <p:spPr/>
        <p:txBody>
          <a:bodyPr/>
          <a:lstStyle/>
          <a:p>
            <a:r>
              <a:rPr lang="es-ES" dirty="0"/>
              <a:t>Definición del Score</a:t>
            </a:r>
          </a:p>
        </p:txBody>
      </p:sp>
      <p:sp>
        <p:nvSpPr>
          <p:cNvPr id="8" name="Marcador de texto 7">
            <a:extLst>
              <a:ext uri="{FF2B5EF4-FFF2-40B4-BE49-F238E27FC236}">
                <a16:creationId xmlns:a16="http://schemas.microsoft.com/office/drawing/2014/main" id="{4AB251A4-6344-4D4B-94E3-1DD32AB6E68B}"/>
              </a:ext>
            </a:extLst>
          </p:cNvPr>
          <p:cNvSpPr>
            <a:spLocks noGrp="1"/>
          </p:cNvSpPr>
          <p:nvPr>
            <p:ph type="body" sz="quarter" idx="16"/>
          </p:nvPr>
        </p:nvSpPr>
        <p:spPr/>
        <p:txBody>
          <a:bodyPr/>
          <a:lstStyle/>
          <a:p>
            <a:pPr marL="0" indent="0">
              <a:buNone/>
            </a:pPr>
            <a:endParaRPr lang="es-ES"/>
          </a:p>
        </p:txBody>
      </p:sp>
      <p:sp>
        <p:nvSpPr>
          <p:cNvPr id="9" name="Marcador de texto 8">
            <a:extLst>
              <a:ext uri="{FF2B5EF4-FFF2-40B4-BE49-F238E27FC236}">
                <a16:creationId xmlns:a16="http://schemas.microsoft.com/office/drawing/2014/main" id="{B47EB513-5A6E-4E27-8235-9DBB83BEB11D}"/>
              </a:ext>
            </a:extLst>
          </p:cNvPr>
          <p:cNvSpPr>
            <a:spLocks noGrp="1"/>
          </p:cNvSpPr>
          <p:nvPr>
            <p:ph type="body" sz="quarter" idx="17"/>
          </p:nvPr>
        </p:nvSpPr>
        <p:spPr/>
        <p:txBody>
          <a:bodyPr/>
          <a:lstStyle/>
          <a:p>
            <a:r>
              <a:rPr lang="es-ES" dirty="0"/>
              <a:t>Desafíos y puntos de mejora</a:t>
            </a:r>
          </a:p>
        </p:txBody>
      </p:sp>
      <p:sp>
        <p:nvSpPr>
          <p:cNvPr id="12" name="Marcador de texto 11">
            <a:extLst>
              <a:ext uri="{FF2B5EF4-FFF2-40B4-BE49-F238E27FC236}">
                <a16:creationId xmlns:a16="http://schemas.microsoft.com/office/drawing/2014/main" id="{0738B14C-5E70-4164-B3F5-3CA876FD7DBC}"/>
              </a:ext>
            </a:extLst>
          </p:cNvPr>
          <p:cNvSpPr>
            <a:spLocks noGrp="1"/>
          </p:cNvSpPr>
          <p:nvPr>
            <p:ph type="body" sz="quarter" idx="20"/>
          </p:nvPr>
        </p:nvSpPr>
        <p:spPr/>
        <p:txBody>
          <a:bodyPr/>
          <a:lstStyle/>
          <a:p>
            <a:r>
              <a:rPr lang="es-ES" dirty="0"/>
              <a:t>Índice</a:t>
            </a:r>
          </a:p>
        </p:txBody>
      </p:sp>
    </p:spTree>
    <p:extLst>
      <p:ext uri="{BB962C8B-B14F-4D97-AF65-F5344CB8AC3E}">
        <p14:creationId xmlns:p14="http://schemas.microsoft.com/office/powerpoint/2010/main" val="396311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CF225DCD-27FC-4F07-BF93-6F7E386A1EEA}"/>
              </a:ext>
            </a:extLst>
          </p:cNvPr>
          <p:cNvSpPr txBox="1"/>
          <p:nvPr/>
        </p:nvSpPr>
        <p:spPr>
          <a:xfrm>
            <a:off x="4174451" y="2420695"/>
            <a:ext cx="5095661" cy="415498"/>
          </a:xfrm>
          <a:prstGeom prst="rect">
            <a:avLst/>
          </a:prstGeom>
          <a:solidFill>
            <a:schemeClr val="bg1"/>
          </a:solidFill>
          <a:ln>
            <a:solidFill>
              <a:schemeClr val="bg1">
                <a:lumMod val="65000"/>
              </a:schemeClr>
            </a:solidFill>
            <a:prstDash val="dash"/>
          </a:ln>
        </p:spPr>
        <p:txBody>
          <a:bodyPr wrap="square" rtlCol="0">
            <a:spAutoFit/>
          </a:bodyPr>
          <a:lstStyle/>
          <a:p>
            <a:pPr algn="ctr"/>
            <a:r>
              <a:rPr lang="es-ES" sz="1050" dirty="0">
                <a:solidFill>
                  <a:schemeClr val="accent6">
                    <a:lumMod val="75000"/>
                  </a:schemeClr>
                </a:solidFill>
                <a:latin typeface="Arial" panose="020B0604020202020204" pitchFamily="34" charset="0"/>
                <a:cs typeface="Arial" panose="020B0604020202020204" pitchFamily="34" charset="0"/>
              </a:rPr>
              <a:t>Representación gráfica de la evolución % de casos obesidad adulta</a:t>
            </a:r>
          </a:p>
          <a:p>
            <a:pPr marL="171450" indent="-171450" algn="ctr">
              <a:buFont typeface="Arial" panose="020B0604020202020204" pitchFamily="34" charset="0"/>
              <a:buChar char="•"/>
            </a:pPr>
            <a:r>
              <a:rPr lang="es-ES" sz="1050" b="1" dirty="0">
                <a:solidFill>
                  <a:schemeClr val="accent6">
                    <a:lumMod val="75000"/>
                  </a:schemeClr>
                </a:solidFill>
                <a:latin typeface="Arial" panose="020B0604020202020204" pitchFamily="34" charset="0"/>
                <a:cs typeface="Arial" panose="020B0604020202020204" pitchFamily="34" charset="0"/>
              </a:rPr>
              <a:t>Periodo seleccionado para analizar: 2013-2014</a:t>
            </a:r>
          </a:p>
        </p:txBody>
      </p:sp>
      <p:sp>
        <p:nvSpPr>
          <p:cNvPr id="2" name="Marcador de texto 1">
            <a:extLst>
              <a:ext uri="{FF2B5EF4-FFF2-40B4-BE49-F238E27FC236}">
                <a16:creationId xmlns:a16="http://schemas.microsoft.com/office/drawing/2014/main" id="{2DAD2279-264F-4BBA-9858-E1CD05E660E2}"/>
              </a:ext>
            </a:extLst>
          </p:cNvPr>
          <p:cNvSpPr>
            <a:spLocks noGrp="1"/>
          </p:cNvSpPr>
          <p:nvPr>
            <p:ph type="body" sz="quarter" idx="13"/>
          </p:nvPr>
        </p:nvSpPr>
        <p:spPr/>
        <p:txBody>
          <a:bodyPr/>
          <a:lstStyle/>
          <a:p>
            <a:r>
              <a:rPr lang="es-ES" dirty="0"/>
              <a:t>El análisis de este proyecto se centrara en el periodo que va entre los años 2013-2014</a:t>
            </a:r>
          </a:p>
        </p:txBody>
      </p:sp>
      <p:sp>
        <p:nvSpPr>
          <p:cNvPr id="3" name="Título 2">
            <a:extLst>
              <a:ext uri="{FF2B5EF4-FFF2-40B4-BE49-F238E27FC236}">
                <a16:creationId xmlns:a16="http://schemas.microsoft.com/office/drawing/2014/main" id="{7008ED8A-EAFA-439A-8362-5E6085A64082}"/>
              </a:ext>
            </a:extLst>
          </p:cNvPr>
          <p:cNvSpPr>
            <a:spLocks noGrp="1"/>
          </p:cNvSpPr>
          <p:nvPr>
            <p:ph type="title"/>
          </p:nvPr>
        </p:nvSpPr>
        <p:spPr/>
        <p:txBody>
          <a:bodyPr/>
          <a:lstStyle/>
          <a:p>
            <a:r>
              <a:rPr lang="es-ES" dirty="0"/>
              <a:t>Los malos hábitos alimenticios en USA durante las últimas décadas han supuesto un incremento de los casos de obesidad</a:t>
            </a:r>
          </a:p>
        </p:txBody>
      </p:sp>
      <p:cxnSp>
        <p:nvCxnSpPr>
          <p:cNvPr id="5" name="Conector recto 4">
            <a:extLst>
              <a:ext uri="{FF2B5EF4-FFF2-40B4-BE49-F238E27FC236}">
                <a16:creationId xmlns:a16="http://schemas.microsoft.com/office/drawing/2014/main" id="{D7F9976C-8F51-4636-9110-C4915BE3F65F}"/>
              </a:ext>
            </a:extLst>
          </p:cNvPr>
          <p:cNvCxnSpPr>
            <a:cxnSpLocks/>
          </p:cNvCxnSpPr>
          <p:nvPr/>
        </p:nvCxnSpPr>
        <p:spPr>
          <a:xfrm>
            <a:off x="534958" y="1997233"/>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AE65CB9F-C8BF-4F95-8577-C38A828C2C42}"/>
              </a:ext>
            </a:extLst>
          </p:cNvPr>
          <p:cNvSpPr txBox="1"/>
          <p:nvPr/>
        </p:nvSpPr>
        <p:spPr>
          <a:xfrm>
            <a:off x="534988" y="1658082"/>
            <a:ext cx="2165684" cy="369332"/>
          </a:xfrm>
          <a:prstGeom prst="rect">
            <a:avLst/>
          </a:prstGeom>
          <a:noFill/>
        </p:spPr>
        <p:txBody>
          <a:bodyPr wrap="square" rtlCol="0">
            <a:spAutoFit/>
          </a:bodyPr>
          <a:lstStyle/>
          <a:p>
            <a:r>
              <a:rPr lang="es-ES" b="1" dirty="0">
                <a:solidFill>
                  <a:schemeClr val="accent6">
                    <a:lumMod val="75000"/>
                  </a:schemeClr>
                </a:solidFill>
                <a:latin typeface="Arial" panose="020B0604020202020204" pitchFamily="34" charset="0"/>
                <a:cs typeface="Arial" panose="020B0604020202020204" pitchFamily="34" charset="0"/>
              </a:rPr>
              <a:t>Background</a:t>
            </a:r>
            <a:endParaRPr lang="es-ES" sz="1600" b="1" dirty="0">
              <a:solidFill>
                <a:schemeClr val="accent6">
                  <a:lumMod val="75000"/>
                </a:schemeClr>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3B9F6E06-25BC-42D8-A749-52EAAA9FB6A3}"/>
              </a:ext>
            </a:extLst>
          </p:cNvPr>
          <p:cNvSpPr txBox="1"/>
          <p:nvPr/>
        </p:nvSpPr>
        <p:spPr>
          <a:xfrm>
            <a:off x="534958" y="2793534"/>
            <a:ext cx="3489820" cy="3046988"/>
          </a:xfrm>
          <a:prstGeom prst="rect">
            <a:avLst/>
          </a:prstGeom>
          <a:noFill/>
        </p:spPr>
        <p:txBody>
          <a:bodyPr wrap="square" rtlCol="0">
            <a:spAutoFit/>
          </a:bodyPr>
          <a:lstStyle/>
          <a:p>
            <a:endParaRPr lang="es-ES" sz="1200" dirty="0">
              <a:solidFill>
                <a:schemeClr val="accent6">
                  <a:lumMod val="75000"/>
                </a:schemeClr>
              </a:solidFill>
              <a:latin typeface="Arial" panose="020B0604020202020204" pitchFamily="34" charset="0"/>
              <a:cs typeface="Arial" panose="020B0604020202020204" pitchFamily="34" charset="0"/>
            </a:endParaRPr>
          </a:p>
          <a:p>
            <a:r>
              <a:rPr lang="es-ES" sz="1200" dirty="0">
                <a:solidFill>
                  <a:schemeClr val="accent6">
                    <a:lumMod val="75000"/>
                  </a:schemeClr>
                </a:solidFill>
                <a:latin typeface="Arial" panose="020B0604020202020204" pitchFamily="34" charset="0"/>
                <a:cs typeface="Arial" panose="020B0604020202020204" pitchFamily="34" charset="0"/>
              </a:rPr>
              <a:t>USA es actualmente el país con mayor número de casos de obesidad, con más de un 42% de casos y una previsión alarmante para los próximos años (se espera que en 10 años vista el % de casos superen el umbral del 50%).</a:t>
            </a: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r>
              <a:rPr lang="es-ES" sz="1200" dirty="0">
                <a:solidFill>
                  <a:schemeClr val="accent6">
                    <a:lumMod val="75000"/>
                  </a:schemeClr>
                </a:solidFill>
                <a:latin typeface="Arial" panose="020B0604020202020204" pitchFamily="34" charset="0"/>
                <a:cs typeface="Arial" panose="020B0604020202020204" pitchFamily="34" charset="0"/>
              </a:rPr>
              <a:t>La sociedad no tiene una educación nutricional, se estima que tan sólo  un 15% de la población trata de seguir una dieta con el fin de equilibrar su estado físico.</a:t>
            </a:r>
          </a:p>
        </p:txBody>
      </p:sp>
      <p:pic>
        <p:nvPicPr>
          <p:cNvPr id="9" name="Gráfico 8">
            <a:extLst>
              <a:ext uri="{FF2B5EF4-FFF2-40B4-BE49-F238E27FC236}">
                <a16:creationId xmlns:a16="http://schemas.microsoft.com/office/drawing/2014/main" id="{1A1828FF-9CED-483A-8D8D-91C675733E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8668" y="4279521"/>
            <a:ext cx="727368" cy="909210"/>
          </a:xfrm>
          <a:prstGeom prst="rect">
            <a:avLst/>
          </a:prstGeom>
        </p:spPr>
      </p:pic>
      <p:pic>
        <p:nvPicPr>
          <p:cNvPr id="11" name="Gráfico 10" descr="gráfico curvo de palo de hockey con relleno sólido">
            <a:extLst>
              <a:ext uri="{FF2B5EF4-FFF2-40B4-BE49-F238E27FC236}">
                <a16:creationId xmlns:a16="http://schemas.microsoft.com/office/drawing/2014/main" id="{446F96AE-EA1F-43D2-A66E-3CC7A70BF2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8668" y="2239246"/>
            <a:ext cx="786227" cy="786227"/>
          </a:xfrm>
          <a:prstGeom prst="rect">
            <a:avLst/>
          </a:prstGeom>
        </p:spPr>
      </p:pic>
      <p:grpSp>
        <p:nvGrpSpPr>
          <p:cNvPr id="18" name="Grupo 17">
            <a:extLst>
              <a:ext uri="{FF2B5EF4-FFF2-40B4-BE49-F238E27FC236}">
                <a16:creationId xmlns:a16="http://schemas.microsoft.com/office/drawing/2014/main" id="{7D6F3904-6B3F-4BD9-8514-A2B6A2327B35}"/>
              </a:ext>
            </a:extLst>
          </p:cNvPr>
          <p:cNvGrpSpPr/>
          <p:nvPr/>
        </p:nvGrpSpPr>
        <p:grpSpPr>
          <a:xfrm>
            <a:off x="4174451" y="3035647"/>
            <a:ext cx="5095661" cy="2954708"/>
            <a:chOff x="4174451" y="2885814"/>
            <a:chExt cx="5095661" cy="2954708"/>
          </a:xfrm>
        </p:grpSpPr>
        <p:pic>
          <p:nvPicPr>
            <p:cNvPr id="13" name="Imagen 12" descr="Gráfico, Gráfico de líneas&#10;&#10;Descripción generada automáticamente">
              <a:extLst>
                <a:ext uri="{FF2B5EF4-FFF2-40B4-BE49-F238E27FC236}">
                  <a16:creationId xmlns:a16="http://schemas.microsoft.com/office/drawing/2014/main" id="{28F9302D-E482-4E9B-9A8B-A5E759DA1906}"/>
                </a:ext>
              </a:extLst>
            </p:cNvPr>
            <p:cNvPicPr>
              <a:picLocks noChangeAspect="1"/>
            </p:cNvPicPr>
            <p:nvPr/>
          </p:nvPicPr>
          <p:blipFill>
            <a:blip r:embed="rId6"/>
            <a:stretch>
              <a:fillRect/>
            </a:stretch>
          </p:blipFill>
          <p:spPr>
            <a:xfrm>
              <a:off x="4174451" y="2885814"/>
              <a:ext cx="5095661" cy="2954708"/>
            </a:xfrm>
            <a:prstGeom prst="rect">
              <a:avLst/>
            </a:prstGeom>
          </p:spPr>
        </p:pic>
        <p:sp>
          <p:nvSpPr>
            <p:cNvPr id="17" name="Rectángulo 16">
              <a:extLst>
                <a:ext uri="{FF2B5EF4-FFF2-40B4-BE49-F238E27FC236}">
                  <a16:creationId xmlns:a16="http://schemas.microsoft.com/office/drawing/2014/main" id="{F6151305-FED5-4C77-AE0E-956A45FEA91D}"/>
                </a:ext>
              </a:extLst>
            </p:cNvPr>
            <p:cNvSpPr/>
            <p:nvPr/>
          </p:nvSpPr>
          <p:spPr>
            <a:xfrm>
              <a:off x="8040236" y="3246539"/>
              <a:ext cx="298421" cy="2323751"/>
            </a:xfrm>
            <a:prstGeom prst="rect">
              <a:avLst/>
            </a:prstGeom>
            <a:noFill/>
            <a:ln w="15875">
              <a:solidFill>
                <a:srgbClr val="4BD0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20" name="Grupo 19">
            <a:extLst>
              <a:ext uri="{FF2B5EF4-FFF2-40B4-BE49-F238E27FC236}">
                <a16:creationId xmlns:a16="http://schemas.microsoft.com/office/drawing/2014/main" id="{6917F3BA-FBE2-4F96-94F6-6D8D6AF97E7B}"/>
              </a:ext>
            </a:extLst>
          </p:cNvPr>
          <p:cNvGrpSpPr/>
          <p:nvPr/>
        </p:nvGrpSpPr>
        <p:grpSpPr>
          <a:xfrm>
            <a:off x="4093827" y="2212949"/>
            <a:ext cx="436228" cy="415492"/>
            <a:chOff x="6157519" y="1887523"/>
            <a:chExt cx="436228" cy="415492"/>
          </a:xfrm>
        </p:grpSpPr>
        <p:pic>
          <p:nvPicPr>
            <p:cNvPr id="16" name="Gráfico 15" descr="Audiencia objetivo con relleno sólido">
              <a:extLst>
                <a:ext uri="{FF2B5EF4-FFF2-40B4-BE49-F238E27FC236}">
                  <a16:creationId xmlns:a16="http://schemas.microsoft.com/office/drawing/2014/main" id="{5CA848A3-DDD6-4D0B-BAB2-9340D4A3A86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81545" y="1892293"/>
              <a:ext cx="388175" cy="388175"/>
            </a:xfrm>
            <a:prstGeom prst="rect">
              <a:avLst/>
            </a:prstGeom>
          </p:spPr>
        </p:pic>
        <p:sp>
          <p:nvSpPr>
            <p:cNvPr id="19" name="Elipse 18">
              <a:extLst>
                <a:ext uri="{FF2B5EF4-FFF2-40B4-BE49-F238E27FC236}">
                  <a16:creationId xmlns:a16="http://schemas.microsoft.com/office/drawing/2014/main" id="{EFABA57E-2440-4945-8342-4F8146A30A49}"/>
                </a:ext>
              </a:extLst>
            </p:cNvPr>
            <p:cNvSpPr/>
            <p:nvPr/>
          </p:nvSpPr>
          <p:spPr>
            <a:xfrm>
              <a:off x="6157519" y="1887523"/>
              <a:ext cx="436228" cy="415492"/>
            </a:xfrm>
            <a:prstGeom prst="ellipse">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3480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B560FAE-DF06-4B7E-A4BF-7187D6C87B59}"/>
              </a:ext>
            </a:extLst>
          </p:cNvPr>
          <p:cNvSpPr>
            <a:spLocks noGrp="1"/>
          </p:cNvSpPr>
          <p:nvPr>
            <p:ph type="body" sz="quarter" idx="13"/>
          </p:nvPr>
        </p:nvSpPr>
        <p:spPr/>
        <p:txBody>
          <a:bodyPr/>
          <a:lstStyle/>
          <a:p>
            <a:endParaRPr lang="es-ES" dirty="0"/>
          </a:p>
        </p:txBody>
      </p:sp>
      <p:sp>
        <p:nvSpPr>
          <p:cNvPr id="3" name="Título 2">
            <a:extLst>
              <a:ext uri="{FF2B5EF4-FFF2-40B4-BE49-F238E27FC236}">
                <a16:creationId xmlns:a16="http://schemas.microsoft.com/office/drawing/2014/main" id="{1FAF82CC-0DE8-4B04-9442-E13ED9D7C2F0}"/>
              </a:ext>
            </a:extLst>
          </p:cNvPr>
          <p:cNvSpPr>
            <a:spLocks noGrp="1"/>
          </p:cNvSpPr>
          <p:nvPr>
            <p:ph type="title"/>
          </p:nvPr>
        </p:nvSpPr>
        <p:spPr/>
        <p:txBody>
          <a:bodyPr/>
          <a:lstStyle/>
          <a:p>
            <a:r>
              <a:rPr lang="es-ES" dirty="0"/>
              <a:t>Identificación y clasificación de potenciales pacientes mediante el análisis de sus características físicas, mentales y sus hábitos</a:t>
            </a:r>
          </a:p>
        </p:txBody>
      </p:sp>
      <p:cxnSp>
        <p:nvCxnSpPr>
          <p:cNvPr id="4" name="Conector recto 3">
            <a:extLst>
              <a:ext uri="{FF2B5EF4-FFF2-40B4-BE49-F238E27FC236}">
                <a16:creationId xmlns:a16="http://schemas.microsoft.com/office/drawing/2014/main" id="{3269925B-C8AD-4834-83E0-A7EAA1381C0D}"/>
              </a:ext>
            </a:extLst>
          </p:cNvPr>
          <p:cNvCxnSpPr>
            <a:cxnSpLocks/>
          </p:cNvCxnSpPr>
          <p:nvPr/>
        </p:nvCxnSpPr>
        <p:spPr>
          <a:xfrm>
            <a:off x="534958" y="1997233"/>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F232161B-9893-4A45-9639-E8FD2ECCEECA}"/>
              </a:ext>
            </a:extLst>
          </p:cNvPr>
          <p:cNvSpPr txBox="1"/>
          <p:nvPr/>
        </p:nvSpPr>
        <p:spPr>
          <a:xfrm>
            <a:off x="534988" y="1658082"/>
            <a:ext cx="2165684" cy="369332"/>
          </a:xfrm>
          <a:prstGeom prst="rect">
            <a:avLst/>
          </a:prstGeom>
          <a:noFill/>
        </p:spPr>
        <p:txBody>
          <a:bodyPr wrap="square" rtlCol="0">
            <a:spAutoFit/>
          </a:bodyPr>
          <a:lstStyle/>
          <a:p>
            <a:r>
              <a:rPr lang="es-ES" b="1" dirty="0">
                <a:solidFill>
                  <a:schemeClr val="accent6">
                    <a:lumMod val="75000"/>
                  </a:schemeClr>
                </a:solidFill>
                <a:latin typeface="Arial" panose="020B0604020202020204" pitchFamily="34" charset="0"/>
                <a:cs typeface="Arial" panose="020B0604020202020204" pitchFamily="34" charset="0"/>
              </a:rPr>
              <a:t>Objetivo</a:t>
            </a:r>
            <a:endParaRPr lang="es-ES" sz="1600" b="1" dirty="0">
              <a:solidFill>
                <a:schemeClr val="accent6">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42FCEB07-45AC-426F-B278-321292C04B26}"/>
              </a:ext>
            </a:extLst>
          </p:cNvPr>
          <p:cNvSpPr txBox="1"/>
          <p:nvPr/>
        </p:nvSpPr>
        <p:spPr>
          <a:xfrm>
            <a:off x="534988" y="2420938"/>
            <a:ext cx="6025203" cy="1815882"/>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6">
                    <a:lumMod val="75000"/>
                  </a:schemeClr>
                </a:solidFill>
                <a:latin typeface="Arial" panose="020B0604020202020204" pitchFamily="34" charset="0"/>
                <a:cs typeface="Arial" panose="020B0604020202020204" pitchFamily="34" charset="0"/>
              </a:rPr>
              <a:t>Identificación de potenciales pacientes (de edad adulta) para una consulta de nutrición, mediante el análisis de un gran listado de características físicas, mentales y hábitos de consumo.</a:t>
            </a:r>
          </a:p>
          <a:p>
            <a:pPr marL="285750" indent="-285750">
              <a:buFont typeface="Arial" panose="020B0604020202020204" pitchFamily="34" charset="0"/>
              <a:buChar char="•"/>
            </a:pPr>
            <a:r>
              <a:rPr lang="es-ES" sz="1600" dirty="0">
                <a:solidFill>
                  <a:schemeClr val="accent6">
                    <a:lumMod val="75000"/>
                  </a:schemeClr>
                </a:solidFill>
                <a:latin typeface="Arial" panose="020B0604020202020204" pitchFamily="34" charset="0"/>
                <a:cs typeface="Arial" panose="020B0604020202020204" pitchFamily="34" charset="0"/>
              </a:rPr>
              <a:t>Realizar segmentación de estos mediante la realización de un score que nos permita catalogar pacientes de tipo A,B,C y D.</a:t>
            </a:r>
          </a:p>
        </p:txBody>
      </p:sp>
      <p:cxnSp>
        <p:nvCxnSpPr>
          <p:cNvPr id="7" name="Conector recto 6">
            <a:extLst>
              <a:ext uri="{FF2B5EF4-FFF2-40B4-BE49-F238E27FC236}">
                <a16:creationId xmlns:a16="http://schemas.microsoft.com/office/drawing/2014/main" id="{8B364425-271D-4E0F-8420-CEB488C330AC}"/>
              </a:ext>
            </a:extLst>
          </p:cNvPr>
          <p:cNvCxnSpPr>
            <a:cxnSpLocks/>
          </p:cNvCxnSpPr>
          <p:nvPr/>
        </p:nvCxnSpPr>
        <p:spPr>
          <a:xfrm>
            <a:off x="534958" y="4869327"/>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5112B06-68D7-43A7-A279-C99806570768}"/>
              </a:ext>
            </a:extLst>
          </p:cNvPr>
          <p:cNvSpPr txBox="1"/>
          <p:nvPr/>
        </p:nvSpPr>
        <p:spPr>
          <a:xfrm>
            <a:off x="534988" y="4530176"/>
            <a:ext cx="2165684" cy="369332"/>
          </a:xfrm>
          <a:prstGeom prst="rect">
            <a:avLst/>
          </a:prstGeom>
          <a:noFill/>
        </p:spPr>
        <p:txBody>
          <a:bodyPr wrap="square" rtlCol="0">
            <a:spAutoFit/>
          </a:bodyPr>
          <a:lstStyle/>
          <a:p>
            <a:r>
              <a:rPr lang="es-ES" b="1" dirty="0">
                <a:solidFill>
                  <a:schemeClr val="accent6">
                    <a:lumMod val="75000"/>
                  </a:schemeClr>
                </a:solidFill>
                <a:latin typeface="Arial" panose="020B0604020202020204" pitchFamily="34" charset="0"/>
                <a:cs typeface="Arial" panose="020B0604020202020204" pitchFamily="34" charset="0"/>
              </a:rPr>
              <a:t>Hipótesis</a:t>
            </a:r>
          </a:p>
        </p:txBody>
      </p:sp>
      <p:sp>
        <p:nvSpPr>
          <p:cNvPr id="9" name="CuadroTexto 8">
            <a:extLst>
              <a:ext uri="{FF2B5EF4-FFF2-40B4-BE49-F238E27FC236}">
                <a16:creationId xmlns:a16="http://schemas.microsoft.com/office/drawing/2014/main" id="{661D2D6F-F4CD-4FCE-B4CE-48A305B53EED}"/>
              </a:ext>
            </a:extLst>
          </p:cNvPr>
          <p:cNvSpPr txBox="1"/>
          <p:nvPr/>
        </p:nvSpPr>
        <p:spPr>
          <a:xfrm>
            <a:off x="956346" y="5220211"/>
            <a:ext cx="7849518" cy="584775"/>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¿Es posible crear un perfil de potencial paciente a partir de sus características y sus hábitos?</a:t>
            </a:r>
          </a:p>
        </p:txBody>
      </p:sp>
      <p:grpSp>
        <p:nvGrpSpPr>
          <p:cNvPr id="14" name="Grupo 13">
            <a:extLst>
              <a:ext uri="{FF2B5EF4-FFF2-40B4-BE49-F238E27FC236}">
                <a16:creationId xmlns:a16="http://schemas.microsoft.com/office/drawing/2014/main" id="{40904EDC-A157-4400-8C27-E3819A060ACE}"/>
              </a:ext>
            </a:extLst>
          </p:cNvPr>
          <p:cNvGrpSpPr/>
          <p:nvPr/>
        </p:nvGrpSpPr>
        <p:grpSpPr>
          <a:xfrm>
            <a:off x="7270592" y="2743390"/>
            <a:ext cx="520118" cy="468305"/>
            <a:chOff x="7728051" y="1971609"/>
            <a:chExt cx="520118" cy="468305"/>
          </a:xfrm>
        </p:grpSpPr>
        <p:sp>
          <p:nvSpPr>
            <p:cNvPr id="10" name="Rectángulo 9">
              <a:extLst>
                <a:ext uri="{FF2B5EF4-FFF2-40B4-BE49-F238E27FC236}">
                  <a16:creationId xmlns:a16="http://schemas.microsoft.com/office/drawing/2014/main" id="{3E4E1979-77A5-4F9C-992A-6893EB4BFA58}"/>
                </a:ext>
              </a:extLst>
            </p:cNvPr>
            <p:cNvSpPr/>
            <p:nvPr/>
          </p:nvSpPr>
          <p:spPr>
            <a:xfrm>
              <a:off x="7728051" y="1971609"/>
              <a:ext cx="520118" cy="46830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BCF96297-7CC7-40DF-85C8-81E9D9BEFD35}"/>
                </a:ext>
              </a:extLst>
            </p:cNvPr>
            <p:cNvSpPr txBox="1"/>
            <p:nvPr/>
          </p:nvSpPr>
          <p:spPr>
            <a:xfrm>
              <a:off x="7798746" y="1974929"/>
              <a:ext cx="399089" cy="461665"/>
            </a:xfrm>
            <a:prstGeom prst="rect">
              <a:avLst/>
            </a:prstGeom>
            <a:noFill/>
          </p:spPr>
          <p:txBody>
            <a:bodyPr wrap="square" rtlCol="0">
              <a:spAutoFit/>
            </a:bodyPr>
            <a:lstStyle/>
            <a:p>
              <a:r>
                <a:rPr lang="es-ES" sz="2400" dirty="0">
                  <a:solidFill>
                    <a:schemeClr val="bg1"/>
                  </a:solidFill>
                  <a:latin typeface="Arial" panose="020B0604020202020204" pitchFamily="34" charset="0"/>
                  <a:cs typeface="Arial" panose="020B0604020202020204" pitchFamily="34" charset="0"/>
                </a:rPr>
                <a:t>A</a:t>
              </a:r>
              <a:endParaRPr lang="es-ES" sz="1200" dirty="0">
                <a:solidFill>
                  <a:schemeClr val="bg1"/>
                </a:solidFill>
                <a:latin typeface="Arial" panose="020B0604020202020204" pitchFamily="34" charset="0"/>
                <a:cs typeface="Arial" panose="020B0604020202020204" pitchFamily="34" charset="0"/>
              </a:endParaRPr>
            </a:p>
          </p:txBody>
        </p:sp>
      </p:grpSp>
      <p:grpSp>
        <p:nvGrpSpPr>
          <p:cNvPr id="15" name="Grupo 14">
            <a:extLst>
              <a:ext uri="{FF2B5EF4-FFF2-40B4-BE49-F238E27FC236}">
                <a16:creationId xmlns:a16="http://schemas.microsoft.com/office/drawing/2014/main" id="{DBB8C8A4-90C1-4124-ACCB-680284FB8497}"/>
              </a:ext>
            </a:extLst>
          </p:cNvPr>
          <p:cNvGrpSpPr/>
          <p:nvPr/>
        </p:nvGrpSpPr>
        <p:grpSpPr>
          <a:xfrm>
            <a:off x="7270592" y="3234312"/>
            <a:ext cx="520118" cy="468305"/>
            <a:chOff x="7728051" y="1971609"/>
            <a:chExt cx="520118" cy="468305"/>
          </a:xfrm>
        </p:grpSpPr>
        <p:sp>
          <p:nvSpPr>
            <p:cNvPr id="16" name="Rectángulo 15">
              <a:extLst>
                <a:ext uri="{FF2B5EF4-FFF2-40B4-BE49-F238E27FC236}">
                  <a16:creationId xmlns:a16="http://schemas.microsoft.com/office/drawing/2014/main" id="{38D1E88A-69EA-464D-B227-ECC9A6E4376C}"/>
                </a:ext>
              </a:extLst>
            </p:cNvPr>
            <p:cNvSpPr/>
            <p:nvPr/>
          </p:nvSpPr>
          <p:spPr>
            <a:xfrm>
              <a:off x="7728051" y="1971609"/>
              <a:ext cx="520118" cy="468305"/>
            </a:xfrm>
            <a:prstGeom prst="rect">
              <a:avLst/>
            </a:prstGeom>
            <a:solidFill>
              <a:srgbClr val="F6B3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493307A5-2F86-43C7-9F31-B86DC3D3AC15}"/>
                </a:ext>
              </a:extLst>
            </p:cNvPr>
            <p:cNvSpPr txBox="1"/>
            <p:nvPr/>
          </p:nvSpPr>
          <p:spPr>
            <a:xfrm>
              <a:off x="7798746" y="1974929"/>
              <a:ext cx="399089" cy="461665"/>
            </a:xfrm>
            <a:prstGeom prst="rect">
              <a:avLst/>
            </a:prstGeom>
            <a:noFill/>
          </p:spPr>
          <p:txBody>
            <a:bodyPr wrap="square" rtlCol="0">
              <a:spAutoFit/>
            </a:bodyPr>
            <a:lstStyle/>
            <a:p>
              <a:r>
                <a:rPr lang="es-ES" sz="2400" dirty="0">
                  <a:solidFill>
                    <a:schemeClr val="bg1"/>
                  </a:solidFill>
                  <a:latin typeface="Arial" panose="020B0604020202020204" pitchFamily="34" charset="0"/>
                  <a:cs typeface="Arial" panose="020B0604020202020204" pitchFamily="34" charset="0"/>
                </a:rPr>
                <a:t>B</a:t>
              </a:r>
              <a:endParaRPr lang="es-ES" sz="1200" dirty="0">
                <a:solidFill>
                  <a:schemeClr val="bg1"/>
                </a:solidFill>
                <a:latin typeface="Arial" panose="020B0604020202020204" pitchFamily="34" charset="0"/>
                <a:cs typeface="Arial" panose="020B0604020202020204" pitchFamily="34" charset="0"/>
              </a:endParaRPr>
            </a:p>
          </p:txBody>
        </p:sp>
      </p:grpSp>
      <p:grpSp>
        <p:nvGrpSpPr>
          <p:cNvPr id="18" name="Grupo 17">
            <a:extLst>
              <a:ext uri="{FF2B5EF4-FFF2-40B4-BE49-F238E27FC236}">
                <a16:creationId xmlns:a16="http://schemas.microsoft.com/office/drawing/2014/main" id="{ACFC6F51-F090-45F8-9223-6B28A6D5D883}"/>
              </a:ext>
            </a:extLst>
          </p:cNvPr>
          <p:cNvGrpSpPr/>
          <p:nvPr/>
        </p:nvGrpSpPr>
        <p:grpSpPr>
          <a:xfrm>
            <a:off x="7270592" y="3732476"/>
            <a:ext cx="520118" cy="468305"/>
            <a:chOff x="7728051" y="1971609"/>
            <a:chExt cx="520118" cy="468305"/>
          </a:xfrm>
        </p:grpSpPr>
        <p:sp>
          <p:nvSpPr>
            <p:cNvPr id="19" name="Rectángulo 18">
              <a:extLst>
                <a:ext uri="{FF2B5EF4-FFF2-40B4-BE49-F238E27FC236}">
                  <a16:creationId xmlns:a16="http://schemas.microsoft.com/office/drawing/2014/main" id="{5804B480-7A29-4D7A-942C-5A78379D840B}"/>
                </a:ext>
              </a:extLst>
            </p:cNvPr>
            <p:cNvSpPr/>
            <p:nvPr/>
          </p:nvSpPr>
          <p:spPr>
            <a:xfrm>
              <a:off x="7728051" y="1971609"/>
              <a:ext cx="520118" cy="468305"/>
            </a:xfrm>
            <a:prstGeom prst="rect">
              <a:avLst/>
            </a:prstGeom>
            <a:solidFill>
              <a:srgbClr val="FFD4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EF5067B3-E6A0-4B14-BF85-EF328D27CD60}"/>
                </a:ext>
              </a:extLst>
            </p:cNvPr>
            <p:cNvSpPr txBox="1"/>
            <p:nvPr/>
          </p:nvSpPr>
          <p:spPr>
            <a:xfrm>
              <a:off x="7798746" y="1974929"/>
              <a:ext cx="399089" cy="461665"/>
            </a:xfrm>
            <a:prstGeom prst="rect">
              <a:avLst/>
            </a:prstGeom>
            <a:noFill/>
            <a:ln>
              <a:noFill/>
            </a:ln>
          </p:spPr>
          <p:txBody>
            <a:bodyPr wrap="square" rtlCol="0">
              <a:spAutoFit/>
            </a:bodyPr>
            <a:lstStyle/>
            <a:p>
              <a:r>
                <a:rPr lang="es-ES" sz="2400" dirty="0">
                  <a:solidFill>
                    <a:schemeClr val="bg1"/>
                  </a:solidFill>
                  <a:latin typeface="Arial" panose="020B0604020202020204" pitchFamily="34" charset="0"/>
                  <a:cs typeface="Arial" panose="020B0604020202020204" pitchFamily="34" charset="0"/>
                </a:rPr>
                <a:t>C</a:t>
              </a:r>
              <a:endParaRPr lang="es-ES" sz="1200" dirty="0">
                <a:solidFill>
                  <a:schemeClr val="bg1"/>
                </a:solidFill>
                <a:latin typeface="Arial" panose="020B0604020202020204" pitchFamily="34" charset="0"/>
                <a:cs typeface="Arial" panose="020B0604020202020204" pitchFamily="34" charset="0"/>
              </a:endParaRPr>
            </a:p>
          </p:txBody>
        </p:sp>
      </p:grpSp>
      <p:grpSp>
        <p:nvGrpSpPr>
          <p:cNvPr id="21" name="Grupo 20">
            <a:extLst>
              <a:ext uri="{FF2B5EF4-FFF2-40B4-BE49-F238E27FC236}">
                <a16:creationId xmlns:a16="http://schemas.microsoft.com/office/drawing/2014/main" id="{C95F521D-8D56-4E5F-924B-94D72A1DC50C}"/>
              </a:ext>
            </a:extLst>
          </p:cNvPr>
          <p:cNvGrpSpPr/>
          <p:nvPr/>
        </p:nvGrpSpPr>
        <p:grpSpPr>
          <a:xfrm>
            <a:off x="7270592" y="4230641"/>
            <a:ext cx="520118" cy="468305"/>
            <a:chOff x="7728051" y="1971609"/>
            <a:chExt cx="520118" cy="468305"/>
          </a:xfrm>
        </p:grpSpPr>
        <p:sp>
          <p:nvSpPr>
            <p:cNvPr id="22" name="Rectángulo 21">
              <a:extLst>
                <a:ext uri="{FF2B5EF4-FFF2-40B4-BE49-F238E27FC236}">
                  <a16:creationId xmlns:a16="http://schemas.microsoft.com/office/drawing/2014/main" id="{1AC502E1-35FB-45FF-BF35-6AC10047F7E5}"/>
                </a:ext>
              </a:extLst>
            </p:cNvPr>
            <p:cNvSpPr/>
            <p:nvPr/>
          </p:nvSpPr>
          <p:spPr>
            <a:xfrm>
              <a:off x="7728051" y="1971609"/>
              <a:ext cx="520118" cy="468305"/>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060B1457-2333-4CF1-89F6-368309A34FC3}"/>
                </a:ext>
              </a:extLst>
            </p:cNvPr>
            <p:cNvSpPr txBox="1"/>
            <p:nvPr/>
          </p:nvSpPr>
          <p:spPr>
            <a:xfrm>
              <a:off x="7798746" y="1974929"/>
              <a:ext cx="399089" cy="461665"/>
            </a:xfrm>
            <a:prstGeom prst="rect">
              <a:avLst/>
            </a:prstGeom>
            <a:noFill/>
          </p:spPr>
          <p:txBody>
            <a:bodyPr wrap="square" rtlCol="0">
              <a:spAutoFit/>
            </a:bodyPr>
            <a:lstStyle/>
            <a:p>
              <a:r>
                <a:rPr lang="es-ES" sz="2400" dirty="0">
                  <a:solidFill>
                    <a:schemeClr val="bg1"/>
                  </a:solidFill>
                  <a:latin typeface="Arial" panose="020B0604020202020204" pitchFamily="34" charset="0"/>
                  <a:cs typeface="Arial" panose="020B0604020202020204" pitchFamily="34" charset="0"/>
                </a:rPr>
                <a:t>D</a:t>
              </a:r>
              <a:endParaRPr lang="es-ES" sz="1200" dirty="0">
                <a:solidFill>
                  <a:schemeClr val="bg1"/>
                </a:solidFill>
                <a:latin typeface="Arial" panose="020B0604020202020204" pitchFamily="34" charset="0"/>
                <a:cs typeface="Arial" panose="020B0604020202020204" pitchFamily="34" charset="0"/>
              </a:endParaRPr>
            </a:p>
          </p:txBody>
        </p:sp>
      </p:grpSp>
      <p:sp>
        <p:nvSpPr>
          <p:cNvPr id="24" name="CuadroTexto 23">
            <a:extLst>
              <a:ext uri="{FF2B5EF4-FFF2-40B4-BE49-F238E27FC236}">
                <a16:creationId xmlns:a16="http://schemas.microsoft.com/office/drawing/2014/main" id="{B8BCD059-6151-4FD6-84FE-D9351332003F}"/>
              </a:ext>
            </a:extLst>
          </p:cNvPr>
          <p:cNvSpPr txBox="1"/>
          <p:nvPr/>
        </p:nvSpPr>
        <p:spPr>
          <a:xfrm>
            <a:off x="7904162" y="2805957"/>
            <a:ext cx="1296988" cy="307777"/>
          </a:xfrm>
          <a:prstGeom prst="rect">
            <a:avLst/>
          </a:prstGeom>
          <a:noFill/>
        </p:spPr>
        <p:txBody>
          <a:bodyPr wrap="square" rtlCol="0">
            <a:spAutoFit/>
          </a:bodyPr>
          <a:lstStyle/>
          <a:p>
            <a:r>
              <a:rPr lang="es-ES" sz="1400" dirty="0">
                <a:solidFill>
                  <a:schemeClr val="accent6">
                    <a:lumMod val="75000"/>
                  </a:schemeClr>
                </a:solidFill>
                <a:latin typeface="Arial" panose="020B0604020202020204" pitchFamily="34" charset="0"/>
                <a:cs typeface="Arial" panose="020B0604020202020204" pitchFamily="34" charset="0"/>
              </a:rPr>
              <a:t>4rto Cuartil </a:t>
            </a:r>
          </a:p>
        </p:txBody>
      </p:sp>
      <p:sp>
        <p:nvSpPr>
          <p:cNvPr id="25" name="CuadroTexto 24">
            <a:extLst>
              <a:ext uri="{FF2B5EF4-FFF2-40B4-BE49-F238E27FC236}">
                <a16:creationId xmlns:a16="http://schemas.microsoft.com/office/drawing/2014/main" id="{23C01D65-7B8F-4399-8F5E-E277877EF806}"/>
              </a:ext>
            </a:extLst>
          </p:cNvPr>
          <p:cNvSpPr txBox="1"/>
          <p:nvPr/>
        </p:nvSpPr>
        <p:spPr>
          <a:xfrm>
            <a:off x="7904162" y="3309949"/>
            <a:ext cx="1296988" cy="307777"/>
          </a:xfrm>
          <a:prstGeom prst="rect">
            <a:avLst/>
          </a:prstGeom>
          <a:noFill/>
        </p:spPr>
        <p:txBody>
          <a:bodyPr wrap="square" rtlCol="0">
            <a:spAutoFit/>
          </a:bodyPr>
          <a:lstStyle/>
          <a:p>
            <a:r>
              <a:rPr lang="es-ES" sz="1400" dirty="0">
                <a:solidFill>
                  <a:schemeClr val="accent6">
                    <a:lumMod val="75000"/>
                  </a:schemeClr>
                </a:solidFill>
                <a:latin typeface="Arial" panose="020B0604020202020204" pitchFamily="34" charset="0"/>
                <a:cs typeface="Arial" panose="020B0604020202020204" pitchFamily="34" charset="0"/>
              </a:rPr>
              <a:t>3r Cuartil </a:t>
            </a:r>
          </a:p>
        </p:txBody>
      </p:sp>
      <p:sp>
        <p:nvSpPr>
          <p:cNvPr id="26" name="CuadroTexto 25">
            <a:extLst>
              <a:ext uri="{FF2B5EF4-FFF2-40B4-BE49-F238E27FC236}">
                <a16:creationId xmlns:a16="http://schemas.microsoft.com/office/drawing/2014/main" id="{21EF9820-B4C9-4D58-999D-963C34519173}"/>
              </a:ext>
            </a:extLst>
          </p:cNvPr>
          <p:cNvSpPr txBox="1"/>
          <p:nvPr/>
        </p:nvSpPr>
        <p:spPr>
          <a:xfrm>
            <a:off x="7904162" y="3812739"/>
            <a:ext cx="1296988" cy="307777"/>
          </a:xfrm>
          <a:prstGeom prst="rect">
            <a:avLst/>
          </a:prstGeom>
          <a:noFill/>
        </p:spPr>
        <p:txBody>
          <a:bodyPr wrap="square" rtlCol="0">
            <a:spAutoFit/>
          </a:bodyPr>
          <a:lstStyle/>
          <a:p>
            <a:r>
              <a:rPr lang="es-ES" sz="1400" dirty="0">
                <a:solidFill>
                  <a:schemeClr val="accent6">
                    <a:lumMod val="75000"/>
                  </a:schemeClr>
                </a:solidFill>
                <a:latin typeface="Arial" panose="020B0604020202020204" pitchFamily="34" charset="0"/>
                <a:cs typeface="Arial" panose="020B0604020202020204" pitchFamily="34" charset="0"/>
              </a:rPr>
              <a:t>2ndo Cuartil </a:t>
            </a:r>
          </a:p>
        </p:txBody>
      </p:sp>
      <p:sp>
        <p:nvSpPr>
          <p:cNvPr id="27" name="CuadroTexto 26">
            <a:extLst>
              <a:ext uri="{FF2B5EF4-FFF2-40B4-BE49-F238E27FC236}">
                <a16:creationId xmlns:a16="http://schemas.microsoft.com/office/drawing/2014/main" id="{D7688088-A877-47D3-A307-89DE5001EED1}"/>
              </a:ext>
            </a:extLst>
          </p:cNvPr>
          <p:cNvSpPr txBox="1"/>
          <p:nvPr/>
        </p:nvSpPr>
        <p:spPr>
          <a:xfrm>
            <a:off x="7904162" y="4315529"/>
            <a:ext cx="1296988" cy="307777"/>
          </a:xfrm>
          <a:prstGeom prst="rect">
            <a:avLst/>
          </a:prstGeom>
          <a:noFill/>
        </p:spPr>
        <p:txBody>
          <a:bodyPr wrap="square" rtlCol="0">
            <a:spAutoFit/>
          </a:bodyPr>
          <a:lstStyle/>
          <a:p>
            <a:r>
              <a:rPr lang="es-ES" sz="1400" dirty="0">
                <a:solidFill>
                  <a:schemeClr val="accent6">
                    <a:lumMod val="75000"/>
                  </a:schemeClr>
                </a:solidFill>
                <a:latin typeface="Arial" panose="020B0604020202020204" pitchFamily="34" charset="0"/>
                <a:cs typeface="Arial" panose="020B0604020202020204" pitchFamily="34" charset="0"/>
              </a:rPr>
              <a:t>1r Cuartil </a:t>
            </a:r>
          </a:p>
        </p:txBody>
      </p:sp>
      <p:sp>
        <p:nvSpPr>
          <p:cNvPr id="28" name="CuadroTexto 27">
            <a:extLst>
              <a:ext uri="{FF2B5EF4-FFF2-40B4-BE49-F238E27FC236}">
                <a16:creationId xmlns:a16="http://schemas.microsoft.com/office/drawing/2014/main" id="{5B8118DB-5ED9-4FB8-A9D4-64D6C8A4F8FD}"/>
              </a:ext>
            </a:extLst>
          </p:cNvPr>
          <p:cNvSpPr txBox="1"/>
          <p:nvPr/>
        </p:nvSpPr>
        <p:spPr>
          <a:xfrm>
            <a:off x="6887360" y="2147466"/>
            <a:ext cx="2592199" cy="523220"/>
          </a:xfrm>
          <a:prstGeom prst="rect">
            <a:avLst/>
          </a:prstGeom>
          <a:noFill/>
        </p:spPr>
        <p:txBody>
          <a:bodyPr wrap="square" rtlCol="0">
            <a:spAutoFit/>
          </a:bodyPr>
          <a:lstStyle/>
          <a:p>
            <a:pPr algn="ctr"/>
            <a:r>
              <a:rPr lang="es-ES" sz="1400" b="1" dirty="0">
                <a:solidFill>
                  <a:schemeClr val="accent6">
                    <a:lumMod val="75000"/>
                  </a:schemeClr>
                </a:solidFill>
                <a:latin typeface="Arial" panose="020B0604020202020204" pitchFamily="34" charset="0"/>
                <a:cs typeface="Arial" panose="020B0604020202020204" pitchFamily="34" charset="0"/>
              </a:rPr>
              <a:t>Segmentación según el Score Final</a:t>
            </a:r>
          </a:p>
        </p:txBody>
      </p:sp>
      <p:pic>
        <p:nvPicPr>
          <p:cNvPr id="30" name="Imagen 29" descr="Forma&#10;&#10;Descripción generada automáticamente con confianza baja">
            <a:extLst>
              <a:ext uri="{FF2B5EF4-FFF2-40B4-BE49-F238E27FC236}">
                <a16:creationId xmlns:a16="http://schemas.microsoft.com/office/drawing/2014/main" id="{46E6728C-F42B-41F3-935C-BA302CB16F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322" t="855" r="4861" b="16727"/>
          <a:stretch/>
        </p:blipFill>
        <p:spPr>
          <a:xfrm>
            <a:off x="7971275" y="1617267"/>
            <a:ext cx="610664" cy="554181"/>
          </a:xfrm>
          <a:prstGeom prst="rect">
            <a:avLst/>
          </a:prstGeom>
        </p:spPr>
      </p:pic>
      <p:pic>
        <p:nvPicPr>
          <p:cNvPr id="32" name="Gráfico 31">
            <a:extLst>
              <a:ext uri="{FF2B5EF4-FFF2-40B4-BE49-F238E27FC236}">
                <a16:creationId xmlns:a16="http://schemas.microsoft.com/office/drawing/2014/main" id="{559DEB3C-EAB7-4C3F-9098-C5F76D67D16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770"/>
          <a:stretch/>
        </p:blipFill>
        <p:spPr>
          <a:xfrm>
            <a:off x="439340" y="5287863"/>
            <a:ext cx="416337" cy="427943"/>
          </a:xfrm>
          <a:prstGeom prst="rect">
            <a:avLst/>
          </a:prstGeom>
        </p:spPr>
      </p:pic>
      <p:sp>
        <p:nvSpPr>
          <p:cNvPr id="33" name="Rectángulo 32">
            <a:extLst>
              <a:ext uri="{FF2B5EF4-FFF2-40B4-BE49-F238E27FC236}">
                <a16:creationId xmlns:a16="http://schemas.microsoft.com/office/drawing/2014/main" id="{B46010D4-1559-466E-914F-085A37F52552}"/>
              </a:ext>
            </a:extLst>
          </p:cNvPr>
          <p:cNvSpPr/>
          <p:nvPr/>
        </p:nvSpPr>
        <p:spPr>
          <a:xfrm>
            <a:off x="439340" y="5220211"/>
            <a:ext cx="8436212" cy="637197"/>
          </a:xfrm>
          <a:prstGeom prst="rect">
            <a:avLst/>
          </a:prstGeom>
          <a:noFill/>
          <a:ln w="1270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8132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C5A6522-5100-46B5-AEEA-3908B29BE254}"/>
              </a:ext>
            </a:extLst>
          </p:cNvPr>
          <p:cNvSpPr>
            <a:spLocks noGrp="1"/>
          </p:cNvSpPr>
          <p:nvPr>
            <p:ph type="body" sz="quarter" idx="10"/>
          </p:nvPr>
        </p:nvSpPr>
        <p:spPr/>
        <p:txBody>
          <a:bodyPr anchor="ctr"/>
          <a:lstStyle/>
          <a:p>
            <a:endParaRPr lang="es-ES" dirty="0">
              <a:solidFill>
                <a:srgbClr val="C0E8F6"/>
              </a:solidFill>
            </a:endParaRPr>
          </a:p>
        </p:txBody>
      </p:sp>
      <p:sp>
        <p:nvSpPr>
          <p:cNvPr id="3" name="Marcador de texto 2">
            <a:extLst>
              <a:ext uri="{FF2B5EF4-FFF2-40B4-BE49-F238E27FC236}">
                <a16:creationId xmlns:a16="http://schemas.microsoft.com/office/drawing/2014/main" id="{6E75472A-DE38-4714-A420-6A5682BF34CB}"/>
              </a:ext>
            </a:extLst>
          </p:cNvPr>
          <p:cNvSpPr>
            <a:spLocks noGrp="1"/>
          </p:cNvSpPr>
          <p:nvPr>
            <p:ph type="body" sz="quarter" idx="11"/>
          </p:nvPr>
        </p:nvSpPr>
        <p:spPr/>
        <p:txBody>
          <a:bodyPr anchor="ctr"/>
          <a:lstStyle/>
          <a:p>
            <a:r>
              <a:rPr lang="es-ES" dirty="0">
                <a:solidFill>
                  <a:schemeClr val="bg1">
                    <a:lumMod val="75000"/>
                  </a:schemeClr>
                </a:solidFill>
              </a:rPr>
              <a:t>Objetivos e Instrucciones del juego</a:t>
            </a:r>
          </a:p>
        </p:txBody>
      </p:sp>
      <p:sp>
        <p:nvSpPr>
          <p:cNvPr id="4" name="Marcador de texto 3">
            <a:extLst>
              <a:ext uri="{FF2B5EF4-FFF2-40B4-BE49-F238E27FC236}">
                <a16:creationId xmlns:a16="http://schemas.microsoft.com/office/drawing/2014/main" id="{93DDC0DE-9F85-403A-998A-51982B7F32A3}"/>
              </a:ext>
            </a:extLst>
          </p:cNvPr>
          <p:cNvSpPr>
            <a:spLocks noGrp="1"/>
          </p:cNvSpPr>
          <p:nvPr>
            <p:ph type="body" sz="quarter" idx="12"/>
          </p:nvPr>
        </p:nvSpPr>
        <p:spPr/>
        <p:txBody>
          <a:bodyPr anchor="ctr"/>
          <a:lstStyle/>
          <a:p>
            <a:pPr marL="0" indent="0">
              <a:buNone/>
            </a:pPr>
            <a:endParaRPr lang="es-ES" dirty="0">
              <a:solidFill>
                <a:srgbClr val="00B0F0"/>
              </a:solidFill>
            </a:endParaRPr>
          </a:p>
        </p:txBody>
      </p:sp>
      <p:sp>
        <p:nvSpPr>
          <p:cNvPr id="5" name="Marcador de texto 4">
            <a:extLst>
              <a:ext uri="{FF2B5EF4-FFF2-40B4-BE49-F238E27FC236}">
                <a16:creationId xmlns:a16="http://schemas.microsoft.com/office/drawing/2014/main" id="{0E4A7A4F-7CCB-49FC-946C-7CF5C5282745}"/>
              </a:ext>
            </a:extLst>
          </p:cNvPr>
          <p:cNvSpPr>
            <a:spLocks noGrp="1"/>
          </p:cNvSpPr>
          <p:nvPr>
            <p:ph type="body" sz="quarter" idx="13"/>
          </p:nvPr>
        </p:nvSpPr>
        <p:spPr/>
        <p:txBody>
          <a:bodyPr anchor="ctr"/>
          <a:lstStyle/>
          <a:p>
            <a:r>
              <a:rPr lang="es-ES" dirty="0">
                <a:solidFill>
                  <a:schemeClr val="tx1"/>
                </a:solidFill>
              </a:rPr>
              <a:t>Descripción Dataset y Pipeline</a:t>
            </a:r>
          </a:p>
        </p:txBody>
      </p:sp>
      <p:sp>
        <p:nvSpPr>
          <p:cNvPr id="6" name="Marcador de texto 5">
            <a:extLst>
              <a:ext uri="{FF2B5EF4-FFF2-40B4-BE49-F238E27FC236}">
                <a16:creationId xmlns:a16="http://schemas.microsoft.com/office/drawing/2014/main" id="{25AB9FEF-FD42-438E-86BA-AC4D39EE3AD7}"/>
              </a:ext>
            </a:extLst>
          </p:cNvPr>
          <p:cNvSpPr>
            <a:spLocks noGrp="1"/>
          </p:cNvSpPr>
          <p:nvPr>
            <p:ph type="body" sz="quarter" idx="14"/>
          </p:nvPr>
        </p:nvSpPr>
        <p:spPr/>
        <p:txBody>
          <a:bodyPr/>
          <a:lstStyle/>
          <a:p>
            <a:pPr marL="0" indent="0">
              <a:buNone/>
            </a:pPr>
            <a:endParaRPr lang="es-ES"/>
          </a:p>
        </p:txBody>
      </p:sp>
      <p:sp>
        <p:nvSpPr>
          <p:cNvPr id="7" name="Marcador de texto 6">
            <a:extLst>
              <a:ext uri="{FF2B5EF4-FFF2-40B4-BE49-F238E27FC236}">
                <a16:creationId xmlns:a16="http://schemas.microsoft.com/office/drawing/2014/main" id="{FA0E09C1-7C88-473F-98E6-82235FA18128}"/>
              </a:ext>
            </a:extLst>
          </p:cNvPr>
          <p:cNvSpPr>
            <a:spLocks noGrp="1"/>
          </p:cNvSpPr>
          <p:nvPr>
            <p:ph type="body" sz="quarter" idx="15"/>
          </p:nvPr>
        </p:nvSpPr>
        <p:spPr/>
        <p:txBody>
          <a:bodyPr/>
          <a:lstStyle/>
          <a:p>
            <a:r>
              <a:rPr lang="es-ES" dirty="0"/>
              <a:t>Definición del Score</a:t>
            </a:r>
          </a:p>
        </p:txBody>
      </p:sp>
      <p:sp>
        <p:nvSpPr>
          <p:cNvPr id="8" name="Marcador de texto 7">
            <a:extLst>
              <a:ext uri="{FF2B5EF4-FFF2-40B4-BE49-F238E27FC236}">
                <a16:creationId xmlns:a16="http://schemas.microsoft.com/office/drawing/2014/main" id="{4AB251A4-6344-4D4B-94E3-1DD32AB6E68B}"/>
              </a:ext>
            </a:extLst>
          </p:cNvPr>
          <p:cNvSpPr>
            <a:spLocks noGrp="1"/>
          </p:cNvSpPr>
          <p:nvPr>
            <p:ph type="body" sz="quarter" idx="16"/>
          </p:nvPr>
        </p:nvSpPr>
        <p:spPr/>
        <p:txBody>
          <a:bodyPr/>
          <a:lstStyle/>
          <a:p>
            <a:pPr marL="0" indent="0">
              <a:buNone/>
            </a:pPr>
            <a:endParaRPr lang="es-ES"/>
          </a:p>
        </p:txBody>
      </p:sp>
      <p:sp>
        <p:nvSpPr>
          <p:cNvPr id="9" name="Marcador de texto 8">
            <a:extLst>
              <a:ext uri="{FF2B5EF4-FFF2-40B4-BE49-F238E27FC236}">
                <a16:creationId xmlns:a16="http://schemas.microsoft.com/office/drawing/2014/main" id="{B47EB513-5A6E-4E27-8235-9DBB83BEB11D}"/>
              </a:ext>
            </a:extLst>
          </p:cNvPr>
          <p:cNvSpPr>
            <a:spLocks noGrp="1"/>
          </p:cNvSpPr>
          <p:nvPr>
            <p:ph type="body" sz="quarter" idx="17"/>
          </p:nvPr>
        </p:nvSpPr>
        <p:spPr/>
        <p:txBody>
          <a:bodyPr/>
          <a:lstStyle/>
          <a:p>
            <a:r>
              <a:rPr lang="es-ES" dirty="0"/>
              <a:t>Resultado del modelo e Insights del análisis</a:t>
            </a:r>
          </a:p>
        </p:txBody>
      </p:sp>
      <p:sp>
        <p:nvSpPr>
          <p:cNvPr id="12" name="Marcador de texto 11">
            <a:extLst>
              <a:ext uri="{FF2B5EF4-FFF2-40B4-BE49-F238E27FC236}">
                <a16:creationId xmlns:a16="http://schemas.microsoft.com/office/drawing/2014/main" id="{0738B14C-5E70-4164-B3F5-3CA876FD7DBC}"/>
              </a:ext>
            </a:extLst>
          </p:cNvPr>
          <p:cNvSpPr>
            <a:spLocks noGrp="1"/>
          </p:cNvSpPr>
          <p:nvPr>
            <p:ph type="body" sz="quarter" idx="20"/>
          </p:nvPr>
        </p:nvSpPr>
        <p:spPr/>
        <p:txBody>
          <a:bodyPr/>
          <a:lstStyle/>
          <a:p>
            <a:r>
              <a:rPr lang="es-ES" dirty="0"/>
              <a:t>Índice</a:t>
            </a:r>
          </a:p>
        </p:txBody>
      </p:sp>
    </p:spTree>
    <p:extLst>
      <p:ext uri="{BB962C8B-B14F-4D97-AF65-F5344CB8AC3E}">
        <p14:creationId xmlns:p14="http://schemas.microsoft.com/office/powerpoint/2010/main" val="171246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815B3B6-F2E1-4710-8ACA-B340F6E0F7B7}"/>
              </a:ext>
            </a:extLst>
          </p:cNvPr>
          <p:cNvSpPr>
            <a:spLocks noGrp="1"/>
          </p:cNvSpPr>
          <p:nvPr>
            <p:ph type="body" sz="quarter" idx="13"/>
          </p:nvPr>
        </p:nvSpPr>
        <p:spPr/>
        <p:txBody>
          <a:bodyPr/>
          <a:lstStyle/>
          <a:p>
            <a:r>
              <a:rPr lang="es-ES" dirty="0"/>
              <a:t>Se ha realizado una preselección de 54 variables entre las 1.000 posibles</a:t>
            </a:r>
          </a:p>
        </p:txBody>
      </p:sp>
      <p:sp>
        <p:nvSpPr>
          <p:cNvPr id="3" name="Título 2">
            <a:extLst>
              <a:ext uri="{FF2B5EF4-FFF2-40B4-BE49-F238E27FC236}">
                <a16:creationId xmlns:a16="http://schemas.microsoft.com/office/drawing/2014/main" id="{93A3DAB5-7CFE-44F0-B10C-6113E92A36FB}"/>
              </a:ext>
            </a:extLst>
          </p:cNvPr>
          <p:cNvSpPr>
            <a:spLocks noGrp="1"/>
          </p:cNvSpPr>
          <p:nvPr>
            <p:ph type="title"/>
          </p:nvPr>
        </p:nvSpPr>
        <p:spPr/>
        <p:txBody>
          <a:bodyPr/>
          <a:lstStyle/>
          <a:p>
            <a:r>
              <a:rPr lang="es-ES" dirty="0"/>
              <a:t>Para la creación del dataset final se han unido hasta 4 tablas compuestas por diferentes tipos de datos</a:t>
            </a:r>
          </a:p>
        </p:txBody>
      </p:sp>
      <p:cxnSp>
        <p:nvCxnSpPr>
          <p:cNvPr id="4" name="Conector recto 3">
            <a:extLst>
              <a:ext uri="{FF2B5EF4-FFF2-40B4-BE49-F238E27FC236}">
                <a16:creationId xmlns:a16="http://schemas.microsoft.com/office/drawing/2014/main" id="{9322A47E-EFAB-4777-8502-E1E0A77A9FA0}"/>
              </a:ext>
            </a:extLst>
          </p:cNvPr>
          <p:cNvCxnSpPr>
            <a:cxnSpLocks/>
          </p:cNvCxnSpPr>
          <p:nvPr/>
        </p:nvCxnSpPr>
        <p:spPr>
          <a:xfrm>
            <a:off x="534958" y="1997233"/>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011C1E31-88F3-40D3-9D88-0EEAAD79FC9F}"/>
              </a:ext>
            </a:extLst>
          </p:cNvPr>
          <p:cNvSpPr txBox="1"/>
          <p:nvPr/>
        </p:nvSpPr>
        <p:spPr>
          <a:xfrm>
            <a:off x="534988" y="1658082"/>
            <a:ext cx="2165684" cy="338554"/>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DATASETS</a:t>
            </a:r>
          </a:p>
        </p:txBody>
      </p:sp>
      <p:sp>
        <p:nvSpPr>
          <p:cNvPr id="8" name="CuadroTexto 7">
            <a:extLst>
              <a:ext uri="{FF2B5EF4-FFF2-40B4-BE49-F238E27FC236}">
                <a16:creationId xmlns:a16="http://schemas.microsoft.com/office/drawing/2014/main" id="{8C450CBB-9D87-4B6E-ABF0-ACD7FA5AA389}"/>
              </a:ext>
            </a:extLst>
          </p:cNvPr>
          <p:cNvSpPr txBox="1"/>
          <p:nvPr/>
        </p:nvSpPr>
        <p:spPr>
          <a:xfrm>
            <a:off x="534958" y="2147285"/>
            <a:ext cx="5807118" cy="276999"/>
          </a:xfrm>
          <a:prstGeom prst="rect">
            <a:avLst/>
          </a:prstGeom>
          <a:noFill/>
        </p:spPr>
        <p:txBody>
          <a:bodyPr wrap="square" rtlCol="0">
            <a:spAutoFit/>
          </a:bodyPr>
          <a:lstStyle/>
          <a:p>
            <a:r>
              <a:rPr lang="es-ES" sz="1200" dirty="0">
                <a:solidFill>
                  <a:schemeClr val="accent6">
                    <a:lumMod val="75000"/>
                  </a:schemeClr>
                </a:solidFill>
                <a:latin typeface="Arial" panose="020B0604020202020204" pitchFamily="34" charset="0"/>
                <a:cs typeface="Arial" panose="020B0604020202020204" pitchFamily="34" charset="0"/>
              </a:rPr>
              <a:t>DATASET procedente de Kaggle extraído de la institución americana NHANES</a:t>
            </a:r>
          </a:p>
        </p:txBody>
      </p:sp>
      <p:sp>
        <p:nvSpPr>
          <p:cNvPr id="9" name="Rectángulo 8">
            <a:extLst>
              <a:ext uri="{FF2B5EF4-FFF2-40B4-BE49-F238E27FC236}">
                <a16:creationId xmlns:a16="http://schemas.microsoft.com/office/drawing/2014/main" id="{F60C43B9-63C0-4F56-AC0F-65886B21912D}"/>
              </a:ext>
            </a:extLst>
          </p:cNvPr>
          <p:cNvSpPr/>
          <p:nvPr/>
        </p:nvSpPr>
        <p:spPr>
          <a:xfrm>
            <a:off x="637563" y="2673262"/>
            <a:ext cx="1778466" cy="1501629"/>
          </a:xfrm>
          <a:prstGeom prst="rect">
            <a:avLst/>
          </a:prstGeom>
          <a:noFill/>
          <a:ln w="31750">
            <a:solidFill>
              <a:srgbClr val="4BD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B51011CB-012D-4684-9717-AB631056D7DB}"/>
              </a:ext>
            </a:extLst>
          </p:cNvPr>
          <p:cNvSpPr/>
          <p:nvPr/>
        </p:nvSpPr>
        <p:spPr>
          <a:xfrm>
            <a:off x="637563" y="4726102"/>
            <a:ext cx="1778466" cy="1501629"/>
          </a:xfrm>
          <a:prstGeom prst="rect">
            <a:avLst/>
          </a:prstGeom>
          <a:noFill/>
          <a:ln w="31750">
            <a:solidFill>
              <a:srgbClr val="4BD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8F9A405E-D1DC-4D9A-B154-5758B51F579A}"/>
              </a:ext>
            </a:extLst>
          </p:cNvPr>
          <p:cNvSpPr/>
          <p:nvPr/>
        </p:nvSpPr>
        <p:spPr>
          <a:xfrm>
            <a:off x="2897697" y="2673262"/>
            <a:ext cx="1778466" cy="1501629"/>
          </a:xfrm>
          <a:prstGeom prst="rect">
            <a:avLst/>
          </a:prstGeom>
          <a:noFill/>
          <a:ln w="31750">
            <a:solidFill>
              <a:srgbClr val="4BD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EDEB39FF-883D-4E01-8657-62037FC5A2FB}"/>
              </a:ext>
            </a:extLst>
          </p:cNvPr>
          <p:cNvSpPr/>
          <p:nvPr/>
        </p:nvSpPr>
        <p:spPr>
          <a:xfrm>
            <a:off x="2897697" y="4726102"/>
            <a:ext cx="1778466" cy="1501629"/>
          </a:xfrm>
          <a:prstGeom prst="rect">
            <a:avLst/>
          </a:prstGeom>
          <a:noFill/>
          <a:ln w="31750">
            <a:solidFill>
              <a:srgbClr val="4BD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6449CE08-C24A-4ED7-B9EE-91CA4A18F365}"/>
              </a:ext>
            </a:extLst>
          </p:cNvPr>
          <p:cNvSpPr txBox="1"/>
          <p:nvPr/>
        </p:nvSpPr>
        <p:spPr>
          <a:xfrm>
            <a:off x="711317" y="2680910"/>
            <a:ext cx="1652631" cy="276999"/>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DEMOGRÁFICO</a:t>
            </a:r>
          </a:p>
        </p:txBody>
      </p:sp>
      <p:sp>
        <p:nvSpPr>
          <p:cNvPr id="14" name="CuadroTexto 13">
            <a:extLst>
              <a:ext uri="{FF2B5EF4-FFF2-40B4-BE49-F238E27FC236}">
                <a16:creationId xmlns:a16="http://schemas.microsoft.com/office/drawing/2014/main" id="{5B54FA0C-B902-4143-BE31-D8C3A0566DD5}"/>
              </a:ext>
            </a:extLst>
          </p:cNvPr>
          <p:cNvSpPr txBox="1"/>
          <p:nvPr/>
        </p:nvSpPr>
        <p:spPr>
          <a:xfrm>
            <a:off x="3010817" y="2651290"/>
            <a:ext cx="1652631" cy="276999"/>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CUESTIONARIO</a:t>
            </a:r>
          </a:p>
        </p:txBody>
      </p:sp>
      <p:sp>
        <p:nvSpPr>
          <p:cNvPr id="15" name="CuadroTexto 14">
            <a:extLst>
              <a:ext uri="{FF2B5EF4-FFF2-40B4-BE49-F238E27FC236}">
                <a16:creationId xmlns:a16="http://schemas.microsoft.com/office/drawing/2014/main" id="{2499A8B1-A75A-446C-A7D3-85B2FCDF7EDF}"/>
              </a:ext>
            </a:extLst>
          </p:cNvPr>
          <p:cNvSpPr txBox="1"/>
          <p:nvPr/>
        </p:nvSpPr>
        <p:spPr>
          <a:xfrm>
            <a:off x="696286" y="4726102"/>
            <a:ext cx="1652631" cy="276999"/>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LABORATORIO</a:t>
            </a:r>
          </a:p>
        </p:txBody>
      </p:sp>
      <p:sp>
        <p:nvSpPr>
          <p:cNvPr id="16" name="CuadroTexto 15">
            <a:extLst>
              <a:ext uri="{FF2B5EF4-FFF2-40B4-BE49-F238E27FC236}">
                <a16:creationId xmlns:a16="http://schemas.microsoft.com/office/drawing/2014/main" id="{E12C4B8D-1F51-485C-BEA2-732DB11289FD}"/>
              </a:ext>
            </a:extLst>
          </p:cNvPr>
          <p:cNvSpPr txBox="1"/>
          <p:nvPr/>
        </p:nvSpPr>
        <p:spPr>
          <a:xfrm>
            <a:off x="3010817" y="4707905"/>
            <a:ext cx="1536016" cy="461665"/>
          </a:xfrm>
          <a:prstGeom prst="rect">
            <a:avLst/>
          </a:prstGeom>
          <a:noFill/>
        </p:spPr>
        <p:txBody>
          <a:bodyPr wrap="square" rtlCol="0">
            <a:spAutoFit/>
          </a:bodyPr>
          <a:lstStyle/>
          <a:p>
            <a:r>
              <a:rPr lang="es-ES" sz="1200" b="1" dirty="0">
                <a:solidFill>
                  <a:schemeClr val="accent6">
                    <a:lumMod val="75000"/>
                  </a:schemeClr>
                </a:solidFill>
                <a:latin typeface="Arial" panose="020B0604020202020204" pitchFamily="34" charset="0"/>
                <a:cs typeface="Arial" panose="020B0604020202020204" pitchFamily="34" charset="0"/>
              </a:rPr>
              <a:t>INFORMACIÓN</a:t>
            </a:r>
            <a:r>
              <a:rPr lang="es-ES" sz="1200" dirty="0">
                <a:solidFill>
                  <a:schemeClr val="accent6">
                    <a:lumMod val="75000"/>
                  </a:schemeClr>
                </a:solidFill>
                <a:latin typeface="Arial" panose="020B0604020202020204" pitchFamily="34" charset="0"/>
                <a:cs typeface="Arial" panose="020B0604020202020204" pitchFamily="34" charset="0"/>
              </a:rPr>
              <a:t> </a:t>
            </a:r>
            <a:r>
              <a:rPr lang="es-ES" sz="1200" b="1" dirty="0">
                <a:solidFill>
                  <a:schemeClr val="accent6">
                    <a:lumMod val="75000"/>
                  </a:schemeClr>
                </a:solidFill>
                <a:latin typeface="Arial" panose="020B0604020202020204" pitchFamily="34" charset="0"/>
                <a:cs typeface="Arial" panose="020B0604020202020204" pitchFamily="34" charset="0"/>
              </a:rPr>
              <a:t>NUTRICIONAL</a:t>
            </a:r>
          </a:p>
        </p:txBody>
      </p:sp>
      <p:pic>
        <p:nvPicPr>
          <p:cNvPr id="18" name="Gráfico 17">
            <a:extLst>
              <a:ext uri="{FF2B5EF4-FFF2-40B4-BE49-F238E27FC236}">
                <a16:creationId xmlns:a16="http://schemas.microsoft.com/office/drawing/2014/main" id="{D6537074-60CD-4B9B-B7BB-6534E8059B1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86" t="4764" r="8101" b="24110"/>
          <a:stretch/>
        </p:blipFill>
        <p:spPr>
          <a:xfrm>
            <a:off x="6425268" y="3176866"/>
            <a:ext cx="2181137" cy="2485710"/>
          </a:xfrm>
          <a:prstGeom prst="rect">
            <a:avLst/>
          </a:prstGeom>
        </p:spPr>
      </p:pic>
      <p:pic>
        <p:nvPicPr>
          <p:cNvPr id="22" name="Gráfico 21" descr="Repetir con relleno sólido">
            <a:extLst>
              <a:ext uri="{FF2B5EF4-FFF2-40B4-BE49-F238E27FC236}">
                <a16:creationId xmlns:a16="http://schemas.microsoft.com/office/drawing/2014/main" id="{3DBD4003-2356-4C81-8CFF-D356778D09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3515" y="4056075"/>
            <a:ext cx="914400" cy="914400"/>
          </a:xfrm>
          <a:prstGeom prst="rect">
            <a:avLst/>
          </a:prstGeom>
        </p:spPr>
      </p:pic>
      <p:pic>
        <p:nvPicPr>
          <p:cNvPr id="24" name="Gráfico 23">
            <a:extLst>
              <a:ext uri="{FF2B5EF4-FFF2-40B4-BE49-F238E27FC236}">
                <a16:creationId xmlns:a16="http://schemas.microsoft.com/office/drawing/2014/main" id="{BA2FC67A-C9D2-4AC7-B862-1E2D055482E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20006"/>
          <a:stretch/>
        </p:blipFill>
        <p:spPr>
          <a:xfrm>
            <a:off x="2302760" y="4124469"/>
            <a:ext cx="723305" cy="723245"/>
          </a:xfrm>
          <a:prstGeom prst="rect">
            <a:avLst/>
          </a:prstGeom>
        </p:spPr>
      </p:pic>
      <p:grpSp>
        <p:nvGrpSpPr>
          <p:cNvPr id="28" name="Grupo 27">
            <a:extLst>
              <a:ext uri="{FF2B5EF4-FFF2-40B4-BE49-F238E27FC236}">
                <a16:creationId xmlns:a16="http://schemas.microsoft.com/office/drawing/2014/main" id="{F991F882-09F4-41E2-9064-ABD9A4C4A8AB}"/>
              </a:ext>
            </a:extLst>
          </p:cNvPr>
          <p:cNvGrpSpPr/>
          <p:nvPr/>
        </p:nvGrpSpPr>
        <p:grpSpPr>
          <a:xfrm>
            <a:off x="6022594" y="5673573"/>
            <a:ext cx="1942052" cy="369332"/>
            <a:chOff x="6023295" y="5292224"/>
            <a:chExt cx="1942052" cy="369332"/>
          </a:xfrm>
        </p:grpSpPr>
        <p:sp>
          <p:nvSpPr>
            <p:cNvPr id="26" name="CuadroTexto 25">
              <a:extLst>
                <a:ext uri="{FF2B5EF4-FFF2-40B4-BE49-F238E27FC236}">
                  <a16:creationId xmlns:a16="http://schemas.microsoft.com/office/drawing/2014/main" id="{0939D8F2-4E48-4AD8-8D63-F7BFC37E51AE}"/>
                </a:ext>
              </a:extLst>
            </p:cNvPr>
            <p:cNvSpPr txBox="1"/>
            <p:nvPr/>
          </p:nvSpPr>
          <p:spPr>
            <a:xfrm>
              <a:off x="6023295" y="5338391"/>
              <a:ext cx="1040235" cy="276999"/>
            </a:xfrm>
            <a:prstGeom prst="rect">
              <a:avLst/>
            </a:prstGeom>
            <a:noFill/>
          </p:spPr>
          <p:txBody>
            <a:bodyPr wrap="square" rtlCol="0">
              <a:spAutoFit/>
            </a:bodyPr>
            <a:lstStyle/>
            <a:p>
              <a:r>
                <a:rPr lang="es-ES" sz="1200" dirty="0">
                  <a:solidFill>
                    <a:schemeClr val="accent6">
                      <a:lumMod val="75000"/>
                    </a:schemeClr>
                  </a:solidFill>
                  <a:latin typeface="Arial" panose="020B0604020202020204" pitchFamily="34" charset="0"/>
                  <a:cs typeface="Arial" panose="020B0604020202020204" pitchFamily="34" charset="0"/>
                </a:rPr>
                <a:t>Núm. Filas:</a:t>
              </a:r>
              <a:endParaRPr lang="es-ES" sz="1200" b="1" dirty="0">
                <a:solidFill>
                  <a:schemeClr val="accent6">
                    <a:lumMod val="75000"/>
                  </a:schemeClr>
                </a:solidFill>
                <a:latin typeface="Arial" panose="020B0604020202020204" pitchFamily="34" charset="0"/>
                <a:cs typeface="Arial" panose="020B0604020202020204" pitchFamily="34" charset="0"/>
              </a:endParaRPr>
            </a:p>
          </p:txBody>
        </p:sp>
        <p:sp>
          <p:nvSpPr>
            <p:cNvPr id="27" name="CuadroTexto 26">
              <a:extLst>
                <a:ext uri="{FF2B5EF4-FFF2-40B4-BE49-F238E27FC236}">
                  <a16:creationId xmlns:a16="http://schemas.microsoft.com/office/drawing/2014/main" id="{9BD9A4A4-4A91-4F48-9CE2-FF1DD3673C0C}"/>
                </a:ext>
              </a:extLst>
            </p:cNvPr>
            <p:cNvSpPr txBox="1"/>
            <p:nvPr/>
          </p:nvSpPr>
          <p:spPr>
            <a:xfrm>
              <a:off x="6925112" y="5292224"/>
              <a:ext cx="1040235" cy="369332"/>
            </a:xfrm>
            <a:prstGeom prst="rect">
              <a:avLst/>
            </a:prstGeom>
            <a:noFill/>
          </p:spPr>
          <p:txBody>
            <a:bodyPr wrap="square" rtlCol="0">
              <a:spAutoFit/>
            </a:bodyPr>
            <a:lstStyle/>
            <a:p>
              <a:r>
                <a:rPr lang="es-ES" b="1" dirty="0">
                  <a:solidFill>
                    <a:srgbClr val="4BD0FF"/>
                  </a:solidFill>
                  <a:latin typeface="Arial" panose="020B0604020202020204" pitchFamily="34" charset="0"/>
                  <a:cs typeface="Arial" panose="020B0604020202020204" pitchFamily="34" charset="0"/>
                </a:rPr>
                <a:t>9.813</a:t>
              </a:r>
              <a:endParaRPr lang="es-ES" sz="1400" b="1" dirty="0">
                <a:solidFill>
                  <a:srgbClr val="4BD0FF"/>
                </a:solidFill>
                <a:latin typeface="Arial" panose="020B0604020202020204" pitchFamily="34" charset="0"/>
                <a:cs typeface="Arial" panose="020B0604020202020204" pitchFamily="34" charset="0"/>
              </a:endParaRPr>
            </a:p>
          </p:txBody>
        </p:sp>
      </p:grpSp>
      <p:grpSp>
        <p:nvGrpSpPr>
          <p:cNvPr id="29" name="Grupo 28">
            <a:extLst>
              <a:ext uri="{FF2B5EF4-FFF2-40B4-BE49-F238E27FC236}">
                <a16:creationId xmlns:a16="http://schemas.microsoft.com/office/drawing/2014/main" id="{107125F7-2354-4ECF-BF73-22D2172B10FC}"/>
              </a:ext>
            </a:extLst>
          </p:cNvPr>
          <p:cNvGrpSpPr/>
          <p:nvPr/>
        </p:nvGrpSpPr>
        <p:grpSpPr>
          <a:xfrm>
            <a:off x="7706869" y="5604181"/>
            <a:ext cx="1942052" cy="461665"/>
            <a:chOff x="6023295" y="5338391"/>
            <a:chExt cx="1942052" cy="461665"/>
          </a:xfrm>
        </p:grpSpPr>
        <p:sp>
          <p:nvSpPr>
            <p:cNvPr id="30" name="CuadroTexto 29">
              <a:extLst>
                <a:ext uri="{FF2B5EF4-FFF2-40B4-BE49-F238E27FC236}">
                  <a16:creationId xmlns:a16="http://schemas.microsoft.com/office/drawing/2014/main" id="{9AD88AB7-5729-4EA4-8F8C-F7A2BB500A70}"/>
                </a:ext>
              </a:extLst>
            </p:cNvPr>
            <p:cNvSpPr txBox="1"/>
            <p:nvPr/>
          </p:nvSpPr>
          <p:spPr>
            <a:xfrm>
              <a:off x="6023295" y="5338391"/>
              <a:ext cx="1040235" cy="461665"/>
            </a:xfrm>
            <a:prstGeom prst="rect">
              <a:avLst/>
            </a:prstGeom>
            <a:noFill/>
          </p:spPr>
          <p:txBody>
            <a:bodyPr wrap="square" rtlCol="0">
              <a:spAutoFit/>
            </a:bodyPr>
            <a:lstStyle/>
            <a:p>
              <a:r>
                <a:rPr lang="es-ES" sz="1200" dirty="0">
                  <a:solidFill>
                    <a:schemeClr val="accent6">
                      <a:lumMod val="75000"/>
                    </a:schemeClr>
                  </a:solidFill>
                  <a:latin typeface="Arial" panose="020B0604020202020204" pitchFamily="34" charset="0"/>
                  <a:cs typeface="Arial" panose="020B0604020202020204" pitchFamily="34" charset="0"/>
                </a:rPr>
                <a:t>Núm. Columnas:</a:t>
              </a:r>
              <a:endParaRPr lang="es-ES" sz="1200" b="1" dirty="0">
                <a:solidFill>
                  <a:schemeClr val="accent6">
                    <a:lumMod val="75000"/>
                  </a:schemeClr>
                </a:solidFill>
                <a:latin typeface="Arial" panose="020B0604020202020204" pitchFamily="34" charset="0"/>
                <a:cs typeface="Arial" panose="020B0604020202020204" pitchFamily="34" charset="0"/>
              </a:endParaRPr>
            </a:p>
          </p:txBody>
        </p:sp>
        <p:sp>
          <p:nvSpPr>
            <p:cNvPr id="31" name="CuadroTexto 30">
              <a:extLst>
                <a:ext uri="{FF2B5EF4-FFF2-40B4-BE49-F238E27FC236}">
                  <a16:creationId xmlns:a16="http://schemas.microsoft.com/office/drawing/2014/main" id="{8A7D49C2-2F14-411C-9462-2FFB6053A0F4}"/>
                </a:ext>
              </a:extLst>
            </p:cNvPr>
            <p:cNvSpPr txBox="1"/>
            <p:nvPr/>
          </p:nvSpPr>
          <p:spPr>
            <a:xfrm>
              <a:off x="6925112" y="5416172"/>
              <a:ext cx="1040235" cy="307777"/>
            </a:xfrm>
            <a:prstGeom prst="rect">
              <a:avLst/>
            </a:prstGeom>
            <a:noFill/>
          </p:spPr>
          <p:txBody>
            <a:bodyPr wrap="square" rtlCol="0">
              <a:spAutoFit/>
            </a:bodyPr>
            <a:lstStyle/>
            <a:p>
              <a:r>
                <a:rPr lang="es-ES" sz="1400" b="1" dirty="0">
                  <a:solidFill>
                    <a:srgbClr val="4BD0FF"/>
                  </a:solidFill>
                  <a:latin typeface="Arial" panose="020B0604020202020204" pitchFamily="34" charset="0"/>
                  <a:cs typeface="Arial" panose="020B0604020202020204" pitchFamily="34" charset="0"/>
                </a:rPr>
                <a:t>54</a:t>
              </a:r>
            </a:p>
          </p:txBody>
        </p:sp>
      </p:grpSp>
      <p:sp>
        <p:nvSpPr>
          <p:cNvPr id="32" name="CuadroTexto 31">
            <a:extLst>
              <a:ext uri="{FF2B5EF4-FFF2-40B4-BE49-F238E27FC236}">
                <a16:creationId xmlns:a16="http://schemas.microsoft.com/office/drawing/2014/main" id="{A1FC29EF-5039-48AD-B24C-B5525F25D3B4}"/>
              </a:ext>
            </a:extLst>
          </p:cNvPr>
          <p:cNvSpPr txBox="1"/>
          <p:nvPr/>
        </p:nvSpPr>
        <p:spPr>
          <a:xfrm>
            <a:off x="6584656" y="2745338"/>
            <a:ext cx="2181137" cy="369332"/>
          </a:xfrm>
          <a:prstGeom prst="rect">
            <a:avLst/>
          </a:prstGeom>
          <a:noFill/>
        </p:spPr>
        <p:txBody>
          <a:bodyPr wrap="square" rtlCol="0">
            <a:spAutoFit/>
          </a:bodyPr>
          <a:lstStyle/>
          <a:p>
            <a:r>
              <a:rPr lang="es-ES" sz="1200" dirty="0">
                <a:solidFill>
                  <a:schemeClr val="accent6">
                    <a:lumMod val="75000"/>
                  </a:schemeClr>
                </a:solidFill>
                <a:latin typeface="Arial" panose="020B0604020202020204" pitchFamily="34" charset="0"/>
                <a:cs typeface="Arial" panose="020B0604020202020204" pitchFamily="34" charset="0"/>
              </a:rPr>
              <a:t>Nombre dataframe: </a:t>
            </a:r>
            <a:r>
              <a:rPr lang="es-ES" b="1" dirty="0" err="1">
                <a:solidFill>
                  <a:srgbClr val="4BD0FF"/>
                </a:solidFill>
                <a:latin typeface="Arial" panose="020B0604020202020204" pitchFamily="34" charset="0"/>
                <a:cs typeface="Arial" panose="020B0604020202020204" pitchFamily="34" charset="0"/>
              </a:rPr>
              <a:t>nha</a:t>
            </a:r>
            <a:endParaRPr lang="es-ES" sz="1200" b="1" dirty="0">
              <a:solidFill>
                <a:srgbClr val="4BD0FF"/>
              </a:solidFill>
              <a:latin typeface="Arial" panose="020B0604020202020204" pitchFamily="34" charset="0"/>
              <a:cs typeface="Arial" panose="020B0604020202020204" pitchFamily="34" charset="0"/>
            </a:endParaRPr>
          </a:p>
        </p:txBody>
      </p:sp>
      <p:sp>
        <p:nvSpPr>
          <p:cNvPr id="33" name="CuadroTexto 32">
            <a:extLst>
              <a:ext uri="{FF2B5EF4-FFF2-40B4-BE49-F238E27FC236}">
                <a16:creationId xmlns:a16="http://schemas.microsoft.com/office/drawing/2014/main" id="{D8827845-A7C4-4B7A-AD5B-7FEB6A446EE9}"/>
              </a:ext>
            </a:extLst>
          </p:cNvPr>
          <p:cNvSpPr txBox="1"/>
          <p:nvPr/>
        </p:nvSpPr>
        <p:spPr>
          <a:xfrm>
            <a:off x="711316" y="2984463"/>
            <a:ext cx="1591444" cy="1077218"/>
          </a:xfrm>
          <a:prstGeom prst="rect">
            <a:avLst/>
          </a:prstGeom>
          <a:noFill/>
        </p:spPr>
        <p:txBody>
          <a:bodyPr wrap="square" rtlCol="0">
            <a:spAutoFit/>
          </a:bodyPr>
          <a:lstStyle/>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ID</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EDAD</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GENERO</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ESTUDIOS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INGRESOS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ESTADO CIVIL</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RESIDENTES HOGAR</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LUGAR NACIMIENTO</a:t>
            </a:r>
          </a:p>
        </p:txBody>
      </p:sp>
      <p:sp>
        <p:nvSpPr>
          <p:cNvPr id="34" name="CuadroTexto 33">
            <a:extLst>
              <a:ext uri="{FF2B5EF4-FFF2-40B4-BE49-F238E27FC236}">
                <a16:creationId xmlns:a16="http://schemas.microsoft.com/office/drawing/2014/main" id="{2ABD9F11-CB00-4E56-93AF-4FC63ED77393}"/>
              </a:ext>
            </a:extLst>
          </p:cNvPr>
          <p:cNvSpPr txBox="1"/>
          <p:nvPr/>
        </p:nvSpPr>
        <p:spPr>
          <a:xfrm>
            <a:off x="3026065" y="2950366"/>
            <a:ext cx="1786421" cy="1200329"/>
          </a:xfrm>
          <a:prstGeom prst="rect">
            <a:avLst/>
          </a:prstGeom>
          <a:noFill/>
        </p:spPr>
        <p:txBody>
          <a:bodyPr wrap="square" rtlCol="0">
            <a:spAutoFit/>
          </a:bodyPr>
          <a:lstStyle/>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MINUTOS SEDENTARISMO</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HORAS SUEÑO</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HORAS TRABAJADAS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FRECUENCIA RESTAURANTES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CONSUMO ALCOHÓLICO</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CIGARRILLOS FUMADOS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AUTOEVALUACIÓN DIETA</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AUTOEVLAUCIÓN PESO</a:t>
            </a:r>
          </a:p>
        </p:txBody>
      </p:sp>
      <p:sp>
        <p:nvSpPr>
          <p:cNvPr id="35" name="CuadroTexto 34">
            <a:extLst>
              <a:ext uri="{FF2B5EF4-FFF2-40B4-BE49-F238E27FC236}">
                <a16:creationId xmlns:a16="http://schemas.microsoft.com/office/drawing/2014/main" id="{E0740DD4-D751-49E3-9CE7-C576DEA165EB}"/>
              </a:ext>
            </a:extLst>
          </p:cNvPr>
          <p:cNvSpPr txBox="1"/>
          <p:nvPr/>
        </p:nvSpPr>
        <p:spPr>
          <a:xfrm>
            <a:off x="3026065" y="5123967"/>
            <a:ext cx="1385931" cy="830997"/>
          </a:xfrm>
          <a:prstGeom prst="rect">
            <a:avLst/>
          </a:prstGeom>
          <a:noFill/>
        </p:spPr>
        <p:txBody>
          <a:bodyPr wrap="square" rtlCol="0">
            <a:spAutoFit/>
          </a:bodyPr>
          <a:lstStyle/>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KCAL</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PROTEINAS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CARBOHIDRATOS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AZUCARES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FIBRAS</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GRASAS</a:t>
            </a:r>
          </a:p>
        </p:txBody>
      </p:sp>
      <p:sp>
        <p:nvSpPr>
          <p:cNvPr id="36" name="CuadroTexto 35">
            <a:extLst>
              <a:ext uri="{FF2B5EF4-FFF2-40B4-BE49-F238E27FC236}">
                <a16:creationId xmlns:a16="http://schemas.microsoft.com/office/drawing/2014/main" id="{23AF5FFD-396F-4E73-B20F-026BB8A9F33C}"/>
              </a:ext>
            </a:extLst>
          </p:cNvPr>
          <p:cNvSpPr txBox="1"/>
          <p:nvPr/>
        </p:nvSpPr>
        <p:spPr>
          <a:xfrm>
            <a:off x="770017" y="5123967"/>
            <a:ext cx="1532743" cy="338554"/>
          </a:xfrm>
          <a:prstGeom prst="rect">
            <a:avLst/>
          </a:prstGeom>
          <a:noFill/>
        </p:spPr>
        <p:txBody>
          <a:bodyPr wrap="square" rtlCol="0">
            <a:spAutoFit/>
          </a:bodyPr>
          <a:lstStyle/>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GLICOHEMOGLOBINA</a:t>
            </a:r>
          </a:p>
          <a:p>
            <a:pPr marL="171450" indent="-171450">
              <a:buFont typeface="Arial" panose="020B0604020202020204" pitchFamily="34" charset="0"/>
              <a:buChar char="•"/>
            </a:pPr>
            <a:r>
              <a:rPr lang="es-ES" sz="800" dirty="0">
                <a:solidFill>
                  <a:schemeClr val="accent6">
                    <a:lumMod val="75000"/>
                  </a:schemeClr>
                </a:solidFill>
                <a:latin typeface="Arial" panose="020B0604020202020204" pitchFamily="34" charset="0"/>
                <a:cs typeface="Arial" panose="020B0604020202020204" pitchFamily="34" charset="0"/>
              </a:rPr>
              <a:t>COLESTEROL TOTAL</a:t>
            </a:r>
          </a:p>
        </p:txBody>
      </p:sp>
    </p:spTree>
    <p:extLst>
      <p:ext uri="{BB962C8B-B14F-4D97-AF65-F5344CB8AC3E}">
        <p14:creationId xmlns:p14="http://schemas.microsoft.com/office/powerpoint/2010/main" val="314053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8E0C89-FB43-4270-9461-313BE9E90010}"/>
              </a:ext>
            </a:extLst>
          </p:cNvPr>
          <p:cNvSpPr>
            <a:spLocks noGrp="1"/>
          </p:cNvSpPr>
          <p:nvPr>
            <p:ph type="title"/>
          </p:nvPr>
        </p:nvSpPr>
        <p:spPr/>
        <p:txBody>
          <a:bodyPr/>
          <a:lstStyle/>
          <a:p>
            <a:r>
              <a:rPr lang="es-ES" dirty="0"/>
              <a:t>El </a:t>
            </a:r>
            <a:r>
              <a:rPr lang="es-ES" dirty="0" err="1"/>
              <a:t>workflow</a:t>
            </a:r>
            <a:r>
              <a:rPr lang="es-ES" dirty="0"/>
              <a:t> del análisis ha seguido el siguiente esquema</a:t>
            </a:r>
          </a:p>
        </p:txBody>
      </p:sp>
      <p:sp>
        <p:nvSpPr>
          <p:cNvPr id="6" name="CuadroTexto 5">
            <a:extLst>
              <a:ext uri="{FF2B5EF4-FFF2-40B4-BE49-F238E27FC236}">
                <a16:creationId xmlns:a16="http://schemas.microsoft.com/office/drawing/2014/main" id="{4747A016-3E70-437F-BFEF-A672589C36F0}"/>
              </a:ext>
            </a:extLst>
          </p:cNvPr>
          <p:cNvSpPr txBox="1"/>
          <p:nvPr/>
        </p:nvSpPr>
        <p:spPr>
          <a:xfrm>
            <a:off x="559194" y="2416155"/>
            <a:ext cx="1428558" cy="3693319"/>
          </a:xfrm>
          <a:prstGeom prst="rect">
            <a:avLst/>
          </a:prstGeom>
          <a:noFill/>
          <a:ln w="31750">
            <a:noFill/>
            <a:prstDash val="dash"/>
          </a:ln>
        </p:spPr>
        <p:txBody>
          <a:bodyPr wrap="square" rtlCol="0">
            <a:spAutoFit/>
          </a:bodyPr>
          <a:lstStyle/>
          <a:p>
            <a:r>
              <a:rPr lang="es-ES" sz="900" b="1" dirty="0">
                <a:solidFill>
                  <a:schemeClr val="accent6">
                    <a:lumMod val="75000"/>
                  </a:schemeClr>
                </a:solidFill>
                <a:latin typeface="Arial" panose="020B0604020202020204" pitchFamily="34" charset="0"/>
                <a:cs typeface="Arial" panose="020B0604020202020204" pitchFamily="34" charset="0"/>
              </a:rPr>
              <a:t>Unión de las tablas:</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Demográfico</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Laboratorio</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Cuestionario</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Información Nutricional</a:t>
            </a:r>
          </a:p>
          <a:p>
            <a:pPr marL="171450" indent="-171450">
              <a:buFont typeface="Arial" panose="020B0604020202020204" pitchFamily="34" charset="0"/>
              <a:buChar char="•"/>
            </a:pPr>
            <a:endParaRPr lang="es-ES" sz="900" b="1" dirty="0">
              <a:solidFill>
                <a:srgbClr val="4BD0FF"/>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Descodificación de las variables:</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Las variables categóricas estaban codificadas, se les da un nombre apropiado</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Filtración</a:t>
            </a:r>
            <a:r>
              <a:rPr lang="es-ES" sz="900" dirty="0">
                <a:solidFill>
                  <a:schemeClr val="accent6">
                    <a:lumMod val="75000"/>
                  </a:schemeClr>
                </a:solidFill>
                <a:latin typeface="Arial" panose="020B0604020202020204" pitchFamily="34" charset="0"/>
                <a:cs typeface="Arial" panose="020B0604020202020204" pitchFamily="34" charset="0"/>
              </a:rPr>
              <a:t> de </a:t>
            </a:r>
            <a:r>
              <a:rPr lang="es-ES" sz="900" b="1" dirty="0">
                <a:solidFill>
                  <a:schemeClr val="accent6">
                    <a:lumMod val="75000"/>
                  </a:schemeClr>
                </a:solidFill>
                <a:latin typeface="Arial" panose="020B0604020202020204" pitchFamily="34" charset="0"/>
                <a:cs typeface="Arial" panose="020B0604020202020204" pitchFamily="34" charset="0"/>
              </a:rPr>
              <a:t>datos</a:t>
            </a:r>
            <a:r>
              <a:rPr lang="es-ES" sz="900" dirty="0">
                <a:solidFill>
                  <a:schemeClr val="accent6">
                    <a:lumMod val="75000"/>
                  </a:schemeClr>
                </a:solidFill>
                <a:latin typeface="Arial" panose="020B0604020202020204" pitchFamily="34" charset="0"/>
                <a:cs typeface="Arial" panose="020B0604020202020204" pitchFamily="34" charset="0"/>
              </a:rPr>
              <a:t> seleccionando todos los encuestados </a:t>
            </a:r>
            <a:r>
              <a:rPr lang="es-ES" sz="900" b="1" dirty="0">
                <a:solidFill>
                  <a:schemeClr val="accent6">
                    <a:lumMod val="75000"/>
                  </a:schemeClr>
                </a:solidFill>
                <a:latin typeface="Arial" panose="020B0604020202020204" pitchFamily="34" charset="0"/>
                <a:cs typeface="Arial" panose="020B0604020202020204" pitchFamily="34" charset="0"/>
              </a:rPr>
              <a:t>mayores a 16 años</a:t>
            </a:r>
          </a:p>
          <a:p>
            <a:endParaRPr lang="es-ES" sz="900" b="1" dirty="0">
              <a:solidFill>
                <a:schemeClr val="accent6">
                  <a:lumMod val="75000"/>
                </a:schemeClr>
              </a:solidFill>
              <a:latin typeface="Arial" panose="020B0604020202020204" pitchFamily="34" charset="0"/>
              <a:cs typeface="Arial" panose="020B0604020202020204" pitchFamily="34" charset="0"/>
            </a:endParaRPr>
          </a:p>
          <a:p>
            <a:r>
              <a:rPr lang="es-ES" sz="900" dirty="0">
                <a:solidFill>
                  <a:schemeClr val="accent6">
                    <a:lumMod val="75000"/>
                  </a:schemeClr>
                </a:solidFill>
                <a:latin typeface="Arial" panose="020B0604020202020204" pitchFamily="34" charset="0"/>
                <a:cs typeface="Arial" panose="020B0604020202020204" pitchFamily="34" charset="0"/>
              </a:rPr>
              <a:t>Tras la eliminación de todos los pacientes menores de 16 años el </a:t>
            </a:r>
            <a:r>
              <a:rPr lang="es-ES" sz="900" b="1" dirty="0">
                <a:solidFill>
                  <a:schemeClr val="accent6">
                    <a:lumMod val="75000"/>
                  </a:schemeClr>
                </a:solidFill>
                <a:latin typeface="Arial" panose="020B0604020202020204" pitchFamily="34" charset="0"/>
                <a:cs typeface="Arial" panose="020B0604020202020204" pitchFamily="34" charset="0"/>
              </a:rPr>
              <a:t>data set </a:t>
            </a:r>
            <a:r>
              <a:rPr lang="es-ES" sz="900" dirty="0">
                <a:solidFill>
                  <a:schemeClr val="accent6">
                    <a:lumMod val="75000"/>
                  </a:schemeClr>
                </a:solidFill>
                <a:latin typeface="Arial" panose="020B0604020202020204" pitchFamily="34" charset="0"/>
                <a:cs typeface="Arial" panose="020B0604020202020204" pitchFamily="34" charset="0"/>
              </a:rPr>
              <a:t>queda con alrededor de </a:t>
            </a:r>
            <a:r>
              <a:rPr lang="es-ES" sz="900" b="1" dirty="0">
                <a:solidFill>
                  <a:schemeClr val="accent6">
                    <a:lumMod val="75000"/>
                  </a:schemeClr>
                </a:solidFill>
                <a:latin typeface="Arial" panose="020B0604020202020204" pitchFamily="34" charset="0"/>
                <a:cs typeface="Arial" panose="020B0604020202020204" pitchFamily="34" charset="0"/>
              </a:rPr>
              <a:t>6.066 observaciones</a:t>
            </a:r>
          </a:p>
        </p:txBody>
      </p:sp>
      <p:sp>
        <p:nvSpPr>
          <p:cNvPr id="28" name="Rectángulo 27">
            <a:extLst>
              <a:ext uri="{FF2B5EF4-FFF2-40B4-BE49-F238E27FC236}">
                <a16:creationId xmlns:a16="http://schemas.microsoft.com/office/drawing/2014/main" id="{B1083628-729B-47A1-B2A6-3F72FFC7CAAF}"/>
              </a:ext>
            </a:extLst>
          </p:cNvPr>
          <p:cNvSpPr/>
          <p:nvPr/>
        </p:nvSpPr>
        <p:spPr>
          <a:xfrm flipV="1">
            <a:off x="523875" y="1971539"/>
            <a:ext cx="8409005" cy="263538"/>
          </a:xfrm>
          <a:prstGeom prst="rect">
            <a:avLst/>
          </a:prstGeom>
          <a:gradFill flip="none" rotWithShape="1">
            <a:gsLst>
              <a:gs pos="0">
                <a:schemeClr val="bg1">
                  <a:lumMod val="85000"/>
                </a:schemeClr>
              </a:gs>
              <a:gs pos="58000">
                <a:srgbClr val="4CCAF6"/>
              </a:gs>
              <a:gs pos="21000">
                <a:srgbClr val="B9EDFF"/>
              </a:gs>
              <a:gs pos="100000">
                <a:srgbClr val="1DC4FF"/>
              </a:gs>
            </a:gsLst>
            <a:path path="circle">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47" name="Grupo 46">
            <a:extLst>
              <a:ext uri="{FF2B5EF4-FFF2-40B4-BE49-F238E27FC236}">
                <a16:creationId xmlns:a16="http://schemas.microsoft.com/office/drawing/2014/main" id="{1B781D65-A754-49E1-980F-AE1FCC2CA12F}"/>
              </a:ext>
            </a:extLst>
          </p:cNvPr>
          <p:cNvGrpSpPr/>
          <p:nvPr/>
        </p:nvGrpSpPr>
        <p:grpSpPr>
          <a:xfrm>
            <a:off x="440015" y="1292996"/>
            <a:ext cx="1627463" cy="307777"/>
            <a:chOff x="712750" y="2853366"/>
            <a:chExt cx="1627463" cy="307777"/>
          </a:xfrm>
        </p:grpSpPr>
        <p:sp>
          <p:nvSpPr>
            <p:cNvPr id="25" name="CuadroTexto 24">
              <a:extLst>
                <a:ext uri="{FF2B5EF4-FFF2-40B4-BE49-F238E27FC236}">
                  <a16:creationId xmlns:a16="http://schemas.microsoft.com/office/drawing/2014/main" id="{C71A7C47-E234-443F-A8FE-9FEDB2027624}"/>
                </a:ext>
              </a:extLst>
            </p:cNvPr>
            <p:cNvSpPr txBox="1"/>
            <p:nvPr/>
          </p:nvSpPr>
          <p:spPr>
            <a:xfrm>
              <a:off x="712750" y="2853366"/>
              <a:ext cx="1627463" cy="307777"/>
            </a:xfrm>
            <a:prstGeom prst="rect">
              <a:avLst/>
            </a:prstGeom>
            <a:noFill/>
          </p:spPr>
          <p:txBody>
            <a:bodyPr wrap="square" rtlCol="0">
              <a:spAutoFit/>
            </a:bodyPr>
            <a:lstStyle/>
            <a:p>
              <a:r>
                <a:rPr lang="es-ES" sz="1400" b="1" dirty="0">
                  <a:solidFill>
                    <a:schemeClr val="bg1">
                      <a:lumMod val="85000"/>
                    </a:schemeClr>
                  </a:solidFill>
                  <a:latin typeface="Arial" panose="020B0604020202020204" pitchFamily="34" charset="0"/>
                  <a:cs typeface="Arial" panose="020B0604020202020204" pitchFamily="34" charset="0"/>
                </a:rPr>
                <a:t>Creación dataset</a:t>
              </a:r>
            </a:p>
          </p:txBody>
        </p:sp>
        <p:cxnSp>
          <p:nvCxnSpPr>
            <p:cNvPr id="38" name="Conector recto 37">
              <a:extLst>
                <a:ext uri="{FF2B5EF4-FFF2-40B4-BE49-F238E27FC236}">
                  <a16:creationId xmlns:a16="http://schemas.microsoft.com/office/drawing/2014/main" id="{E23C1D08-80C8-411A-B249-83F3B6E71EC5}"/>
                </a:ext>
              </a:extLst>
            </p:cNvPr>
            <p:cNvCxnSpPr/>
            <p:nvPr/>
          </p:nvCxnSpPr>
          <p:spPr>
            <a:xfrm>
              <a:off x="822121" y="3130365"/>
              <a:ext cx="1493238"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45D1F3A-1645-4C52-9EC0-B1C08608690A}"/>
              </a:ext>
            </a:extLst>
          </p:cNvPr>
          <p:cNvGrpSpPr/>
          <p:nvPr/>
        </p:nvGrpSpPr>
        <p:grpSpPr>
          <a:xfrm>
            <a:off x="2144296" y="1292995"/>
            <a:ext cx="1627463" cy="307777"/>
            <a:chOff x="2599165" y="2853366"/>
            <a:chExt cx="1627463" cy="307777"/>
          </a:xfrm>
        </p:grpSpPr>
        <p:sp>
          <p:nvSpPr>
            <p:cNvPr id="41" name="CuadroTexto 40">
              <a:extLst>
                <a:ext uri="{FF2B5EF4-FFF2-40B4-BE49-F238E27FC236}">
                  <a16:creationId xmlns:a16="http://schemas.microsoft.com/office/drawing/2014/main" id="{15F72A1E-4768-4B72-AACC-7922BB01ECFC}"/>
                </a:ext>
              </a:extLst>
            </p:cNvPr>
            <p:cNvSpPr txBox="1"/>
            <p:nvPr/>
          </p:nvSpPr>
          <p:spPr>
            <a:xfrm>
              <a:off x="2599165" y="2853366"/>
              <a:ext cx="1627463" cy="307777"/>
            </a:xfrm>
            <a:prstGeom prst="rect">
              <a:avLst/>
            </a:prstGeom>
            <a:noFill/>
          </p:spPr>
          <p:txBody>
            <a:bodyPr wrap="square" rtlCol="0">
              <a:spAutoFit/>
            </a:bodyPr>
            <a:lstStyle/>
            <a:p>
              <a:pPr algn="ctr"/>
              <a:r>
                <a:rPr lang="es-ES" sz="1400" b="1" dirty="0">
                  <a:solidFill>
                    <a:srgbClr val="BEEBF0"/>
                  </a:solidFill>
                  <a:latin typeface="Arial" panose="020B0604020202020204" pitchFamily="34" charset="0"/>
                  <a:cs typeface="Arial" panose="020B0604020202020204" pitchFamily="34" charset="0"/>
                </a:rPr>
                <a:t>EDA</a:t>
              </a:r>
            </a:p>
          </p:txBody>
        </p:sp>
        <p:cxnSp>
          <p:nvCxnSpPr>
            <p:cNvPr id="43" name="Conector recto 42">
              <a:extLst>
                <a:ext uri="{FF2B5EF4-FFF2-40B4-BE49-F238E27FC236}">
                  <a16:creationId xmlns:a16="http://schemas.microsoft.com/office/drawing/2014/main" id="{A9D73819-273C-445F-8260-ECA26E378468}"/>
                </a:ext>
              </a:extLst>
            </p:cNvPr>
            <p:cNvCxnSpPr/>
            <p:nvPr/>
          </p:nvCxnSpPr>
          <p:spPr>
            <a:xfrm>
              <a:off x="2599165" y="3130365"/>
              <a:ext cx="1493238" cy="0"/>
            </a:xfrm>
            <a:prstGeom prst="line">
              <a:avLst/>
            </a:prstGeom>
            <a:ln w="25400" cap="rnd">
              <a:solidFill>
                <a:srgbClr val="B9EDFF"/>
              </a:solidFill>
            </a:ln>
          </p:spPr>
          <p:style>
            <a:lnRef idx="1">
              <a:schemeClr val="accent1"/>
            </a:lnRef>
            <a:fillRef idx="0">
              <a:schemeClr val="accent1"/>
            </a:fillRef>
            <a:effectRef idx="0">
              <a:schemeClr val="accent1"/>
            </a:effectRef>
            <a:fontRef idx="minor">
              <a:schemeClr val="tx1"/>
            </a:fontRef>
          </p:style>
        </p:cxnSp>
      </p:grpSp>
      <p:sp>
        <p:nvSpPr>
          <p:cNvPr id="50" name="CuadroTexto 49">
            <a:extLst>
              <a:ext uri="{FF2B5EF4-FFF2-40B4-BE49-F238E27FC236}">
                <a16:creationId xmlns:a16="http://schemas.microsoft.com/office/drawing/2014/main" id="{DE37F675-C9C9-489E-80B9-7C51FC6B22CF}"/>
              </a:ext>
            </a:extLst>
          </p:cNvPr>
          <p:cNvSpPr txBox="1"/>
          <p:nvPr/>
        </p:nvSpPr>
        <p:spPr>
          <a:xfrm>
            <a:off x="2267841" y="2416155"/>
            <a:ext cx="1428558" cy="3139321"/>
          </a:xfrm>
          <a:prstGeom prst="rect">
            <a:avLst/>
          </a:prstGeom>
          <a:noFill/>
          <a:ln w="31750">
            <a:noFill/>
            <a:prstDash val="dash"/>
          </a:ln>
        </p:spPr>
        <p:txBody>
          <a:bodyPr wrap="square" rtlCol="0">
            <a:spAutoFit/>
          </a:bodyPr>
          <a:lstStyle/>
          <a:p>
            <a:r>
              <a:rPr lang="es-ES" sz="900" b="1" dirty="0">
                <a:solidFill>
                  <a:schemeClr val="accent6">
                    <a:lumMod val="75000"/>
                  </a:schemeClr>
                </a:solidFill>
                <a:latin typeface="Arial" panose="020B0604020202020204" pitchFamily="34" charset="0"/>
                <a:cs typeface="Arial" panose="020B0604020202020204" pitchFamily="34" charset="0"/>
              </a:rPr>
              <a:t>Exploración de los datos:</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Representación gráfica de la </a:t>
            </a:r>
            <a:r>
              <a:rPr lang="es-ES" sz="900" b="1" dirty="0">
                <a:solidFill>
                  <a:schemeClr val="accent6">
                    <a:lumMod val="75000"/>
                  </a:schemeClr>
                </a:solidFill>
                <a:latin typeface="Arial" panose="020B0604020202020204" pitchFamily="34" charset="0"/>
                <a:cs typeface="Arial" panose="020B0604020202020204" pitchFamily="34" charset="0"/>
              </a:rPr>
              <a:t>distribución</a:t>
            </a:r>
            <a:r>
              <a:rPr lang="es-ES" sz="900" dirty="0">
                <a:solidFill>
                  <a:schemeClr val="accent6">
                    <a:lumMod val="75000"/>
                  </a:schemeClr>
                </a:solidFill>
                <a:latin typeface="Arial" panose="020B0604020202020204" pitchFamily="34" charset="0"/>
                <a:cs typeface="Arial" panose="020B0604020202020204" pitchFamily="34" charset="0"/>
              </a:rPr>
              <a:t> de los </a:t>
            </a:r>
            <a:r>
              <a:rPr lang="es-ES" sz="900" b="1" dirty="0">
                <a:solidFill>
                  <a:schemeClr val="accent6">
                    <a:lumMod val="75000"/>
                  </a:schemeClr>
                </a:solidFill>
                <a:latin typeface="Arial" panose="020B0604020202020204" pitchFamily="34" charset="0"/>
                <a:cs typeface="Arial" panose="020B0604020202020204" pitchFamily="34" charset="0"/>
              </a:rPr>
              <a:t>datos</a:t>
            </a:r>
            <a:r>
              <a:rPr lang="es-ES" sz="900" dirty="0">
                <a:solidFill>
                  <a:schemeClr val="accent6">
                    <a:lumMod val="75000"/>
                  </a:schemeClr>
                </a:solidFill>
                <a:latin typeface="Arial" panose="020B0604020202020204" pitchFamily="34" charset="0"/>
                <a:cs typeface="Arial" panose="020B0604020202020204" pitchFamily="34" charset="0"/>
              </a:rPr>
              <a:t> de las diferentes variables.</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b="1" dirty="0">
                <a:solidFill>
                  <a:schemeClr val="accent6">
                    <a:lumMod val="75000"/>
                  </a:schemeClr>
                </a:solidFill>
                <a:latin typeface="Arial" panose="020B0604020202020204" pitchFamily="34" charset="0"/>
                <a:cs typeface="Arial" panose="020B0604020202020204" pitchFamily="34" charset="0"/>
              </a:rPr>
              <a:t>Análisis</a:t>
            </a:r>
            <a:r>
              <a:rPr lang="es-ES" sz="900" dirty="0">
                <a:solidFill>
                  <a:schemeClr val="accent6">
                    <a:lumMod val="75000"/>
                  </a:schemeClr>
                </a:solidFill>
                <a:latin typeface="Arial" panose="020B0604020202020204" pitchFamily="34" charset="0"/>
                <a:cs typeface="Arial" panose="020B0604020202020204" pitchFamily="34" charset="0"/>
              </a:rPr>
              <a:t> de </a:t>
            </a:r>
            <a:r>
              <a:rPr lang="es-ES" sz="900" b="1" dirty="0">
                <a:solidFill>
                  <a:schemeClr val="accent6">
                    <a:lumMod val="75000"/>
                  </a:schemeClr>
                </a:solidFill>
                <a:latin typeface="Arial" panose="020B0604020202020204" pitchFamily="34" charset="0"/>
                <a:cs typeface="Arial" panose="020B0604020202020204" pitchFamily="34" charset="0"/>
              </a:rPr>
              <a:t>Correlaciones</a:t>
            </a:r>
            <a:r>
              <a:rPr lang="es-ES" sz="900" dirty="0">
                <a:solidFill>
                  <a:schemeClr val="accent6">
                    <a:lumMod val="75000"/>
                  </a:schemeClr>
                </a:solidFill>
                <a:latin typeface="Arial" panose="020B0604020202020204" pitchFamily="34" charset="0"/>
                <a:cs typeface="Arial" panose="020B0604020202020204" pitchFamily="34" charset="0"/>
              </a:rPr>
              <a:t> sobre variables clave como el ‘</a:t>
            </a:r>
            <a:r>
              <a:rPr lang="es-ES" sz="900" b="1" dirty="0">
                <a:solidFill>
                  <a:schemeClr val="accent6">
                    <a:lumMod val="75000"/>
                  </a:schemeClr>
                </a:solidFill>
                <a:latin typeface="Arial" panose="020B0604020202020204" pitchFamily="34" charset="0"/>
                <a:cs typeface="Arial" panose="020B0604020202020204" pitchFamily="34" charset="0"/>
              </a:rPr>
              <a:t>IMC</a:t>
            </a:r>
            <a:r>
              <a:rPr lang="es-ES" sz="900" dirty="0">
                <a:solidFill>
                  <a:schemeClr val="accent6">
                    <a:lumMod val="75000"/>
                  </a:schemeClr>
                </a:solidFill>
                <a:latin typeface="Arial" panose="020B0604020202020204" pitchFamily="34" charset="0"/>
                <a:cs typeface="Arial" panose="020B0604020202020204" pitchFamily="34" charset="0"/>
              </a:rPr>
              <a:t>’ (Indice de Masa Corporal) e </a:t>
            </a:r>
            <a:r>
              <a:rPr lang="es-ES" sz="900" b="1" dirty="0">
                <a:solidFill>
                  <a:schemeClr val="accent6">
                    <a:lumMod val="75000"/>
                  </a:schemeClr>
                </a:solidFill>
                <a:latin typeface="Arial" panose="020B0604020202020204" pitchFamily="34" charset="0"/>
                <a:cs typeface="Arial" panose="020B0604020202020204" pitchFamily="34" charset="0"/>
              </a:rPr>
              <a:t>identificación de Colinealidad</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Identificación de los </a:t>
            </a:r>
            <a:r>
              <a:rPr lang="es-ES" sz="900" b="1" dirty="0">
                <a:solidFill>
                  <a:schemeClr val="accent6">
                    <a:lumMod val="75000"/>
                  </a:schemeClr>
                </a:solidFill>
                <a:latin typeface="Arial" panose="020B0604020202020204" pitchFamily="34" charset="0"/>
                <a:cs typeface="Arial" panose="020B0604020202020204" pitchFamily="34" charset="0"/>
              </a:rPr>
              <a:t>dtypes</a:t>
            </a:r>
            <a:r>
              <a:rPr lang="es-ES" sz="900" dirty="0">
                <a:solidFill>
                  <a:schemeClr val="accent6">
                    <a:lumMod val="75000"/>
                  </a:schemeClr>
                </a:solidFill>
                <a:latin typeface="Arial" panose="020B0604020202020204" pitchFamily="34" charset="0"/>
                <a:cs typeface="Arial" panose="020B0604020202020204" pitchFamily="34" charset="0"/>
              </a:rPr>
              <a:t>.</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Reconocimiento de </a:t>
            </a:r>
            <a:r>
              <a:rPr lang="es-ES" sz="900" b="1" dirty="0">
                <a:solidFill>
                  <a:schemeClr val="accent6">
                    <a:lumMod val="75000"/>
                  </a:schemeClr>
                </a:solidFill>
                <a:latin typeface="Arial" panose="020B0604020202020204" pitchFamily="34" charset="0"/>
                <a:cs typeface="Arial" panose="020B0604020202020204" pitchFamily="34" charset="0"/>
              </a:rPr>
              <a:t>%</a:t>
            </a:r>
            <a:r>
              <a:rPr lang="es-ES" sz="900" dirty="0">
                <a:solidFill>
                  <a:schemeClr val="accent6">
                    <a:lumMod val="75000"/>
                  </a:schemeClr>
                </a:solidFill>
                <a:latin typeface="Arial" panose="020B0604020202020204" pitchFamily="34" charset="0"/>
                <a:cs typeface="Arial" panose="020B0604020202020204" pitchFamily="34" charset="0"/>
              </a:rPr>
              <a:t> de </a:t>
            </a:r>
            <a:r>
              <a:rPr lang="es-ES" sz="900" b="1" dirty="0">
                <a:solidFill>
                  <a:schemeClr val="accent6">
                    <a:lumMod val="75000"/>
                  </a:schemeClr>
                </a:solidFill>
                <a:latin typeface="Arial" panose="020B0604020202020204" pitchFamily="34" charset="0"/>
                <a:cs typeface="Arial" panose="020B0604020202020204" pitchFamily="34" charset="0"/>
              </a:rPr>
              <a:t>NaN</a:t>
            </a:r>
            <a:r>
              <a:rPr lang="es-ES" sz="900" dirty="0">
                <a:solidFill>
                  <a:schemeClr val="accent6">
                    <a:lumMod val="75000"/>
                  </a:schemeClr>
                </a:solidFill>
                <a:latin typeface="Arial" panose="020B0604020202020204" pitchFamily="34" charset="0"/>
                <a:cs typeface="Arial" panose="020B0604020202020204" pitchFamily="34" charset="0"/>
              </a:rPr>
              <a:t> del </a:t>
            </a:r>
            <a:r>
              <a:rPr lang="es-ES" sz="900" b="1" dirty="0">
                <a:solidFill>
                  <a:schemeClr val="accent6">
                    <a:lumMod val="75000"/>
                  </a:schemeClr>
                </a:solidFill>
                <a:latin typeface="Arial" panose="020B0604020202020204" pitchFamily="34" charset="0"/>
                <a:cs typeface="Arial" panose="020B0604020202020204" pitchFamily="34" charset="0"/>
              </a:rPr>
              <a:t>dataset</a:t>
            </a:r>
          </a:p>
        </p:txBody>
      </p:sp>
      <p:grpSp>
        <p:nvGrpSpPr>
          <p:cNvPr id="53" name="Grupo 52">
            <a:extLst>
              <a:ext uri="{FF2B5EF4-FFF2-40B4-BE49-F238E27FC236}">
                <a16:creationId xmlns:a16="http://schemas.microsoft.com/office/drawing/2014/main" id="{62F824FB-20F2-4AD0-AD75-E4F38765A9AE}"/>
              </a:ext>
            </a:extLst>
          </p:cNvPr>
          <p:cNvGrpSpPr/>
          <p:nvPr/>
        </p:nvGrpSpPr>
        <p:grpSpPr>
          <a:xfrm>
            <a:off x="949257" y="1694671"/>
            <a:ext cx="662732" cy="616383"/>
            <a:chOff x="847285" y="2155971"/>
            <a:chExt cx="662732" cy="616383"/>
          </a:xfrm>
        </p:grpSpPr>
        <p:sp>
          <p:nvSpPr>
            <p:cNvPr id="46" name="Elipse 45">
              <a:extLst>
                <a:ext uri="{FF2B5EF4-FFF2-40B4-BE49-F238E27FC236}">
                  <a16:creationId xmlns:a16="http://schemas.microsoft.com/office/drawing/2014/main" id="{6E231AE1-2A22-4D48-89D4-DA89F031FC9B}"/>
                </a:ext>
              </a:extLst>
            </p:cNvPr>
            <p:cNvSpPr/>
            <p:nvPr/>
          </p:nvSpPr>
          <p:spPr>
            <a:xfrm>
              <a:off x="847285" y="2155971"/>
              <a:ext cx="662732" cy="616383"/>
            </a:xfrm>
            <a:prstGeom prst="ellipse">
              <a:avLst/>
            </a:prstGeom>
            <a:solidFill>
              <a:schemeClr val="bg1"/>
            </a:soli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2" name="Gráfico 51">
              <a:extLst>
                <a:ext uri="{FF2B5EF4-FFF2-40B4-BE49-F238E27FC236}">
                  <a16:creationId xmlns:a16="http://schemas.microsoft.com/office/drawing/2014/main" id="{D189778E-98B6-49CE-AC87-C24F03E57E3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2231"/>
            <a:stretch/>
          </p:blipFill>
          <p:spPr>
            <a:xfrm>
              <a:off x="949257" y="2239815"/>
              <a:ext cx="458788" cy="448693"/>
            </a:xfrm>
            <a:prstGeom prst="rect">
              <a:avLst/>
            </a:prstGeom>
          </p:spPr>
        </p:pic>
      </p:grpSp>
      <p:grpSp>
        <p:nvGrpSpPr>
          <p:cNvPr id="56" name="Grupo 55">
            <a:extLst>
              <a:ext uri="{FF2B5EF4-FFF2-40B4-BE49-F238E27FC236}">
                <a16:creationId xmlns:a16="http://schemas.microsoft.com/office/drawing/2014/main" id="{C2F3B4F2-9068-496E-9CD2-01B5269E1516}"/>
              </a:ext>
            </a:extLst>
          </p:cNvPr>
          <p:cNvGrpSpPr/>
          <p:nvPr/>
        </p:nvGrpSpPr>
        <p:grpSpPr>
          <a:xfrm>
            <a:off x="2597013" y="1694671"/>
            <a:ext cx="662732" cy="616383"/>
            <a:chOff x="2712508" y="2155971"/>
            <a:chExt cx="662732" cy="616383"/>
          </a:xfrm>
        </p:grpSpPr>
        <p:sp>
          <p:nvSpPr>
            <p:cNvPr id="49" name="Elipse 48">
              <a:extLst>
                <a:ext uri="{FF2B5EF4-FFF2-40B4-BE49-F238E27FC236}">
                  <a16:creationId xmlns:a16="http://schemas.microsoft.com/office/drawing/2014/main" id="{CAD7C342-D89A-4841-A4B6-DD9D75206AC2}"/>
                </a:ext>
              </a:extLst>
            </p:cNvPr>
            <p:cNvSpPr/>
            <p:nvPr/>
          </p:nvSpPr>
          <p:spPr>
            <a:xfrm>
              <a:off x="2712508" y="2155971"/>
              <a:ext cx="662732" cy="616383"/>
            </a:xfrm>
            <a:prstGeom prst="ellipse">
              <a:avLst/>
            </a:prstGeom>
            <a:solidFill>
              <a:schemeClr val="bg1"/>
            </a:solidFill>
            <a:ln w="25400">
              <a:solidFill>
                <a:srgbClr val="BEEB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5" name="Gráfico 54">
              <a:extLst>
                <a:ext uri="{FF2B5EF4-FFF2-40B4-BE49-F238E27FC236}">
                  <a16:creationId xmlns:a16="http://schemas.microsoft.com/office/drawing/2014/main" id="{7F21F1E9-C448-44C7-A4A4-CEAC2288BC6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22885"/>
            <a:stretch/>
          </p:blipFill>
          <p:spPr>
            <a:xfrm>
              <a:off x="2871359" y="2276843"/>
              <a:ext cx="419957" cy="404812"/>
            </a:xfrm>
            <a:prstGeom prst="rect">
              <a:avLst/>
            </a:prstGeom>
          </p:spPr>
        </p:pic>
      </p:grpSp>
      <p:grpSp>
        <p:nvGrpSpPr>
          <p:cNvPr id="57" name="Grupo 56">
            <a:extLst>
              <a:ext uri="{FF2B5EF4-FFF2-40B4-BE49-F238E27FC236}">
                <a16:creationId xmlns:a16="http://schemas.microsoft.com/office/drawing/2014/main" id="{D4475BD7-4EC9-4068-8D4B-DCF637B3D166}"/>
              </a:ext>
            </a:extLst>
          </p:cNvPr>
          <p:cNvGrpSpPr/>
          <p:nvPr/>
        </p:nvGrpSpPr>
        <p:grpSpPr>
          <a:xfrm>
            <a:off x="3819550" y="1292995"/>
            <a:ext cx="1627463" cy="307777"/>
            <a:chOff x="2599165" y="2853366"/>
            <a:chExt cx="1627463" cy="307777"/>
          </a:xfrm>
        </p:grpSpPr>
        <p:sp>
          <p:nvSpPr>
            <p:cNvPr id="58" name="CuadroTexto 57">
              <a:extLst>
                <a:ext uri="{FF2B5EF4-FFF2-40B4-BE49-F238E27FC236}">
                  <a16:creationId xmlns:a16="http://schemas.microsoft.com/office/drawing/2014/main" id="{904B21C3-CB2B-4E0D-A670-A33039F12652}"/>
                </a:ext>
              </a:extLst>
            </p:cNvPr>
            <p:cNvSpPr txBox="1"/>
            <p:nvPr/>
          </p:nvSpPr>
          <p:spPr>
            <a:xfrm>
              <a:off x="2599165" y="2853366"/>
              <a:ext cx="1627463" cy="307777"/>
            </a:xfrm>
            <a:prstGeom prst="rect">
              <a:avLst/>
            </a:prstGeom>
            <a:noFill/>
          </p:spPr>
          <p:txBody>
            <a:bodyPr wrap="square" rtlCol="0">
              <a:spAutoFit/>
            </a:bodyPr>
            <a:lstStyle/>
            <a:p>
              <a:pPr algn="ctr"/>
              <a:r>
                <a:rPr lang="es-ES" sz="1400" b="1" dirty="0">
                  <a:solidFill>
                    <a:srgbClr val="97E4FF"/>
                  </a:solidFill>
                  <a:latin typeface="Arial" panose="020B0604020202020204" pitchFamily="34" charset="0"/>
                  <a:cs typeface="Arial" panose="020B0604020202020204" pitchFamily="34" charset="0"/>
                </a:rPr>
                <a:t>Data Wrangling</a:t>
              </a:r>
            </a:p>
          </p:txBody>
        </p:sp>
        <p:cxnSp>
          <p:nvCxnSpPr>
            <p:cNvPr id="59" name="Conector recto 58">
              <a:extLst>
                <a:ext uri="{FF2B5EF4-FFF2-40B4-BE49-F238E27FC236}">
                  <a16:creationId xmlns:a16="http://schemas.microsoft.com/office/drawing/2014/main" id="{B5644E6E-2656-41A9-9E49-D53B12F093F9}"/>
                </a:ext>
              </a:extLst>
            </p:cNvPr>
            <p:cNvCxnSpPr/>
            <p:nvPr/>
          </p:nvCxnSpPr>
          <p:spPr>
            <a:xfrm>
              <a:off x="2599165" y="3130365"/>
              <a:ext cx="1493238" cy="0"/>
            </a:xfrm>
            <a:prstGeom prst="line">
              <a:avLst/>
            </a:prstGeom>
            <a:ln w="25400" cap="rnd">
              <a:solidFill>
                <a:srgbClr val="97E4FF"/>
              </a:solidFill>
            </a:ln>
          </p:spPr>
          <p:style>
            <a:lnRef idx="1">
              <a:schemeClr val="accent1"/>
            </a:lnRef>
            <a:fillRef idx="0">
              <a:schemeClr val="accent1"/>
            </a:fillRef>
            <a:effectRef idx="0">
              <a:schemeClr val="accent1"/>
            </a:effectRef>
            <a:fontRef idx="minor">
              <a:schemeClr val="tx1"/>
            </a:fontRef>
          </p:style>
        </p:cxnSp>
      </p:grpSp>
      <p:sp>
        <p:nvSpPr>
          <p:cNvPr id="60" name="CuadroTexto 59">
            <a:extLst>
              <a:ext uri="{FF2B5EF4-FFF2-40B4-BE49-F238E27FC236}">
                <a16:creationId xmlns:a16="http://schemas.microsoft.com/office/drawing/2014/main" id="{BB18C467-C58D-476A-8FFF-5789533CD7E8}"/>
              </a:ext>
            </a:extLst>
          </p:cNvPr>
          <p:cNvSpPr txBox="1"/>
          <p:nvPr/>
        </p:nvSpPr>
        <p:spPr>
          <a:xfrm>
            <a:off x="3943095" y="2416155"/>
            <a:ext cx="1428558" cy="3139321"/>
          </a:xfrm>
          <a:prstGeom prst="rect">
            <a:avLst/>
          </a:prstGeom>
          <a:noFill/>
          <a:ln w="31750">
            <a:noFill/>
            <a:prstDash val="dash"/>
          </a:ln>
        </p:spPr>
        <p:txBody>
          <a:bodyPr wrap="square" rtlCol="0">
            <a:spAutoFit/>
          </a:bodyPr>
          <a:lstStyle/>
          <a:p>
            <a:r>
              <a:rPr lang="es-ES" sz="900" b="1" dirty="0">
                <a:solidFill>
                  <a:schemeClr val="accent6">
                    <a:lumMod val="75000"/>
                  </a:schemeClr>
                </a:solidFill>
                <a:latin typeface="Arial" panose="020B0604020202020204" pitchFamily="34" charset="0"/>
                <a:cs typeface="Arial" panose="020B0604020202020204" pitchFamily="34" charset="0"/>
              </a:rPr>
              <a:t>Eliminación de outliers:</a:t>
            </a:r>
          </a:p>
          <a:p>
            <a:endParaRPr lang="es-ES" sz="900" b="1"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Las variables categóricas tenían asignados valores elevados para aquellos casos en los que se rechazara la pregunta</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Data cleaning</a:t>
            </a:r>
            <a:r>
              <a:rPr lang="es-ES" sz="900" dirty="0">
                <a:solidFill>
                  <a:schemeClr val="accent6">
                    <a:lumMod val="75000"/>
                  </a:schemeClr>
                </a:solidFill>
                <a:latin typeface="Arial" panose="020B0604020202020204" pitchFamily="34" charset="0"/>
                <a:cs typeface="Arial" panose="020B0604020202020204" pitchFamily="34" charset="0"/>
              </a:rPr>
              <a:t>:</a:t>
            </a:r>
          </a:p>
          <a:p>
            <a:endParaRPr lang="es-ES" sz="9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b="1" dirty="0">
                <a:solidFill>
                  <a:schemeClr val="accent6">
                    <a:lumMod val="75000"/>
                  </a:schemeClr>
                </a:solidFill>
                <a:latin typeface="Arial" panose="020B0604020202020204" pitchFamily="34" charset="0"/>
                <a:cs typeface="Arial" panose="020B0604020202020204" pitchFamily="34" charset="0"/>
              </a:rPr>
              <a:t>Fillna</a:t>
            </a:r>
            <a:r>
              <a:rPr lang="es-ES" sz="900" dirty="0">
                <a:solidFill>
                  <a:schemeClr val="accent6">
                    <a:lumMod val="75000"/>
                  </a:schemeClr>
                </a:solidFill>
                <a:latin typeface="Arial" panose="020B0604020202020204" pitchFamily="34" charset="0"/>
                <a:cs typeface="Arial" panose="020B0604020202020204" pitchFamily="34" charset="0"/>
              </a:rPr>
              <a:t> con 0 para aquellas variables con valores binarios</a:t>
            </a:r>
          </a:p>
          <a:p>
            <a:pPr marL="171450" indent="-171450">
              <a:buFont typeface="Arial" panose="020B0604020202020204" pitchFamily="34" charset="0"/>
              <a:buChar char="•"/>
            </a:pPr>
            <a:r>
              <a:rPr lang="es-ES" sz="900" b="1" dirty="0">
                <a:solidFill>
                  <a:schemeClr val="accent6">
                    <a:lumMod val="75000"/>
                  </a:schemeClr>
                </a:solidFill>
                <a:latin typeface="Arial" panose="020B0604020202020204" pitchFamily="34" charset="0"/>
                <a:cs typeface="Arial" panose="020B0604020202020204" pitchFamily="34" charset="0"/>
              </a:rPr>
              <a:t>Eliminación</a:t>
            </a:r>
            <a:r>
              <a:rPr lang="es-ES" sz="900" dirty="0">
                <a:solidFill>
                  <a:schemeClr val="accent6">
                    <a:lumMod val="75000"/>
                  </a:schemeClr>
                </a:solidFill>
                <a:latin typeface="Arial" panose="020B0604020202020204" pitchFamily="34" charset="0"/>
                <a:cs typeface="Arial" panose="020B0604020202020204" pitchFamily="34" charset="0"/>
              </a:rPr>
              <a:t> de aquellas </a:t>
            </a:r>
            <a:r>
              <a:rPr lang="es-ES" sz="900" b="1" dirty="0">
                <a:solidFill>
                  <a:schemeClr val="accent6">
                    <a:lumMod val="75000"/>
                  </a:schemeClr>
                </a:solidFill>
                <a:latin typeface="Arial" panose="020B0604020202020204" pitchFamily="34" charset="0"/>
                <a:cs typeface="Arial" panose="020B0604020202020204" pitchFamily="34" charset="0"/>
              </a:rPr>
              <a:t>variables</a:t>
            </a:r>
            <a:r>
              <a:rPr lang="es-ES" sz="900" dirty="0">
                <a:solidFill>
                  <a:schemeClr val="accent6">
                    <a:lumMod val="75000"/>
                  </a:schemeClr>
                </a:solidFill>
                <a:latin typeface="Arial" panose="020B0604020202020204" pitchFamily="34" charset="0"/>
                <a:cs typeface="Arial" panose="020B0604020202020204" pitchFamily="34" charset="0"/>
              </a:rPr>
              <a:t> innecesarias (colinealidad, baja correlación, etc.)</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p:txBody>
      </p:sp>
      <p:sp>
        <p:nvSpPr>
          <p:cNvPr id="62" name="Elipse 61">
            <a:extLst>
              <a:ext uri="{FF2B5EF4-FFF2-40B4-BE49-F238E27FC236}">
                <a16:creationId xmlns:a16="http://schemas.microsoft.com/office/drawing/2014/main" id="{27543A2D-47B9-4CA2-AB67-012892CD769F}"/>
              </a:ext>
            </a:extLst>
          </p:cNvPr>
          <p:cNvSpPr/>
          <p:nvPr/>
        </p:nvSpPr>
        <p:spPr>
          <a:xfrm>
            <a:off x="4272267" y="1694671"/>
            <a:ext cx="662732" cy="616383"/>
          </a:xfrm>
          <a:prstGeom prst="ellipse">
            <a:avLst/>
          </a:prstGeom>
          <a:solidFill>
            <a:schemeClr val="bg1"/>
          </a:solidFill>
          <a:ln w="25400">
            <a:solidFill>
              <a:srgbClr val="97E4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5" name="Gráfico 64">
            <a:extLst>
              <a:ext uri="{FF2B5EF4-FFF2-40B4-BE49-F238E27FC236}">
                <a16:creationId xmlns:a16="http://schemas.microsoft.com/office/drawing/2014/main" id="{71166FE0-1394-40C2-B6FB-70B0FB0F6AA1}"/>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19197"/>
          <a:stretch/>
        </p:blipFill>
        <p:spPr>
          <a:xfrm>
            <a:off x="4397340" y="1811194"/>
            <a:ext cx="396787" cy="400772"/>
          </a:xfrm>
          <a:prstGeom prst="rect">
            <a:avLst/>
          </a:prstGeom>
        </p:spPr>
      </p:pic>
      <p:grpSp>
        <p:nvGrpSpPr>
          <p:cNvPr id="66" name="Grupo 65">
            <a:extLst>
              <a:ext uri="{FF2B5EF4-FFF2-40B4-BE49-F238E27FC236}">
                <a16:creationId xmlns:a16="http://schemas.microsoft.com/office/drawing/2014/main" id="{266E19A7-103C-476C-B055-4F9693E3D873}"/>
              </a:ext>
            </a:extLst>
          </p:cNvPr>
          <p:cNvGrpSpPr/>
          <p:nvPr/>
        </p:nvGrpSpPr>
        <p:grpSpPr>
          <a:xfrm>
            <a:off x="5537200" y="1090197"/>
            <a:ext cx="3345113" cy="523220"/>
            <a:chOff x="2599165" y="2650568"/>
            <a:chExt cx="3345113" cy="523220"/>
          </a:xfrm>
        </p:grpSpPr>
        <p:sp>
          <p:nvSpPr>
            <p:cNvPr id="67" name="CuadroTexto 66">
              <a:extLst>
                <a:ext uri="{FF2B5EF4-FFF2-40B4-BE49-F238E27FC236}">
                  <a16:creationId xmlns:a16="http://schemas.microsoft.com/office/drawing/2014/main" id="{89566046-2256-4BE0-975A-B4C315AA59B4}"/>
                </a:ext>
              </a:extLst>
            </p:cNvPr>
            <p:cNvSpPr txBox="1"/>
            <p:nvPr/>
          </p:nvSpPr>
          <p:spPr>
            <a:xfrm>
              <a:off x="2599165" y="2650568"/>
              <a:ext cx="1627463" cy="523220"/>
            </a:xfrm>
            <a:prstGeom prst="rect">
              <a:avLst/>
            </a:prstGeom>
            <a:noFill/>
          </p:spPr>
          <p:txBody>
            <a:bodyPr wrap="square" rtlCol="0">
              <a:spAutoFit/>
            </a:bodyPr>
            <a:lstStyle/>
            <a:p>
              <a:pPr algn="ctr"/>
              <a:r>
                <a:rPr lang="es-ES" sz="1400" b="1" dirty="0">
                  <a:solidFill>
                    <a:srgbClr val="71DAFF"/>
                  </a:solidFill>
                  <a:latin typeface="Arial" panose="020B0604020202020204" pitchFamily="34" charset="0"/>
                  <a:cs typeface="Arial" panose="020B0604020202020204" pitchFamily="34" charset="0"/>
                </a:rPr>
                <a:t>Data Preprocessing</a:t>
              </a:r>
            </a:p>
          </p:txBody>
        </p:sp>
        <p:cxnSp>
          <p:nvCxnSpPr>
            <p:cNvPr id="68" name="Conector recto 67">
              <a:extLst>
                <a:ext uri="{FF2B5EF4-FFF2-40B4-BE49-F238E27FC236}">
                  <a16:creationId xmlns:a16="http://schemas.microsoft.com/office/drawing/2014/main" id="{5224B2B1-2A15-42CC-A7B5-3B8A17EDDFE0}"/>
                </a:ext>
              </a:extLst>
            </p:cNvPr>
            <p:cNvCxnSpPr/>
            <p:nvPr/>
          </p:nvCxnSpPr>
          <p:spPr>
            <a:xfrm>
              <a:off x="2599165" y="3130365"/>
              <a:ext cx="1493238" cy="0"/>
            </a:xfrm>
            <a:prstGeom prst="line">
              <a:avLst/>
            </a:prstGeom>
            <a:ln w="25400" cap="rnd">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F8B9C73D-3901-49F7-99C6-D6C8E0772AC0}"/>
                </a:ext>
              </a:extLst>
            </p:cNvPr>
            <p:cNvCxnSpPr/>
            <p:nvPr/>
          </p:nvCxnSpPr>
          <p:spPr>
            <a:xfrm>
              <a:off x="4451040" y="3130365"/>
              <a:ext cx="1493238" cy="0"/>
            </a:xfrm>
            <a:prstGeom prst="line">
              <a:avLst/>
            </a:prstGeom>
            <a:ln w="25400" cap="rnd">
              <a:solidFill>
                <a:srgbClr val="1DC4FF"/>
              </a:solidFill>
            </a:ln>
          </p:spPr>
          <p:style>
            <a:lnRef idx="1">
              <a:schemeClr val="accent1"/>
            </a:lnRef>
            <a:fillRef idx="0">
              <a:schemeClr val="accent1"/>
            </a:fillRef>
            <a:effectRef idx="0">
              <a:schemeClr val="accent1"/>
            </a:effectRef>
            <a:fontRef idx="minor">
              <a:schemeClr val="tx1"/>
            </a:fontRef>
          </p:style>
        </p:cxnSp>
      </p:grpSp>
      <p:sp>
        <p:nvSpPr>
          <p:cNvPr id="69" name="CuadroTexto 68">
            <a:extLst>
              <a:ext uri="{FF2B5EF4-FFF2-40B4-BE49-F238E27FC236}">
                <a16:creationId xmlns:a16="http://schemas.microsoft.com/office/drawing/2014/main" id="{89F46543-A8F3-4DB0-BD17-FB126106EEFD}"/>
              </a:ext>
            </a:extLst>
          </p:cNvPr>
          <p:cNvSpPr txBox="1"/>
          <p:nvPr/>
        </p:nvSpPr>
        <p:spPr>
          <a:xfrm>
            <a:off x="5660745" y="2416155"/>
            <a:ext cx="1428558" cy="3693319"/>
          </a:xfrm>
          <a:prstGeom prst="rect">
            <a:avLst/>
          </a:prstGeom>
          <a:noFill/>
          <a:ln w="31750">
            <a:noFill/>
            <a:prstDash val="dash"/>
          </a:ln>
        </p:spPr>
        <p:txBody>
          <a:bodyPr wrap="square" rtlCol="0">
            <a:spAutoFit/>
          </a:bodyPr>
          <a:lstStyle/>
          <a:p>
            <a:r>
              <a:rPr lang="es-ES" sz="900" b="1" dirty="0">
                <a:solidFill>
                  <a:schemeClr val="accent6">
                    <a:lumMod val="75000"/>
                  </a:schemeClr>
                </a:solidFill>
                <a:latin typeface="Arial" panose="020B0604020202020204" pitchFamily="34" charset="0"/>
                <a:cs typeface="Arial" panose="020B0604020202020204" pitchFamily="34" charset="0"/>
              </a:rPr>
              <a:t>Data Scaling:</a:t>
            </a:r>
          </a:p>
          <a:p>
            <a:endParaRPr lang="es-ES" sz="900" b="1"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Transformación de variables con falsos datos numéricos a categóricos</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Feature Engineering</a:t>
            </a:r>
            <a:r>
              <a:rPr lang="es-ES" sz="900" dirty="0">
                <a:solidFill>
                  <a:schemeClr val="accent6">
                    <a:lumMod val="75000"/>
                  </a:schemeClr>
                </a:solidFill>
                <a:latin typeface="Arial" panose="020B0604020202020204" pitchFamily="34" charset="0"/>
                <a:cs typeface="Arial" panose="020B0604020202020204" pitchFamily="34" charset="0"/>
              </a:rPr>
              <a:t>:</a:t>
            </a:r>
          </a:p>
          <a:p>
            <a:endParaRPr lang="es-ES" sz="9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b="1" dirty="0">
                <a:solidFill>
                  <a:schemeClr val="accent6">
                    <a:lumMod val="75000"/>
                  </a:schemeClr>
                </a:solidFill>
                <a:latin typeface="Arial" panose="020B0604020202020204" pitchFamily="34" charset="0"/>
                <a:cs typeface="Arial" panose="020B0604020202020204" pitchFamily="34" charset="0"/>
              </a:rPr>
              <a:t>Creación</a:t>
            </a:r>
            <a:r>
              <a:rPr lang="es-ES" sz="900" dirty="0">
                <a:solidFill>
                  <a:schemeClr val="accent6">
                    <a:lumMod val="75000"/>
                  </a:schemeClr>
                </a:solidFill>
                <a:latin typeface="Arial" panose="020B0604020202020204" pitchFamily="34" charset="0"/>
                <a:cs typeface="Arial" panose="020B0604020202020204" pitchFamily="34" charset="0"/>
              </a:rPr>
              <a:t> de </a:t>
            </a:r>
            <a:r>
              <a:rPr lang="es-ES" sz="900" b="1" dirty="0">
                <a:solidFill>
                  <a:schemeClr val="accent6">
                    <a:lumMod val="75000"/>
                  </a:schemeClr>
                </a:solidFill>
                <a:latin typeface="Arial" panose="020B0604020202020204" pitchFamily="34" charset="0"/>
                <a:cs typeface="Arial" panose="020B0604020202020204" pitchFamily="34" charset="0"/>
              </a:rPr>
              <a:t>nuevas variables</a:t>
            </a:r>
            <a:r>
              <a:rPr lang="es-ES" sz="900" dirty="0">
                <a:solidFill>
                  <a:schemeClr val="accent6">
                    <a:lumMod val="75000"/>
                  </a:schemeClr>
                </a:solidFill>
                <a:latin typeface="Arial" panose="020B0604020202020204" pitchFamily="34" charset="0"/>
                <a:cs typeface="Arial" panose="020B0604020202020204" pitchFamily="34" charset="0"/>
              </a:rPr>
              <a:t>, conversión de unidades de medida, etc.</a:t>
            </a:r>
          </a:p>
          <a:p>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Creación Score de paciente y segmentación de los datos</a:t>
            </a:r>
          </a:p>
          <a:p>
            <a:endParaRPr lang="es-ES" sz="900" b="1"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Data Encoding:</a:t>
            </a: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Transformación de variables categóricas a numéricas binarias (0,1)</a:t>
            </a:r>
          </a:p>
        </p:txBody>
      </p:sp>
      <p:sp>
        <p:nvSpPr>
          <p:cNvPr id="70" name="Elipse 69">
            <a:extLst>
              <a:ext uri="{FF2B5EF4-FFF2-40B4-BE49-F238E27FC236}">
                <a16:creationId xmlns:a16="http://schemas.microsoft.com/office/drawing/2014/main" id="{24F9717E-8834-470B-A741-BE3429789C8A}"/>
              </a:ext>
            </a:extLst>
          </p:cNvPr>
          <p:cNvSpPr/>
          <p:nvPr/>
        </p:nvSpPr>
        <p:spPr>
          <a:xfrm>
            <a:off x="5989917" y="1694671"/>
            <a:ext cx="662732" cy="616383"/>
          </a:xfrm>
          <a:prstGeom prst="ellipse">
            <a:avLst/>
          </a:prstGeom>
          <a:solidFill>
            <a:schemeClr val="bg1"/>
          </a:solidFill>
          <a:ln w="25400">
            <a:solidFill>
              <a:srgbClr val="71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4" name="Grupo 73">
            <a:extLst>
              <a:ext uri="{FF2B5EF4-FFF2-40B4-BE49-F238E27FC236}">
                <a16:creationId xmlns:a16="http://schemas.microsoft.com/office/drawing/2014/main" id="{941E5923-4D8E-415C-8D28-961D26C0F4AB}"/>
              </a:ext>
            </a:extLst>
          </p:cNvPr>
          <p:cNvGrpSpPr/>
          <p:nvPr/>
        </p:nvGrpSpPr>
        <p:grpSpPr>
          <a:xfrm>
            <a:off x="7254850" y="1241199"/>
            <a:ext cx="1627463" cy="328795"/>
            <a:chOff x="2599165" y="2801570"/>
            <a:chExt cx="1627463" cy="328795"/>
          </a:xfrm>
        </p:grpSpPr>
        <p:sp>
          <p:nvSpPr>
            <p:cNvPr id="75" name="CuadroTexto 74">
              <a:extLst>
                <a:ext uri="{FF2B5EF4-FFF2-40B4-BE49-F238E27FC236}">
                  <a16:creationId xmlns:a16="http://schemas.microsoft.com/office/drawing/2014/main" id="{793F03C6-A950-49B9-A47F-58B08CD26462}"/>
                </a:ext>
              </a:extLst>
            </p:cNvPr>
            <p:cNvSpPr txBox="1"/>
            <p:nvPr/>
          </p:nvSpPr>
          <p:spPr>
            <a:xfrm>
              <a:off x="2599165" y="2801570"/>
              <a:ext cx="1627463" cy="307777"/>
            </a:xfrm>
            <a:prstGeom prst="rect">
              <a:avLst/>
            </a:prstGeom>
            <a:noFill/>
            <a:ln>
              <a:noFill/>
            </a:ln>
          </p:spPr>
          <p:txBody>
            <a:bodyPr wrap="square" rtlCol="0">
              <a:spAutoFit/>
            </a:bodyPr>
            <a:lstStyle/>
            <a:p>
              <a:pPr algn="ctr"/>
              <a:r>
                <a:rPr lang="es-ES" sz="1400" b="1" dirty="0">
                  <a:solidFill>
                    <a:srgbClr val="1DC4FF"/>
                  </a:solidFill>
                  <a:latin typeface="Arial" panose="020B0604020202020204" pitchFamily="34" charset="0"/>
                  <a:cs typeface="Arial" panose="020B0604020202020204" pitchFamily="34" charset="0"/>
                </a:rPr>
                <a:t>Model Training</a:t>
              </a:r>
            </a:p>
          </p:txBody>
        </p:sp>
        <p:cxnSp>
          <p:nvCxnSpPr>
            <p:cNvPr id="76" name="Conector recto 75">
              <a:extLst>
                <a:ext uri="{FF2B5EF4-FFF2-40B4-BE49-F238E27FC236}">
                  <a16:creationId xmlns:a16="http://schemas.microsoft.com/office/drawing/2014/main" id="{EF632356-FCCD-43D6-9D72-AB57633CA138}"/>
                </a:ext>
              </a:extLst>
            </p:cNvPr>
            <p:cNvCxnSpPr/>
            <p:nvPr/>
          </p:nvCxnSpPr>
          <p:spPr>
            <a:xfrm>
              <a:off x="2599165" y="3130365"/>
              <a:ext cx="1493238" cy="0"/>
            </a:xfrm>
            <a:prstGeom prst="line">
              <a:avLst/>
            </a:prstGeom>
            <a:ln w="25400" cap="rnd">
              <a:no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B77F934D-6C42-44F9-8F2A-C447AEAF1C8B}"/>
              </a:ext>
            </a:extLst>
          </p:cNvPr>
          <p:cNvSpPr txBox="1"/>
          <p:nvPr/>
        </p:nvSpPr>
        <p:spPr>
          <a:xfrm>
            <a:off x="7378395" y="2416155"/>
            <a:ext cx="1428558" cy="3277820"/>
          </a:xfrm>
          <a:prstGeom prst="rect">
            <a:avLst/>
          </a:prstGeom>
          <a:noFill/>
          <a:ln w="31750">
            <a:noFill/>
            <a:prstDash val="dash"/>
          </a:ln>
        </p:spPr>
        <p:txBody>
          <a:bodyPr wrap="square" rtlCol="0">
            <a:spAutoFit/>
          </a:bodyPr>
          <a:lstStyle/>
          <a:p>
            <a:r>
              <a:rPr lang="es-ES" sz="900" b="1" dirty="0">
                <a:solidFill>
                  <a:schemeClr val="accent6">
                    <a:lumMod val="75000"/>
                  </a:schemeClr>
                </a:solidFill>
                <a:latin typeface="Arial" panose="020B0604020202020204" pitchFamily="34" charset="0"/>
                <a:cs typeface="Arial" panose="020B0604020202020204" pitchFamily="34" charset="0"/>
              </a:rPr>
              <a:t>PCA:</a:t>
            </a:r>
          </a:p>
          <a:p>
            <a:endParaRPr lang="es-ES" sz="900" b="1"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900" dirty="0">
                <a:solidFill>
                  <a:schemeClr val="accent6">
                    <a:lumMod val="75000"/>
                  </a:schemeClr>
                </a:solidFill>
                <a:latin typeface="Arial" panose="020B0604020202020204" pitchFamily="34" charset="0"/>
                <a:cs typeface="Arial" panose="020B0604020202020204" pitchFamily="34" charset="0"/>
              </a:rPr>
              <a:t>Análisis de la </a:t>
            </a:r>
            <a:r>
              <a:rPr lang="es-ES" sz="900" b="1" dirty="0">
                <a:solidFill>
                  <a:schemeClr val="accent6">
                    <a:lumMod val="75000"/>
                  </a:schemeClr>
                </a:solidFill>
                <a:latin typeface="Arial" panose="020B0604020202020204" pitchFamily="34" charset="0"/>
                <a:cs typeface="Arial" panose="020B0604020202020204" pitchFamily="34" charset="0"/>
              </a:rPr>
              <a:t>separabilidad</a:t>
            </a:r>
            <a:r>
              <a:rPr lang="es-ES" sz="900" dirty="0">
                <a:solidFill>
                  <a:schemeClr val="accent6">
                    <a:lumMod val="75000"/>
                  </a:schemeClr>
                </a:solidFill>
                <a:latin typeface="Arial" panose="020B0604020202020204" pitchFamily="34" charset="0"/>
                <a:cs typeface="Arial" panose="020B0604020202020204" pitchFamily="34" charset="0"/>
              </a:rPr>
              <a:t> de los </a:t>
            </a:r>
            <a:r>
              <a:rPr lang="es-ES" sz="900" b="1" dirty="0">
                <a:solidFill>
                  <a:schemeClr val="accent6">
                    <a:lumMod val="75000"/>
                  </a:schemeClr>
                </a:solidFill>
                <a:latin typeface="Arial" panose="020B0604020202020204" pitchFamily="34" charset="0"/>
                <a:cs typeface="Arial" panose="020B0604020202020204" pitchFamily="34" charset="0"/>
              </a:rPr>
              <a:t>datos</a:t>
            </a:r>
            <a:r>
              <a:rPr lang="es-ES" sz="900" dirty="0">
                <a:solidFill>
                  <a:schemeClr val="accent6">
                    <a:lumMod val="75000"/>
                  </a:schemeClr>
                </a:solidFill>
                <a:latin typeface="Arial" panose="020B0604020202020204" pitchFamily="34" charset="0"/>
                <a:cs typeface="Arial" panose="020B0604020202020204" pitchFamily="34" charset="0"/>
              </a:rPr>
              <a:t> según los </a:t>
            </a:r>
            <a:r>
              <a:rPr lang="es-ES" sz="900" b="1" dirty="0">
                <a:solidFill>
                  <a:schemeClr val="accent6">
                    <a:lumMod val="75000"/>
                  </a:schemeClr>
                </a:solidFill>
                <a:latin typeface="Arial" panose="020B0604020202020204" pitchFamily="34" charset="0"/>
                <a:cs typeface="Arial" panose="020B0604020202020204" pitchFamily="34" charset="0"/>
              </a:rPr>
              <a:t>segmentos</a:t>
            </a:r>
            <a:r>
              <a:rPr lang="es-ES" sz="900" dirty="0">
                <a:solidFill>
                  <a:schemeClr val="accent6">
                    <a:lumMod val="75000"/>
                  </a:schemeClr>
                </a:solidFill>
                <a:latin typeface="Arial" panose="020B0604020202020204" pitchFamily="34" charset="0"/>
                <a:cs typeface="Arial" panose="020B0604020202020204" pitchFamily="34" charset="0"/>
              </a:rPr>
              <a:t> de potencial paciente (A,B</a:t>
            </a:r>
            <a:r>
              <a:rPr lang="es-ES" sz="900">
                <a:solidFill>
                  <a:schemeClr val="accent6">
                    <a:lumMod val="75000"/>
                  </a:schemeClr>
                </a:solidFill>
                <a:latin typeface="Arial" panose="020B0604020202020204" pitchFamily="34" charset="0"/>
                <a:cs typeface="Arial" panose="020B0604020202020204" pitchFamily="34" charset="0"/>
              </a:rPr>
              <a:t>,C,D</a:t>
            </a:r>
            <a:r>
              <a:rPr lang="es-ES" sz="900" dirty="0">
                <a:solidFill>
                  <a:schemeClr val="accent6">
                    <a:lumMod val="75000"/>
                  </a:schemeClr>
                </a:solidFill>
                <a:latin typeface="Arial" panose="020B0604020202020204" pitchFamily="34" charset="0"/>
                <a:cs typeface="Arial" panose="020B0604020202020204" pitchFamily="34" charset="0"/>
              </a:rPr>
              <a:t>)</a:t>
            </a:r>
          </a:p>
          <a:p>
            <a:pPr marL="171450" indent="-171450">
              <a:buFont typeface="Arial" panose="020B0604020202020204" pitchFamily="34" charset="0"/>
              <a:buChar char="•"/>
            </a:pPr>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Creación de Pipeline</a:t>
            </a:r>
            <a:r>
              <a:rPr lang="es-ES" sz="900" dirty="0">
                <a:solidFill>
                  <a:schemeClr val="accent6">
                    <a:lumMod val="75000"/>
                  </a:schemeClr>
                </a:solidFill>
                <a:latin typeface="Arial" panose="020B0604020202020204" pitchFamily="34" charset="0"/>
                <a:cs typeface="Arial" panose="020B0604020202020204" pitchFamily="34" charset="0"/>
              </a:rPr>
              <a:t>:</a:t>
            </a:r>
          </a:p>
          <a:p>
            <a:r>
              <a:rPr lang="es-ES" sz="900" dirty="0">
                <a:solidFill>
                  <a:schemeClr val="accent6">
                    <a:lumMod val="75000"/>
                  </a:schemeClr>
                </a:solidFill>
                <a:latin typeface="Arial" panose="020B0604020202020204" pitchFamily="34" charset="0"/>
                <a:cs typeface="Arial" panose="020B0604020202020204" pitchFamily="34" charset="0"/>
              </a:rPr>
              <a:t>Evaluando diferentes modelos y seleccionando Logistic Regression como el modelo más preciso en sus predicciones.</a:t>
            </a:r>
          </a:p>
          <a:p>
            <a:endParaRPr lang="es-ES" sz="900" dirty="0">
              <a:solidFill>
                <a:schemeClr val="accent6">
                  <a:lumMod val="75000"/>
                </a:schemeClr>
              </a:solidFill>
              <a:latin typeface="Arial" panose="020B0604020202020204" pitchFamily="34" charset="0"/>
              <a:cs typeface="Arial" panose="020B0604020202020204" pitchFamily="34" charset="0"/>
            </a:endParaRPr>
          </a:p>
          <a:p>
            <a:r>
              <a:rPr lang="es-ES" sz="900" b="1" dirty="0">
                <a:solidFill>
                  <a:schemeClr val="accent6">
                    <a:lumMod val="75000"/>
                  </a:schemeClr>
                </a:solidFill>
                <a:latin typeface="Arial" panose="020B0604020202020204" pitchFamily="34" charset="0"/>
                <a:cs typeface="Arial" panose="020B0604020202020204" pitchFamily="34" charset="0"/>
              </a:rPr>
              <a:t>Fine Tunning:</a:t>
            </a:r>
          </a:p>
          <a:p>
            <a:r>
              <a:rPr lang="es-ES" sz="900" dirty="0">
                <a:solidFill>
                  <a:schemeClr val="accent6">
                    <a:lumMod val="75000"/>
                  </a:schemeClr>
                </a:solidFill>
                <a:latin typeface="Arial" panose="020B0604020202020204" pitchFamily="34" charset="0"/>
                <a:cs typeface="Arial" panose="020B0604020202020204" pitchFamily="34" charset="0"/>
              </a:rPr>
              <a:t>Se han optimizado los parámetros, mejorando así la precisión de los resultados finales del modelo.</a:t>
            </a:r>
          </a:p>
        </p:txBody>
      </p:sp>
      <p:sp>
        <p:nvSpPr>
          <p:cNvPr id="78" name="Elipse 77">
            <a:extLst>
              <a:ext uri="{FF2B5EF4-FFF2-40B4-BE49-F238E27FC236}">
                <a16:creationId xmlns:a16="http://schemas.microsoft.com/office/drawing/2014/main" id="{5AD0C426-5FBA-4656-A844-3ABCA682B907}"/>
              </a:ext>
            </a:extLst>
          </p:cNvPr>
          <p:cNvSpPr/>
          <p:nvPr/>
        </p:nvSpPr>
        <p:spPr>
          <a:xfrm>
            <a:off x="7707567" y="1694671"/>
            <a:ext cx="662732" cy="616383"/>
          </a:xfrm>
          <a:prstGeom prst="ellipse">
            <a:avLst/>
          </a:prstGeom>
          <a:solidFill>
            <a:schemeClr val="bg1"/>
          </a:solidFill>
          <a:ln w="25400">
            <a:solidFill>
              <a:srgbClr val="1DC4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1" name="Gráfico 80">
            <a:extLst>
              <a:ext uri="{FF2B5EF4-FFF2-40B4-BE49-F238E27FC236}">
                <a16:creationId xmlns:a16="http://schemas.microsoft.com/office/drawing/2014/main" id="{4F7483A8-B81A-4B90-9CED-CF050D08002F}"/>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629"/>
          <a:stretch/>
        </p:blipFill>
        <p:spPr>
          <a:xfrm>
            <a:off x="6090343" y="1718871"/>
            <a:ext cx="461879" cy="475568"/>
          </a:xfrm>
          <a:prstGeom prst="rect">
            <a:avLst/>
          </a:prstGeom>
        </p:spPr>
      </p:pic>
      <p:pic>
        <p:nvPicPr>
          <p:cNvPr id="84" name="Gráfico 83">
            <a:extLst>
              <a:ext uri="{FF2B5EF4-FFF2-40B4-BE49-F238E27FC236}">
                <a16:creationId xmlns:a16="http://schemas.microsoft.com/office/drawing/2014/main" id="{CA20B464-5CEF-4B59-B043-92E780F41A7B}"/>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4811"/>
          <a:stretch/>
        </p:blipFill>
        <p:spPr>
          <a:xfrm>
            <a:off x="7889180" y="1810935"/>
            <a:ext cx="373614" cy="401031"/>
          </a:xfrm>
          <a:prstGeom prst="rect">
            <a:avLst/>
          </a:prstGeom>
        </p:spPr>
      </p:pic>
      <p:sp>
        <p:nvSpPr>
          <p:cNvPr id="2" name="Rectángulo 1">
            <a:extLst>
              <a:ext uri="{FF2B5EF4-FFF2-40B4-BE49-F238E27FC236}">
                <a16:creationId xmlns:a16="http://schemas.microsoft.com/office/drawing/2014/main" id="{06F77CF9-225A-457F-982F-6D130CFC0681}"/>
              </a:ext>
            </a:extLst>
          </p:cNvPr>
          <p:cNvSpPr/>
          <p:nvPr/>
        </p:nvSpPr>
        <p:spPr>
          <a:xfrm>
            <a:off x="517325" y="2378604"/>
            <a:ext cx="1428558" cy="3693320"/>
          </a:xfrm>
          <a:prstGeom prst="rect">
            <a:avLst/>
          </a:prstGeom>
          <a:noFill/>
          <a:ln w="3492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FA6B79A8-D90C-413B-9FD0-C33635E33F37}"/>
              </a:ext>
            </a:extLst>
          </p:cNvPr>
          <p:cNvSpPr/>
          <p:nvPr/>
        </p:nvSpPr>
        <p:spPr>
          <a:xfrm>
            <a:off x="2267841" y="2378604"/>
            <a:ext cx="1428558" cy="3693320"/>
          </a:xfrm>
          <a:prstGeom prst="rect">
            <a:avLst/>
          </a:prstGeom>
          <a:noFill/>
          <a:ln w="34925">
            <a:solidFill>
              <a:srgbClr val="B9ED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2" name="Rectángulo 41">
            <a:extLst>
              <a:ext uri="{FF2B5EF4-FFF2-40B4-BE49-F238E27FC236}">
                <a16:creationId xmlns:a16="http://schemas.microsoft.com/office/drawing/2014/main" id="{A600BDF5-71E2-4D07-AF75-F9555139AB9F}"/>
              </a:ext>
            </a:extLst>
          </p:cNvPr>
          <p:cNvSpPr/>
          <p:nvPr/>
        </p:nvSpPr>
        <p:spPr>
          <a:xfrm>
            <a:off x="3921769" y="2378604"/>
            <a:ext cx="1428558" cy="3693320"/>
          </a:xfrm>
          <a:prstGeom prst="rect">
            <a:avLst/>
          </a:prstGeom>
          <a:noFill/>
          <a:ln w="34925">
            <a:solidFill>
              <a:srgbClr val="75DB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94E4EB86-0C46-4BBE-B95A-C8C0BD7F2A02}"/>
              </a:ext>
            </a:extLst>
          </p:cNvPr>
          <p:cNvSpPr/>
          <p:nvPr/>
        </p:nvSpPr>
        <p:spPr>
          <a:xfrm>
            <a:off x="5697558" y="2378604"/>
            <a:ext cx="1428558" cy="3693320"/>
          </a:xfrm>
          <a:prstGeom prst="rect">
            <a:avLst/>
          </a:prstGeom>
          <a:noFill/>
          <a:ln w="34925">
            <a:solidFill>
              <a:srgbClr val="4BD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5" name="Rectángulo 44">
            <a:extLst>
              <a:ext uri="{FF2B5EF4-FFF2-40B4-BE49-F238E27FC236}">
                <a16:creationId xmlns:a16="http://schemas.microsoft.com/office/drawing/2014/main" id="{08404136-2C20-45B1-8DB1-E73D499B44E9}"/>
              </a:ext>
            </a:extLst>
          </p:cNvPr>
          <p:cNvSpPr/>
          <p:nvPr/>
        </p:nvSpPr>
        <p:spPr>
          <a:xfrm>
            <a:off x="7399721" y="2378604"/>
            <a:ext cx="1428558" cy="3693320"/>
          </a:xfrm>
          <a:prstGeom prst="rect">
            <a:avLst/>
          </a:prstGeom>
          <a:noFill/>
          <a:ln w="34925">
            <a:solidFill>
              <a:srgbClr val="1DC4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536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C5A6522-5100-46B5-AEEA-3908B29BE254}"/>
              </a:ext>
            </a:extLst>
          </p:cNvPr>
          <p:cNvSpPr>
            <a:spLocks noGrp="1"/>
          </p:cNvSpPr>
          <p:nvPr>
            <p:ph type="body" sz="quarter" idx="10"/>
          </p:nvPr>
        </p:nvSpPr>
        <p:spPr/>
        <p:txBody>
          <a:bodyPr anchor="ctr"/>
          <a:lstStyle/>
          <a:p>
            <a:endParaRPr lang="es-ES" dirty="0">
              <a:solidFill>
                <a:srgbClr val="C0E8F6"/>
              </a:solidFill>
            </a:endParaRPr>
          </a:p>
        </p:txBody>
      </p:sp>
      <p:sp>
        <p:nvSpPr>
          <p:cNvPr id="3" name="Marcador de texto 2">
            <a:extLst>
              <a:ext uri="{FF2B5EF4-FFF2-40B4-BE49-F238E27FC236}">
                <a16:creationId xmlns:a16="http://schemas.microsoft.com/office/drawing/2014/main" id="{6E75472A-DE38-4714-A420-6A5682BF34CB}"/>
              </a:ext>
            </a:extLst>
          </p:cNvPr>
          <p:cNvSpPr>
            <a:spLocks noGrp="1"/>
          </p:cNvSpPr>
          <p:nvPr>
            <p:ph type="body" sz="quarter" idx="11"/>
          </p:nvPr>
        </p:nvSpPr>
        <p:spPr/>
        <p:txBody>
          <a:bodyPr anchor="ctr"/>
          <a:lstStyle/>
          <a:p>
            <a:r>
              <a:rPr lang="es-ES" dirty="0">
                <a:solidFill>
                  <a:schemeClr val="bg1">
                    <a:lumMod val="75000"/>
                  </a:schemeClr>
                </a:solidFill>
              </a:rPr>
              <a:t>Objetivos e Instrucciones del juego</a:t>
            </a:r>
          </a:p>
        </p:txBody>
      </p:sp>
      <p:sp>
        <p:nvSpPr>
          <p:cNvPr id="4" name="Marcador de texto 3">
            <a:extLst>
              <a:ext uri="{FF2B5EF4-FFF2-40B4-BE49-F238E27FC236}">
                <a16:creationId xmlns:a16="http://schemas.microsoft.com/office/drawing/2014/main" id="{93DDC0DE-9F85-403A-998A-51982B7F32A3}"/>
              </a:ext>
            </a:extLst>
          </p:cNvPr>
          <p:cNvSpPr>
            <a:spLocks noGrp="1"/>
          </p:cNvSpPr>
          <p:nvPr>
            <p:ph type="body" sz="quarter" idx="12"/>
          </p:nvPr>
        </p:nvSpPr>
        <p:spPr/>
        <p:txBody>
          <a:bodyPr anchor="ctr"/>
          <a:lstStyle/>
          <a:p>
            <a:pPr marL="0" indent="0">
              <a:buNone/>
            </a:pPr>
            <a:endParaRPr lang="es-ES" dirty="0"/>
          </a:p>
        </p:txBody>
      </p:sp>
      <p:sp>
        <p:nvSpPr>
          <p:cNvPr id="5" name="Marcador de texto 4">
            <a:extLst>
              <a:ext uri="{FF2B5EF4-FFF2-40B4-BE49-F238E27FC236}">
                <a16:creationId xmlns:a16="http://schemas.microsoft.com/office/drawing/2014/main" id="{0E4A7A4F-7CCB-49FC-946C-7CF5C5282745}"/>
              </a:ext>
            </a:extLst>
          </p:cNvPr>
          <p:cNvSpPr>
            <a:spLocks noGrp="1"/>
          </p:cNvSpPr>
          <p:nvPr>
            <p:ph type="body" sz="quarter" idx="13"/>
          </p:nvPr>
        </p:nvSpPr>
        <p:spPr/>
        <p:txBody>
          <a:bodyPr anchor="ctr"/>
          <a:lstStyle/>
          <a:p>
            <a:r>
              <a:rPr lang="es-ES" dirty="0"/>
              <a:t>Descripción Dataset y Pipeline</a:t>
            </a:r>
          </a:p>
        </p:txBody>
      </p:sp>
      <p:sp>
        <p:nvSpPr>
          <p:cNvPr id="6" name="Marcador de texto 5">
            <a:extLst>
              <a:ext uri="{FF2B5EF4-FFF2-40B4-BE49-F238E27FC236}">
                <a16:creationId xmlns:a16="http://schemas.microsoft.com/office/drawing/2014/main" id="{25AB9FEF-FD42-438E-86BA-AC4D39EE3AD7}"/>
              </a:ext>
            </a:extLst>
          </p:cNvPr>
          <p:cNvSpPr>
            <a:spLocks noGrp="1"/>
          </p:cNvSpPr>
          <p:nvPr>
            <p:ph type="body" sz="quarter" idx="14"/>
          </p:nvPr>
        </p:nvSpPr>
        <p:spPr/>
        <p:txBody>
          <a:bodyPr anchor="ctr"/>
          <a:lstStyle/>
          <a:p>
            <a:pPr marL="0" indent="0">
              <a:buNone/>
            </a:pPr>
            <a:endParaRPr lang="es-ES">
              <a:solidFill>
                <a:srgbClr val="00B0F0"/>
              </a:solidFill>
            </a:endParaRPr>
          </a:p>
        </p:txBody>
      </p:sp>
      <p:sp>
        <p:nvSpPr>
          <p:cNvPr id="7" name="Marcador de texto 6">
            <a:extLst>
              <a:ext uri="{FF2B5EF4-FFF2-40B4-BE49-F238E27FC236}">
                <a16:creationId xmlns:a16="http://schemas.microsoft.com/office/drawing/2014/main" id="{FA0E09C1-7C88-473F-98E6-82235FA18128}"/>
              </a:ext>
            </a:extLst>
          </p:cNvPr>
          <p:cNvSpPr>
            <a:spLocks noGrp="1"/>
          </p:cNvSpPr>
          <p:nvPr>
            <p:ph type="body" sz="quarter" idx="15"/>
          </p:nvPr>
        </p:nvSpPr>
        <p:spPr/>
        <p:txBody>
          <a:bodyPr anchor="ctr"/>
          <a:lstStyle/>
          <a:p>
            <a:r>
              <a:rPr lang="es-ES" dirty="0">
                <a:solidFill>
                  <a:schemeClr val="tx1"/>
                </a:solidFill>
              </a:rPr>
              <a:t>Definición del Score</a:t>
            </a:r>
          </a:p>
        </p:txBody>
      </p:sp>
      <p:sp>
        <p:nvSpPr>
          <p:cNvPr id="8" name="Marcador de texto 7">
            <a:extLst>
              <a:ext uri="{FF2B5EF4-FFF2-40B4-BE49-F238E27FC236}">
                <a16:creationId xmlns:a16="http://schemas.microsoft.com/office/drawing/2014/main" id="{4AB251A4-6344-4D4B-94E3-1DD32AB6E68B}"/>
              </a:ext>
            </a:extLst>
          </p:cNvPr>
          <p:cNvSpPr>
            <a:spLocks noGrp="1"/>
          </p:cNvSpPr>
          <p:nvPr>
            <p:ph type="body" sz="quarter" idx="16"/>
          </p:nvPr>
        </p:nvSpPr>
        <p:spPr/>
        <p:txBody>
          <a:bodyPr/>
          <a:lstStyle/>
          <a:p>
            <a:pPr marL="0" indent="0">
              <a:buNone/>
            </a:pPr>
            <a:endParaRPr lang="es-ES"/>
          </a:p>
        </p:txBody>
      </p:sp>
      <p:sp>
        <p:nvSpPr>
          <p:cNvPr id="9" name="Marcador de texto 8">
            <a:extLst>
              <a:ext uri="{FF2B5EF4-FFF2-40B4-BE49-F238E27FC236}">
                <a16:creationId xmlns:a16="http://schemas.microsoft.com/office/drawing/2014/main" id="{B47EB513-5A6E-4E27-8235-9DBB83BEB11D}"/>
              </a:ext>
            </a:extLst>
          </p:cNvPr>
          <p:cNvSpPr>
            <a:spLocks noGrp="1"/>
          </p:cNvSpPr>
          <p:nvPr>
            <p:ph type="body" sz="quarter" idx="17"/>
          </p:nvPr>
        </p:nvSpPr>
        <p:spPr/>
        <p:txBody>
          <a:bodyPr/>
          <a:lstStyle/>
          <a:p>
            <a:r>
              <a:rPr lang="es-ES" dirty="0"/>
              <a:t>Resultado del modelo e Insights del análisis</a:t>
            </a:r>
          </a:p>
        </p:txBody>
      </p:sp>
      <p:sp>
        <p:nvSpPr>
          <p:cNvPr id="12" name="Marcador de texto 11">
            <a:extLst>
              <a:ext uri="{FF2B5EF4-FFF2-40B4-BE49-F238E27FC236}">
                <a16:creationId xmlns:a16="http://schemas.microsoft.com/office/drawing/2014/main" id="{0738B14C-5E70-4164-B3F5-3CA876FD7DBC}"/>
              </a:ext>
            </a:extLst>
          </p:cNvPr>
          <p:cNvSpPr>
            <a:spLocks noGrp="1"/>
          </p:cNvSpPr>
          <p:nvPr>
            <p:ph type="body" sz="quarter" idx="20"/>
          </p:nvPr>
        </p:nvSpPr>
        <p:spPr/>
        <p:txBody>
          <a:bodyPr/>
          <a:lstStyle/>
          <a:p>
            <a:r>
              <a:rPr lang="es-ES" dirty="0"/>
              <a:t>Índice</a:t>
            </a:r>
          </a:p>
        </p:txBody>
      </p:sp>
    </p:spTree>
    <p:extLst>
      <p:ext uri="{BB962C8B-B14F-4D97-AF65-F5344CB8AC3E}">
        <p14:creationId xmlns:p14="http://schemas.microsoft.com/office/powerpoint/2010/main" val="8815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7473B-8F81-450C-8C50-6AAF867B05A3}"/>
              </a:ext>
            </a:extLst>
          </p:cNvPr>
          <p:cNvSpPr>
            <a:spLocks noGrp="1"/>
          </p:cNvSpPr>
          <p:nvPr>
            <p:ph type="title"/>
          </p:nvPr>
        </p:nvSpPr>
        <p:spPr/>
        <p:txBody>
          <a:bodyPr/>
          <a:lstStyle/>
          <a:p>
            <a:r>
              <a:rPr lang="es-ES" dirty="0"/>
              <a:t>Selección de potenciales pacientes, definición y cálculo del score</a:t>
            </a:r>
          </a:p>
        </p:txBody>
      </p:sp>
      <p:sp>
        <p:nvSpPr>
          <p:cNvPr id="4" name="CuadroTexto 3">
            <a:extLst>
              <a:ext uri="{FF2B5EF4-FFF2-40B4-BE49-F238E27FC236}">
                <a16:creationId xmlns:a16="http://schemas.microsoft.com/office/drawing/2014/main" id="{27B20007-8BE2-48FF-B67C-2D9004C10263}"/>
              </a:ext>
            </a:extLst>
          </p:cNvPr>
          <p:cNvSpPr txBox="1"/>
          <p:nvPr/>
        </p:nvSpPr>
        <p:spPr>
          <a:xfrm>
            <a:off x="458615" y="1702232"/>
            <a:ext cx="4941917" cy="338554"/>
          </a:xfrm>
          <a:prstGeom prst="rect">
            <a:avLst/>
          </a:prstGeom>
          <a:noFill/>
        </p:spPr>
        <p:txBody>
          <a:bodyPr wrap="square" rtlCol="0">
            <a:spAutoFit/>
          </a:bodyPr>
          <a:lstStyle/>
          <a:p>
            <a:r>
              <a:rPr lang="es-ES" sz="1600" b="1" dirty="0">
                <a:solidFill>
                  <a:schemeClr val="accent6">
                    <a:lumMod val="75000"/>
                  </a:schemeClr>
                </a:solidFill>
                <a:latin typeface="Arial" panose="020B0604020202020204" pitchFamily="34" charset="0"/>
                <a:cs typeface="Arial" panose="020B0604020202020204" pitchFamily="34" charset="0"/>
              </a:rPr>
              <a:t>Selección de los candidatos</a:t>
            </a:r>
          </a:p>
        </p:txBody>
      </p:sp>
      <p:sp>
        <p:nvSpPr>
          <p:cNvPr id="28" name="CuadroTexto 27">
            <a:extLst>
              <a:ext uri="{FF2B5EF4-FFF2-40B4-BE49-F238E27FC236}">
                <a16:creationId xmlns:a16="http://schemas.microsoft.com/office/drawing/2014/main" id="{DF9AD7EA-DB69-44B6-89A8-4D528776CB5F}"/>
              </a:ext>
            </a:extLst>
          </p:cNvPr>
          <p:cNvSpPr txBox="1"/>
          <p:nvPr/>
        </p:nvSpPr>
        <p:spPr>
          <a:xfrm>
            <a:off x="534959" y="2173167"/>
            <a:ext cx="3941792" cy="2492990"/>
          </a:xfrm>
          <a:prstGeom prst="rect">
            <a:avLst/>
          </a:prstGeom>
          <a:noFill/>
        </p:spPr>
        <p:txBody>
          <a:bodyPr wrap="square" rtlCol="0">
            <a:spAutoFit/>
          </a:bodyPr>
          <a:lstStyle/>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Requisitos de la preselección:</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Realización de análisis médico, para todas aquellas personas que no tengan un IMC dentro de los parámetros saludables (18-25) se preseleccionaran como potenciales pacientes de consulta.</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Todas aquellas personas que se establecieron como objetivo cambiar su peso para el próximo año y no lo consiguieron</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Todas aquellas personas que actualmente hayan declarado la voluntad para cambiar su peso actual</a:t>
            </a:r>
          </a:p>
        </p:txBody>
      </p:sp>
      <p:sp>
        <p:nvSpPr>
          <p:cNvPr id="29" name="CuadroTexto 28">
            <a:extLst>
              <a:ext uri="{FF2B5EF4-FFF2-40B4-BE49-F238E27FC236}">
                <a16:creationId xmlns:a16="http://schemas.microsoft.com/office/drawing/2014/main" id="{A60F8E10-27C2-4826-960D-048A8E128469}"/>
              </a:ext>
            </a:extLst>
          </p:cNvPr>
          <p:cNvSpPr txBox="1"/>
          <p:nvPr/>
        </p:nvSpPr>
        <p:spPr>
          <a:xfrm>
            <a:off x="4772025" y="2173167"/>
            <a:ext cx="4769908" cy="2492990"/>
          </a:xfrm>
          <a:prstGeom prst="rect">
            <a:avLst/>
          </a:prstGeom>
          <a:noFill/>
        </p:spPr>
        <p:txBody>
          <a:bodyPr wrap="square" rtlCol="0">
            <a:spAutoFit/>
          </a:bodyPr>
          <a:lstStyle/>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Estandarización de todas las variables numéricas.</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Análisis de las correlaciones de las variables independientes con la variable objetivo(‘POTENCIAL PACIENTE’), en este caso, el numero de personas que tienen la voluntad de cambiar su peso actual. Utilización del R2 para utilizarlo como ponderación del score total</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Preselección de aquellas variables a tener en consideración para calcular el Score.</a:t>
            </a:r>
          </a:p>
          <a:p>
            <a:pPr marL="171450" indent="-171450">
              <a:buFont typeface="Arial" panose="020B0604020202020204" pitchFamily="34" charset="0"/>
              <a:buChar char="•"/>
            </a:pPr>
            <a:endParaRPr lang="es-ES" sz="1200" dirty="0">
              <a:solidFill>
                <a:schemeClr val="accent6">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s-ES" sz="1200" dirty="0">
                <a:solidFill>
                  <a:schemeClr val="accent6">
                    <a:lumMod val="75000"/>
                  </a:schemeClr>
                </a:solidFill>
                <a:latin typeface="Arial" panose="020B0604020202020204" pitchFamily="34" charset="0"/>
                <a:cs typeface="Arial" panose="020B0604020202020204" pitchFamily="34" charset="0"/>
              </a:rPr>
              <a:t>Multiplicar los valores estandarizados por la ponderación de los valores (R2 sobre variable objetivo) y realizar sumatorio de estas</a:t>
            </a:r>
          </a:p>
        </p:txBody>
      </p:sp>
      <p:sp>
        <p:nvSpPr>
          <p:cNvPr id="30" name="CuadroTexto 29">
            <a:extLst>
              <a:ext uri="{FF2B5EF4-FFF2-40B4-BE49-F238E27FC236}">
                <a16:creationId xmlns:a16="http://schemas.microsoft.com/office/drawing/2014/main" id="{D8C36414-58A4-4446-BD3E-7A4634522E82}"/>
              </a:ext>
            </a:extLst>
          </p:cNvPr>
          <p:cNvSpPr txBox="1"/>
          <p:nvPr/>
        </p:nvSpPr>
        <p:spPr>
          <a:xfrm>
            <a:off x="5815486" y="1702232"/>
            <a:ext cx="2027237" cy="338554"/>
          </a:xfrm>
          <a:prstGeom prst="rect">
            <a:avLst/>
          </a:prstGeom>
          <a:noFill/>
        </p:spPr>
        <p:txBody>
          <a:bodyPr wrap="square" rtlCol="0">
            <a:spAutoFit/>
          </a:bodyPr>
          <a:lstStyle/>
          <a:p>
            <a:pPr algn="ctr"/>
            <a:r>
              <a:rPr lang="es-ES" sz="1600" b="1" dirty="0">
                <a:solidFill>
                  <a:schemeClr val="accent6">
                    <a:lumMod val="75000"/>
                  </a:schemeClr>
                </a:solidFill>
                <a:latin typeface="Arial" panose="020B0604020202020204" pitchFamily="34" charset="0"/>
                <a:cs typeface="Arial" panose="020B0604020202020204" pitchFamily="34" charset="0"/>
              </a:rPr>
              <a:t>Cálculo del Score</a:t>
            </a:r>
          </a:p>
        </p:txBody>
      </p:sp>
      <p:cxnSp>
        <p:nvCxnSpPr>
          <p:cNvPr id="31" name="Conector recto 30">
            <a:extLst>
              <a:ext uri="{FF2B5EF4-FFF2-40B4-BE49-F238E27FC236}">
                <a16:creationId xmlns:a16="http://schemas.microsoft.com/office/drawing/2014/main" id="{6D424A86-F4B5-44CA-A437-C722E49BAB9F}"/>
              </a:ext>
            </a:extLst>
          </p:cNvPr>
          <p:cNvCxnSpPr>
            <a:cxnSpLocks/>
          </p:cNvCxnSpPr>
          <p:nvPr/>
        </p:nvCxnSpPr>
        <p:spPr>
          <a:xfrm>
            <a:off x="534958" y="2035272"/>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0EF5253E-5218-4A3C-AD13-091AC358DCDD}"/>
              </a:ext>
            </a:extLst>
          </p:cNvPr>
          <p:cNvCxnSpPr>
            <a:cxnSpLocks/>
          </p:cNvCxnSpPr>
          <p:nvPr/>
        </p:nvCxnSpPr>
        <p:spPr>
          <a:xfrm>
            <a:off x="5183158" y="2035272"/>
            <a:ext cx="3018368" cy="0"/>
          </a:xfrm>
          <a:prstGeom prst="line">
            <a:avLst/>
          </a:prstGeom>
          <a:ln w="38100" cap="rnd">
            <a:solidFill>
              <a:srgbClr val="00B0F0"/>
            </a:solidFill>
          </a:ln>
        </p:spPr>
        <p:style>
          <a:lnRef idx="1">
            <a:schemeClr val="accent1"/>
          </a:lnRef>
          <a:fillRef idx="0">
            <a:schemeClr val="accent1"/>
          </a:fillRef>
          <a:effectRef idx="0">
            <a:schemeClr val="accent1"/>
          </a:effectRef>
          <a:fontRef idx="minor">
            <a:schemeClr val="tx1"/>
          </a:fontRef>
        </p:style>
      </p:cxnSp>
      <p:pic>
        <p:nvPicPr>
          <p:cNvPr id="33" name="Gráfico 32">
            <a:extLst>
              <a:ext uri="{FF2B5EF4-FFF2-40B4-BE49-F238E27FC236}">
                <a16:creationId xmlns:a16="http://schemas.microsoft.com/office/drawing/2014/main" id="{721B9A6B-47F2-452D-A7B4-0BB19484218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3256"/>
          <a:stretch/>
        </p:blipFill>
        <p:spPr>
          <a:xfrm>
            <a:off x="6500491" y="1190406"/>
            <a:ext cx="657225" cy="628650"/>
          </a:xfrm>
          <a:prstGeom prst="rect">
            <a:avLst/>
          </a:prstGeom>
        </p:spPr>
      </p:pic>
      <p:pic>
        <p:nvPicPr>
          <p:cNvPr id="35" name="Gráfico 34">
            <a:extLst>
              <a:ext uri="{FF2B5EF4-FFF2-40B4-BE49-F238E27FC236}">
                <a16:creationId xmlns:a16="http://schemas.microsoft.com/office/drawing/2014/main" id="{7FBA0B6E-8493-4CEA-BC46-10ED29E9505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6399"/>
          <a:stretch/>
        </p:blipFill>
        <p:spPr>
          <a:xfrm>
            <a:off x="1657350" y="1278754"/>
            <a:ext cx="476250" cy="497682"/>
          </a:xfrm>
          <a:prstGeom prst="rect">
            <a:avLst/>
          </a:prstGeom>
        </p:spPr>
      </p:pic>
      <p:graphicFrame>
        <p:nvGraphicFramePr>
          <p:cNvPr id="38" name="Gráfico 37">
            <a:extLst>
              <a:ext uri="{FF2B5EF4-FFF2-40B4-BE49-F238E27FC236}">
                <a16:creationId xmlns:a16="http://schemas.microsoft.com/office/drawing/2014/main" id="{A5AE6B83-A789-41DA-91D8-FE2F411C9779}"/>
              </a:ext>
            </a:extLst>
          </p:cNvPr>
          <p:cNvGraphicFramePr/>
          <p:nvPr>
            <p:extLst>
              <p:ext uri="{D42A27DB-BD31-4B8C-83A1-F6EECF244321}">
                <p14:modId xmlns:p14="http://schemas.microsoft.com/office/powerpoint/2010/main" val="479479863"/>
              </p:ext>
            </p:extLst>
          </p:nvPr>
        </p:nvGraphicFramePr>
        <p:xfrm>
          <a:off x="4772025" y="4576308"/>
          <a:ext cx="5430364" cy="1867334"/>
        </p:xfrm>
        <a:graphic>
          <a:graphicData uri="http://schemas.openxmlformats.org/drawingml/2006/chart">
            <c:chart xmlns:c="http://schemas.openxmlformats.org/drawingml/2006/chart" xmlns:r="http://schemas.openxmlformats.org/officeDocument/2006/relationships" r:id="rId6"/>
          </a:graphicData>
        </a:graphic>
      </p:graphicFrame>
      <p:sp>
        <p:nvSpPr>
          <p:cNvPr id="39" name="CuadroTexto 38">
            <a:extLst>
              <a:ext uri="{FF2B5EF4-FFF2-40B4-BE49-F238E27FC236}">
                <a16:creationId xmlns:a16="http://schemas.microsoft.com/office/drawing/2014/main" id="{7903D351-ED92-42F0-AB6E-801144887A40}"/>
              </a:ext>
            </a:extLst>
          </p:cNvPr>
          <p:cNvSpPr txBox="1"/>
          <p:nvPr/>
        </p:nvSpPr>
        <p:spPr>
          <a:xfrm>
            <a:off x="5217944" y="5209453"/>
            <a:ext cx="6381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D</a:t>
            </a:r>
          </a:p>
        </p:txBody>
      </p:sp>
      <p:sp>
        <p:nvSpPr>
          <p:cNvPr id="40" name="CuadroTexto 39">
            <a:extLst>
              <a:ext uri="{FF2B5EF4-FFF2-40B4-BE49-F238E27FC236}">
                <a16:creationId xmlns:a16="http://schemas.microsoft.com/office/drawing/2014/main" id="{948AEEBA-BE6D-4027-BF29-6C869F539207}"/>
              </a:ext>
            </a:extLst>
          </p:cNvPr>
          <p:cNvSpPr txBox="1"/>
          <p:nvPr/>
        </p:nvSpPr>
        <p:spPr>
          <a:xfrm>
            <a:off x="6223371" y="5209453"/>
            <a:ext cx="6381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C</a:t>
            </a:r>
          </a:p>
        </p:txBody>
      </p:sp>
      <p:sp>
        <p:nvSpPr>
          <p:cNvPr id="41" name="CuadroTexto 40">
            <a:extLst>
              <a:ext uri="{FF2B5EF4-FFF2-40B4-BE49-F238E27FC236}">
                <a16:creationId xmlns:a16="http://schemas.microsoft.com/office/drawing/2014/main" id="{87D7EE11-3D6C-4709-93A6-6B676908662F}"/>
              </a:ext>
            </a:extLst>
          </p:cNvPr>
          <p:cNvSpPr txBox="1"/>
          <p:nvPr/>
        </p:nvSpPr>
        <p:spPr>
          <a:xfrm>
            <a:off x="7228798" y="5209453"/>
            <a:ext cx="6381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B</a:t>
            </a:r>
          </a:p>
        </p:txBody>
      </p:sp>
      <p:sp>
        <p:nvSpPr>
          <p:cNvPr id="42" name="CuadroTexto 41">
            <a:extLst>
              <a:ext uri="{FF2B5EF4-FFF2-40B4-BE49-F238E27FC236}">
                <a16:creationId xmlns:a16="http://schemas.microsoft.com/office/drawing/2014/main" id="{B0F5E42F-AF80-41B4-A6CA-9FFC45744B91}"/>
              </a:ext>
            </a:extLst>
          </p:cNvPr>
          <p:cNvSpPr txBox="1"/>
          <p:nvPr/>
        </p:nvSpPr>
        <p:spPr>
          <a:xfrm>
            <a:off x="8234226" y="5209453"/>
            <a:ext cx="6381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A</a:t>
            </a:r>
          </a:p>
        </p:txBody>
      </p:sp>
      <p:sp>
        <p:nvSpPr>
          <p:cNvPr id="43" name="CuadroTexto 42">
            <a:extLst>
              <a:ext uri="{FF2B5EF4-FFF2-40B4-BE49-F238E27FC236}">
                <a16:creationId xmlns:a16="http://schemas.microsoft.com/office/drawing/2014/main" id="{0EE4A50D-59CC-46EE-A9AE-4F9393BA2BCF}"/>
              </a:ext>
            </a:extLst>
          </p:cNvPr>
          <p:cNvSpPr txBox="1"/>
          <p:nvPr/>
        </p:nvSpPr>
        <p:spPr>
          <a:xfrm>
            <a:off x="4748433" y="5767596"/>
            <a:ext cx="561975" cy="369332"/>
          </a:xfrm>
          <a:prstGeom prst="rect">
            <a:avLst/>
          </a:prstGeom>
          <a:noFill/>
        </p:spPr>
        <p:txBody>
          <a:bodyPr wrap="square" rtlCol="0">
            <a:spAutoFit/>
          </a:bodyPr>
          <a:lstStyle/>
          <a:p>
            <a:r>
              <a:rPr lang="es-ES" dirty="0">
                <a:solidFill>
                  <a:srgbClr val="00B050"/>
                </a:solidFill>
                <a:latin typeface="Arial" panose="020B0604020202020204" pitchFamily="34" charset="0"/>
                <a:cs typeface="Arial" panose="020B0604020202020204" pitchFamily="34" charset="0"/>
              </a:rPr>
              <a:t>0</a:t>
            </a:r>
          </a:p>
        </p:txBody>
      </p:sp>
      <p:sp>
        <p:nvSpPr>
          <p:cNvPr id="44" name="CuadroTexto 43">
            <a:extLst>
              <a:ext uri="{FF2B5EF4-FFF2-40B4-BE49-F238E27FC236}">
                <a16:creationId xmlns:a16="http://schemas.microsoft.com/office/drawing/2014/main" id="{E9891958-B4FF-472F-AAD0-DFBBC2FDEFEA}"/>
              </a:ext>
            </a:extLst>
          </p:cNvPr>
          <p:cNvSpPr txBox="1"/>
          <p:nvPr/>
        </p:nvSpPr>
        <p:spPr>
          <a:xfrm>
            <a:off x="5613649" y="5767596"/>
            <a:ext cx="741370" cy="369332"/>
          </a:xfrm>
          <a:prstGeom prst="rect">
            <a:avLst/>
          </a:prstGeom>
          <a:noFill/>
        </p:spPr>
        <p:txBody>
          <a:bodyPr wrap="square" rtlCol="0">
            <a:spAutoFit/>
          </a:bodyPr>
          <a:lstStyle/>
          <a:p>
            <a:r>
              <a:rPr lang="es-ES" dirty="0">
                <a:solidFill>
                  <a:srgbClr val="00B050"/>
                </a:solidFill>
                <a:latin typeface="Arial" panose="020B0604020202020204" pitchFamily="34" charset="0"/>
                <a:cs typeface="Arial" panose="020B0604020202020204" pitchFamily="34" charset="0"/>
              </a:rPr>
              <a:t>2.2</a:t>
            </a:r>
          </a:p>
        </p:txBody>
      </p:sp>
      <p:sp>
        <p:nvSpPr>
          <p:cNvPr id="46" name="CuadroTexto 45">
            <a:extLst>
              <a:ext uri="{FF2B5EF4-FFF2-40B4-BE49-F238E27FC236}">
                <a16:creationId xmlns:a16="http://schemas.microsoft.com/office/drawing/2014/main" id="{FC4F986A-7C26-4348-8A44-8FB9BD3BC1CF}"/>
              </a:ext>
            </a:extLst>
          </p:cNvPr>
          <p:cNvSpPr txBox="1"/>
          <p:nvPr/>
        </p:nvSpPr>
        <p:spPr>
          <a:xfrm>
            <a:off x="6685869" y="5767596"/>
            <a:ext cx="737056" cy="369332"/>
          </a:xfrm>
          <a:prstGeom prst="rect">
            <a:avLst/>
          </a:prstGeom>
          <a:noFill/>
        </p:spPr>
        <p:txBody>
          <a:bodyPr wrap="square" rtlCol="0">
            <a:spAutoFit/>
          </a:bodyPr>
          <a:lstStyle/>
          <a:p>
            <a:r>
              <a:rPr lang="es-ES" dirty="0">
                <a:solidFill>
                  <a:srgbClr val="FFD468"/>
                </a:solidFill>
                <a:latin typeface="Arial" panose="020B0604020202020204" pitchFamily="34" charset="0"/>
                <a:cs typeface="Arial" panose="020B0604020202020204" pitchFamily="34" charset="0"/>
              </a:rPr>
              <a:t>2.6</a:t>
            </a:r>
          </a:p>
        </p:txBody>
      </p:sp>
      <p:sp>
        <p:nvSpPr>
          <p:cNvPr id="47" name="CuadroTexto 46">
            <a:extLst>
              <a:ext uri="{FF2B5EF4-FFF2-40B4-BE49-F238E27FC236}">
                <a16:creationId xmlns:a16="http://schemas.microsoft.com/office/drawing/2014/main" id="{659E9E06-A3B4-49DF-8D4D-4FEB4CE4A81B}"/>
              </a:ext>
            </a:extLst>
          </p:cNvPr>
          <p:cNvSpPr txBox="1"/>
          <p:nvPr/>
        </p:nvSpPr>
        <p:spPr>
          <a:xfrm>
            <a:off x="7751682" y="5767596"/>
            <a:ext cx="694267" cy="369332"/>
          </a:xfrm>
          <a:prstGeom prst="rect">
            <a:avLst/>
          </a:prstGeom>
          <a:noFill/>
        </p:spPr>
        <p:txBody>
          <a:bodyPr wrap="square" rtlCol="0">
            <a:spAutoFit/>
          </a:bodyPr>
          <a:lstStyle/>
          <a:p>
            <a:r>
              <a:rPr lang="es-ES" dirty="0">
                <a:solidFill>
                  <a:srgbClr val="F6B327"/>
                </a:solidFill>
                <a:latin typeface="Arial" panose="020B0604020202020204" pitchFamily="34" charset="0"/>
                <a:cs typeface="Arial" panose="020B0604020202020204" pitchFamily="34" charset="0"/>
              </a:rPr>
              <a:t>3.1</a:t>
            </a:r>
          </a:p>
        </p:txBody>
      </p:sp>
      <p:sp>
        <p:nvSpPr>
          <p:cNvPr id="48" name="CuadroTexto 47">
            <a:extLst>
              <a:ext uri="{FF2B5EF4-FFF2-40B4-BE49-F238E27FC236}">
                <a16:creationId xmlns:a16="http://schemas.microsoft.com/office/drawing/2014/main" id="{89DE1DAC-1E3F-4DDE-8314-0A2B2787565A}"/>
              </a:ext>
            </a:extLst>
          </p:cNvPr>
          <p:cNvSpPr txBox="1"/>
          <p:nvPr/>
        </p:nvSpPr>
        <p:spPr>
          <a:xfrm>
            <a:off x="8706232" y="5767596"/>
            <a:ext cx="694267" cy="369332"/>
          </a:xfrm>
          <a:prstGeom prst="rect">
            <a:avLst/>
          </a:prstGeom>
          <a:noFill/>
        </p:spPr>
        <p:txBody>
          <a:bodyPr wrap="square" rtlCol="0">
            <a:spAutoFit/>
          </a:bodyPr>
          <a:lstStyle/>
          <a:p>
            <a:r>
              <a:rPr lang="es-ES" dirty="0">
                <a:solidFill>
                  <a:srgbClr val="FF0000"/>
                </a:solidFill>
                <a:latin typeface="Arial" panose="020B0604020202020204" pitchFamily="34" charset="0"/>
                <a:cs typeface="Arial" panose="020B0604020202020204" pitchFamily="34" charset="0"/>
              </a:rPr>
              <a:t>5,9</a:t>
            </a:r>
          </a:p>
        </p:txBody>
      </p:sp>
      <p:sp>
        <p:nvSpPr>
          <p:cNvPr id="49" name="CuadroTexto 48">
            <a:extLst>
              <a:ext uri="{FF2B5EF4-FFF2-40B4-BE49-F238E27FC236}">
                <a16:creationId xmlns:a16="http://schemas.microsoft.com/office/drawing/2014/main" id="{8C163139-88AF-468D-AE6E-613A3EA26564}"/>
              </a:ext>
            </a:extLst>
          </p:cNvPr>
          <p:cNvSpPr txBox="1"/>
          <p:nvPr/>
        </p:nvSpPr>
        <p:spPr>
          <a:xfrm>
            <a:off x="5120993" y="4795573"/>
            <a:ext cx="741370" cy="369332"/>
          </a:xfrm>
          <a:prstGeom prst="rect">
            <a:avLst/>
          </a:prstGeom>
          <a:noFill/>
        </p:spPr>
        <p:txBody>
          <a:bodyPr wrap="square" rtlCol="0">
            <a:spAutoFit/>
          </a:bodyPr>
          <a:lstStyle/>
          <a:p>
            <a:r>
              <a:rPr lang="es-ES" dirty="0">
                <a:solidFill>
                  <a:srgbClr val="00B050"/>
                </a:solidFill>
                <a:latin typeface="Arial" panose="020B0604020202020204" pitchFamily="34" charset="0"/>
                <a:cs typeface="Arial" panose="020B0604020202020204" pitchFamily="34" charset="0"/>
              </a:rPr>
              <a:t>Q1</a:t>
            </a:r>
          </a:p>
        </p:txBody>
      </p:sp>
      <p:sp>
        <p:nvSpPr>
          <p:cNvPr id="50" name="CuadroTexto 49">
            <a:extLst>
              <a:ext uri="{FF2B5EF4-FFF2-40B4-BE49-F238E27FC236}">
                <a16:creationId xmlns:a16="http://schemas.microsoft.com/office/drawing/2014/main" id="{1304F8AD-AB17-4310-9FFD-69D0FCAFA54B}"/>
              </a:ext>
            </a:extLst>
          </p:cNvPr>
          <p:cNvSpPr txBox="1"/>
          <p:nvPr/>
        </p:nvSpPr>
        <p:spPr>
          <a:xfrm>
            <a:off x="6171773" y="4795573"/>
            <a:ext cx="741370" cy="369332"/>
          </a:xfrm>
          <a:prstGeom prst="rect">
            <a:avLst/>
          </a:prstGeom>
          <a:noFill/>
        </p:spPr>
        <p:txBody>
          <a:bodyPr wrap="square" rtlCol="0">
            <a:spAutoFit/>
          </a:bodyPr>
          <a:lstStyle/>
          <a:p>
            <a:r>
              <a:rPr lang="es-ES" dirty="0">
                <a:solidFill>
                  <a:srgbClr val="FFD468"/>
                </a:solidFill>
                <a:latin typeface="Arial" panose="020B0604020202020204" pitchFamily="34" charset="0"/>
                <a:cs typeface="Arial" panose="020B0604020202020204" pitchFamily="34" charset="0"/>
              </a:rPr>
              <a:t>Q2</a:t>
            </a:r>
          </a:p>
        </p:txBody>
      </p:sp>
      <p:sp>
        <p:nvSpPr>
          <p:cNvPr id="51" name="CuadroTexto 50">
            <a:extLst>
              <a:ext uri="{FF2B5EF4-FFF2-40B4-BE49-F238E27FC236}">
                <a16:creationId xmlns:a16="http://schemas.microsoft.com/office/drawing/2014/main" id="{7AD7BFFD-E989-4B93-8B92-613B78BABBD6}"/>
              </a:ext>
            </a:extLst>
          </p:cNvPr>
          <p:cNvSpPr txBox="1"/>
          <p:nvPr/>
        </p:nvSpPr>
        <p:spPr>
          <a:xfrm>
            <a:off x="7157716" y="4795573"/>
            <a:ext cx="741370" cy="369332"/>
          </a:xfrm>
          <a:prstGeom prst="rect">
            <a:avLst/>
          </a:prstGeom>
          <a:noFill/>
        </p:spPr>
        <p:txBody>
          <a:bodyPr wrap="square" rtlCol="0">
            <a:spAutoFit/>
          </a:bodyPr>
          <a:lstStyle/>
          <a:p>
            <a:r>
              <a:rPr lang="es-ES" dirty="0">
                <a:solidFill>
                  <a:srgbClr val="F6B327"/>
                </a:solidFill>
                <a:latin typeface="Arial" panose="020B0604020202020204" pitchFamily="34" charset="0"/>
                <a:cs typeface="Arial" panose="020B0604020202020204" pitchFamily="34" charset="0"/>
              </a:rPr>
              <a:t>Q3</a:t>
            </a:r>
          </a:p>
        </p:txBody>
      </p:sp>
      <p:sp>
        <p:nvSpPr>
          <p:cNvPr id="52" name="CuadroTexto 51">
            <a:extLst>
              <a:ext uri="{FF2B5EF4-FFF2-40B4-BE49-F238E27FC236}">
                <a16:creationId xmlns:a16="http://schemas.microsoft.com/office/drawing/2014/main" id="{F3CDBB9A-3414-4EBB-A4E1-F11B28727928}"/>
              </a:ext>
            </a:extLst>
          </p:cNvPr>
          <p:cNvSpPr txBox="1"/>
          <p:nvPr/>
        </p:nvSpPr>
        <p:spPr>
          <a:xfrm>
            <a:off x="8151810" y="4795573"/>
            <a:ext cx="741370" cy="369332"/>
          </a:xfrm>
          <a:prstGeom prst="rect">
            <a:avLst/>
          </a:prstGeom>
          <a:noFill/>
        </p:spPr>
        <p:txBody>
          <a:bodyPr wrap="square" rtlCol="0">
            <a:spAutoFit/>
          </a:bodyPr>
          <a:lstStyle/>
          <a:p>
            <a:r>
              <a:rPr lang="es-ES" dirty="0">
                <a:solidFill>
                  <a:srgbClr val="FF0000"/>
                </a:solidFill>
                <a:latin typeface="Arial" panose="020B0604020202020204" pitchFamily="34" charset="0"/>
                <a:cs typeface="Arial" panose="020B0604020202020204" pitchFamily="34" charset="0"/>
              </a:rPr>
              <a:t>Q4</a:t>
            </a:r>
          </a:p>
        </p:txBody>
      </p:sp>
      <p:graphicFrame>
        <p:nvGraphicFramePr>
          <p:cNvPr id="53" name="Gráfico 52">
            <a:extLst>
              <a:ext uri="{FF2B5EF4-FFF2-40B4-BE49-F238E27FC236}">
                <a16:creationId xmlns:a16="http://schemas.microsoft.com/office/drawing/2014/main" id="{EC72C980-11DF-45AF-9F0B-D50F2DA830C6}"/>
              </a:ext>
            </a:extLst>
          </p:cNvPr>
          <p:cNvGraphicFramePr/>
          <p:nvPr>
            <p:extLst>
              <p:ext uri="{D42A27DB-BD31-4B8C-83A1-F6EECF244321}">
                <p14:modId xmlns:p14="http://schemas.microsoft.com/office/powerpoint/2010/main" val="918352380"/>
              </p:ext>
            </p:extLst>
          </p:nvPr>
        </p:nvGraphicFramePr>
        <p:xfrm>
          <a:off x="547758" y="4585833"/>
          <a:ext cx="4443093" cy="1867334"/>
        </p:xfrm>
        <a:graphic>
          <a:graphicData uri="http://schemas.openxmlformats.org/drawingml/2006/chart">
            <c:chart xmlns:c="http://schemas.openxmlformats.org/drawingml/2006/chart" xmlns:r="http://schemas.openxmlformats.org/officeDocument/2006/relationships" r:id="rId7"/>
          </a:graphicData>
        </a:graphic>
      </p:graphicFrame>
      <p:sp>
        <p:nvSpPr>
          <p:cNvPr id="54" name="CuadroTexto 53">
            <a:extLst>
              <a:ext uri="{FF2B5EF4-FFF2-40B4-BE49-F238E27FC236}">
                <a16:creationId xmlns:a16="http://schemas.microsoft.com/office/drawing/2014/main" id="{1243D2E2-5C41-4422-B352-959460A4BB73}"/>
              </a:ext>
            </a:extLst>
          </p:cNvPr>
          <p:cNvSpPr txBox="1"/>
          <p:nvPr/>
        </p:nvSpPr>
        <p:spPr>
          <a:xfrm>
            <a:off x="818370" y="5882698"/>
            <a:ext cx="1057275" cy="400110"/>
          </a:xfrm>
          <a:prstGeom prst="rect">
            <a:avLst/>
          </a:prstGeom>
          <a:noFill/>
        </p:spPr>
        <p:txBody>
          <a:bodyPr wrap="square" rtlCol="0">
            <a:spAutoFit/>
          </a:bodyPr>
          <a:lstStyle/>
          <a:p>
            <a:r>
              <a:rPr lang="es-ES" sz="2000" b="1" dirty="0">
                <a:solidFill>
                  <a:schemeClr val="accent6">
                    <a:lumMod val="75000"/>
                  </a:schemeClr>
                </a:solidFill>
                <a:latin typeface="Arial" panose="020B0604020202020204" pitchFamily="34" charset="0"/>
                <a:cs typeface="Arial" panose="020B0604020202020204" pitchFamily="34" charset="0"/>
              </a:rPr>
              <a:t>NO</a:t>
            </a:r>
            <a:endParaRPr lang="es-ES" sz="1200" b="1" dirty="0">
              <a:solidFill>
                <a:schemeClr val="accent6">
                  <a:lumMod val="75000"/>
                </a:schemeClr>
              </a:solidFill>
              <a:latin typeface="Arial" panose="020B0604020202020204" pitchFamily="34" charset="0"/>
              <a:cs typeface="Arial" panose="020B0604020202020204" pitchFamily="34" charset="0"/>
            </a:endParaRPr>
          </a:p>
        </p:txBody>
      </p:sp>
      <p:sp>
        <p:nvSpPr>
          <p:cNvPr id="55" name="CuadroTexto 54">
            <a:extLst>
              <a:ext uri="{FF2B5EF4-FFF2-40B4-BE49-F238E27FC236}">
                <a16:creationId xmlns:a16="http://schemas.microsoft.com/office/drawing/2014/main" id="{6F1B3BC9-605C-4772-82CE-8AB3067B6C78}"/>
              </a:ext>
            </a:extLst>
          </p:cNvPr>
          <p:cNvSpPr txBox="1"/>
          <p:nvPr/>
        </p:nvSpPr>
        <p:spPr>
          <a:xfrm>
            <a:off x="2837370" y="5882698"/>
            <a:ext cx="1057275" cy="400110"/>
          </a:xfrm>
          <a:prstGeom prst="rect">
            <a:avLst/>
          </a:prstGeom>
          <a:noFill/>
        </p:spPr>
        <p:txBody>
          <a:bodyPr wrap="square" rtlCol="0">
            <a:spAutoFit/>
          </a:bodyPr>
          <a:lstStyle/>
          <a:p>
            <a:r>
              <a:rPr lang="es-ES" sz="2000" b="1" dirty="0">
                <a:solidFill>
                  <a:schemeClr val="accent6">
                    <a:lumMod val="75000"/>
                  </a:schemeClr>
                </a:solidFill>
                <a:latin typeface="Arial" panose="020B0604020202020204" pitchFamily="34" charset="0"/>
                <a:cs typeface="Arial" panose="020B0604020202020204" pitchFamily="34" charset="0"/>
              </a:rPr>
              <a:t>SÍ</a:t>
            </a:r>
            <a:endParaRPr lang="es-ES" sz="1200" b="1" dirty="0">
              <a:solidFill>
                <a:schemeClr val="accent6">
                  <a:lumMod val="75000"/>
                </a:schemeClr>
              </a:solidFill>
              <a:latin typeface="Arial" panose="020B0604020202020204" pitchFamily="34" charset="0"/>
              <a:cs typeface="Arial" panose="020B0604020202020204" pitchFamily="34" charset="0"/>
            </a:endParaRPr>
          </a:p>
        </p:txBody>
      </p:sp>
      <p:sp>
        <p:nvSpPr>
          <p:cNvPr id="56" name="CuadroTexto 55">
            <a:extLst>
              <a:ext uri="{FF2B5EF4-FFF2-40B4-BE49-F238E27FC236}">
                <a16:creationId xmlns:a16="http://schemas.microsoft.com/office/drawing/2014/main" id="{3DD6D1C3-F74E-4366-A588-13E08F0BF522}"/>
              </a:ext>
            </a:extLst>
          </p:cNvPr>
          <p:cNvSpPr txBox="1"/>
          <p:nvPr/>
        </p:nvSpPr>
        <p:spPr>
          <a:xfrm>
            <a:off x="1173510" y="4865953"/>
            <a:ext cx="2721135" cy="307777"/>
          </a:xfrm>
          <a:prstGeom prst="rect">
            <a:avLst/>
          </a:prstGeom>
          <a:noFill/>
        </p:spPr>
        <p:txBody>
          <a:bodyPr wrap="square" rtlCol="0">
            <a:spAutoFit/>
          </a:bodyPr>
          <a:lstStyle/>
          <a:p>
            <a:r>
              <a:rPr lang="es-ES" sz="1400" b="1" dirty="0">
                <a:solidFill>
                  <a:schemeClr val="accent6">
                    <a:lumMod val="75000"/>
                  </a:schemeClr>
                </a:solidFill>
                <a:latin typeface="Arial" panose="020B0604020202020204" pitchFamily="34" charset="0"/>
                <a:cs typeface="Arial" panose="020B0604020202020204" pitchFamily="34" charset="0"/>
              </a:rPr>
              <a:t>POTENCIALES PACIENTES</a:t>
            </a:r>
          </a:p>
        </p:txBody>
      </p:sp>
    </p:spTree>
    <p:extLst>
      <p:ext uri="{BB962C8B-B14F-4D97-AF65-F5344CB8AC3E}">
        <p14:creationId xmlns:p14="http://schemas.microsoft.com/office/powerpoint/2010/main" val="2663141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99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2_Tema de Office">
  <a:themeElements>
    <a:clrScheme name="Personalizado 6">
      <a:dk1>
        <a:sysClr val="windowText" lastClr="000000"/>
      </a:dk1>
      <a:lt1>
        <a:sysClr val="window" lastClr="FFFFFF"/>
      </a:lt1>
      <a:dk2>
        <a:srgbClr val="194780"/>
      </a:dk2>
      <a:lt2>
        <a:srgbClr val="838ABD"/>
      </a:lt2>
      <a:accent1>
        <a:srgbClr val="194780"/>
      </a:accent1>
      <a:accent2>
        <a:srgbClr val="4C8CDC"/>
      </a:accent2>
      <a:accent3>
        <a:srgbClr val="C3D9F3"/>
      </a:accent3>
      <a:accent4>
        <a:srgbClr val="F2F2F2"/>
      </a:accent4>
      <a:accent5>
        <a:srgbClr val="BFBFBF"/>
      </a:accent5>
      <a:accent6>
        <a:srgbClr val="7F7F7F"/>
      </a:accent6>
      <a:hlink>
        <a:srgbClr val="194780"/>
      </a:hlink>
      <a:folHlink>
        <a:srgbClr val="4C8CD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lumMod val="75000"/>
            </a:schemeClr>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200" dirty="0" err="1" smtClean="0">
            <a:solidFill>
              <a:schemeClr val="accent6">
                <a:lumMod val="75000"/>
              </a:schemeClr>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689DFD7C12147458818A6F3F396D5B0" ma:contentTypeVersion="2" ma:contentTypeDescription="Crear nuevo documento." ma:contentTypeScope="" ma:versionID="28af6b178fcc9cc2182d842140a31480">
  <xsd:schema xmlns:xsd="http://www.w3.org/2001/XMLSchema" xmlns:xs="http://www.w3.org/2001/XMLSchema" xmlns:p="http://schemas.microsoft.com/office/2006/metadata/properties" xmlns:ns2="2d049b55-e17f-4a5b-8537-fbf922abe804" targetNamespace="http://schemas.microsoft.com/office/2006/metadata/properties" ma:root="true" ma:fieldsID="369bcc1e7f65f573c9aa0ed9aa72eabe" ns2:_="">
    <xsd:import namespace="2d049b55-e17f-4a5b-8537-fbf922abe80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049b55-e17f-4a5b-8537-fbf922abe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C4131A-A31B-453E-BCC2-217B7B71FC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9778D5-2E72-410D-8E8A-C99366E289B0}">
  <ds:schemaRefs>
    <ds:schemaRef ds:uri="http://schemas.microsoft.com/sharepoint/v3/contenttype/forms"/>
  </ds:schemaRefs>
</ds:datastoreItem>
</file>

<file path=customXml/itemProps3.xml><?xml version="1.0" encoding="utf-8"?>
<ds:datastoreItem xmlns:ds="http://schemas.openxmlformats.org/officeDocument/2006/customXml" ds:itemID="{D6994E57-3D01-461E-B1FA-1DAAADFC07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049b55-e17f-4a5b-8537-fbf922abe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26307</TotalTime>
  <Words>1196</Words>
  <Application>Microsoft Office PowerPoint</Application>
  <PresentationFormat>A4 (210 x 297 mm)</PresentationFormat>
  <Paragraphs>244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Unicode MS</vt:lpstr>
      <vt:lpstr>Calibri</vt:lpstr>
      <vt:lpstr>Georgia</vt:lpstr>
      <vt:lpstr>2_Tema de Office</vt:lpstr>
      <vt:lpstr>Presentación de PowerPoint</vt:lpstr>
      <vt:lpstr>Presentación de PowerPoint</vt:lpstr>
      <vt:lpstr>Los malos hábitos alimenticios en USA durante las últimas décadas han supuesto un incremento de los casos de obesidad</vt:lpstr>
      <vt:lpstr>Identificación y clasificación de potenciales pacientes mediante el análisis de sus características físicas, mentales y sus hábitos</vt:lpstr>
      <vt:lpstr>Presentación de PowerPoint</vt:lpstr>
      <vt:lpstr>Para la creación del dataset final se han unido hasta 4 tablas compuestas por diferentes tipos de datos</vt:lpstr>
      <vt:lpstr>El workflow del análisis ha seguido el siguiente esquema</vt:lpstr>
      <vt:lpstr>Presentación de PowerPoint</vt:lpstr>
      <vt:lpstr>Selección de potenciales pacientes, definición y cálculo del score</vt:lpstr>
      <vt:lpstr>Presentación de PowerPoint</vt:lpstr>
      <vt:lpstr>El análisis PCA permite observar una separabilidad moderada de los datos analizados</vt:lpstr>
      <vt:lpstr>Tras evaluar diferentes modelos de ML, el que ha obtenido una mejor precisión (0,85) ha sido  Logistic Regression optimizado</vt:lpstr>
      <vt:lpstr>Tras la segmentación de los potenciales pacientes, se han identificado una serie de características representativas</vt:lpstr>
    </vt:vector>
  </TitlesOfParts>
  <Company>Alfa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Pol Guillén</dc:creator>
  <cp:lastModifiedBy>Joan Uruén Just</cp:lastModifiedBy>
  <cp:revision>1190</cp:revision>
  <cp:lastPrinted>2015-03-20T11:05:23Z</cp:lastPrinted>
  <dcterms:created xsi:type="dcterms:W3CDTF">2014-12-02T12:42:32Z</dcterms:created>
  <dcterms:modified xsi:type="dcterms:W3CDTF">2021-08-04T09:52:23Z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0x0101004689DFD7C12147458818A6F3F396D5B0</vt:lpwstr>
  </property>
  <property fmtid="{D5CDD505-2E9C-101B-9397-08002B2CF9AE}" pid="3" name="Order">
    <vt:r8>2300</vt:r8>
  </property>
  <property fmtid="{D5CDD505-2E9C-101B-9397-08002B2CF9AE}" pid="4" name="ComplianceAssetId">
    <vt:lpwstr/>
  </property>
  <property fmtid="{D5CDD505-2E9C-101B-9397-08002B2CF9AE}" pid="5" name="TemplateUrl">
    <vt:lpwstr/>
  </property>
  <property fmtid="{D5CDD505-2E9C-101B-9397-08002B2CF9AE}" pid="6" name="xd_Signature">
    <vt:bool>false</vt:bool>
  </property>
  <property fmtid="{D5CDD505-2E9C-101B-9397-08002B2CF9AE}" pid="7" name="xd_ProgID">
    <vt:lpwstr/>
  </property>
  <property fmtid="{D5CDD505-2E9C-101B-9397-08002B2CF9AE}" pid="8" name="TaxKeyword">
    <vt:lpwstr/>
  </property>
</Properties>
</file>