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15"/>
  </p:notesMasterIdLst>
  <p:handoutMasterIdLst>
    <p:handoutMasterId r:id="rId16"/>
  </p:handoutMasterIdLst>
  <p:sldIdLst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2" r:id="rId13"/>
    <p:sldId id="273" r:id="rId14"/>
  </p:sldIdLst>
  <p:sldSz cx="9906000" cy="6858000" type="A4"/>
  <p:notesSz cx="6797675" cy="9926638"/>
  <p:custDataLst>
    <p:tags r:id="rId1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230" userDrawn="1">
          <p15:clr>
            <a:srgbClr val="A4A3A4"/>
          </p15:clr>
        </p15:guide>
        <p15:guide id="5" pos="337" userDrawn="1">
          <p15:clr>
            <a:srgbClr val="A4A3A4"/>
          </p15:clr>
        </p15:guide>
        <p15:guide id="6" pos="5547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194" userDrawn="1">
          <p15:clr>
            <a:srgbClr val="A4A3A4"/>
          </p15:clr>
        </p15:guide>
        <p15:guide id="10" orient="horz" pos="1525" userDrawn="1">
          <p15:clr>
            <a:srgbClr val="A4A3A4"/>
          </p15:clr>
        </p15:guide>
        <p15:guide id="11" pos="3211" userDrawn="1">
          <p15:clr>
            <a:srgbClr val="A4A3A4"/>
          </p15:clr>
        </p15:guide>
        <p15:guide id="12" orient="horz" pos="3816" userDrawn="1">
          <p15:clr>
            <a:srgbClr val="A4A3A4"/>
          </p15:clr>
        </p15:guide>
        <p15:guide id="13" pos="5796" userDrawn="1">
          <p15:clr>
            <a:srgbClr val="A4A3A4"/>
          </p15:clr>
        </p15:guide>
        <p15:guide id="14" pos="3415" userDrawn="1">
          <p15:clr>
            <a:srgbClr val="A4A3A4"/>
          </p15:clr>
        </p15:guide>
        <p15:guide id="15" pos="5070" userDrawn="1">
          <p15:clr>
            <a:srgbClr val="A4A3A4"/>
          </p15:clr>
        </p15:guide>
        <p15:guide id="16" orient="horz" pos="4319">
          <p15:clr>
            <a:srgbClr val="A4A3A4"/>
          </p15:clr>
        </p15:guide>
        <p15:guide id="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BF0"/>
    <a:srgbClr val="1DC4FF"/>
    <a:srgbClr val="B9EDFF"/>
    <a:srgbClr val="4BD0FF"/>
    <a:srgbClr val="C0E8F6"/>
    <a:srgbClr val="FF0000"/>
    <a:srgbClr val="F6B327"/>
    <a:srgbClr val="E7B500"/>
    <a:srgbClr val="FFD468"/>
    <a:srgbClr val="FF8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0" autoAdjust="0"/>
    <p:restoredTop sz="9389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075" y="58"/>
      </p:cViewPr>
      <p:guideLst>
        <p:guide orient="horz" pos="346"/>
        <p:guide orient="horz" pos="890"/>
        <p:guide orient="horz" pos="1230"/>
        <p:guide pos="337"/>
        <p:guide pos="5547"/>
        <p:guide pos="5887"/>
        <p:guide orient="horz" pos="3974"/>
        <p:guide pos="194"/>
        <p:guide orient="horz" pos="1525"/>
        <p:guide pos="3211"/>
        <p:guide orient="horz" pos="3816"/>
        <p:guide pos="5796"/>
        <p:guide pos="3415"/>
        <p:guide pos="5070"/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06663-DA0B-4169-8E1A-E2A4CD631827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BA013-BD81-48B0-9A4D-65275DFD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86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3710-2E8C-455B-9171-2D29C508F4E4}" type="datetimeFigureOut">
              <a:rPr lang="es-ES" smtClean="0"/>
              <a:t>26/02/2021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94488-8CD6-4405-A2F5-8DDC304F2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56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emf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emf"/><Relationship Id="rId41" Type="http://schemas.openxmlformats.org/officeDocument/2006/relationships/image" Target="../media/image4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emf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emf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em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emf"/><Relationship Id="rId35" Type="http://schemas.openxmlformats.org/officeDocument/2006/relationships/image" Target="../media/image3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emf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emf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emf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jescoda@alfaconsulting.com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458226E-48C9-9548-BD1E-4EF1CA60569B}"/>
              </a:ext>
            </a:extLst>
          </p:cNvPr>
          <p:cNvCxnSpPr>
            <a:cxnSpLocks/>
          </p:cNvCxnSpPr>
          <p:nvPr userDrawn="1"/>
        </p:nvCxnSpPr>
        <p:spPr>
          <a:xfrm>
            <a:off x="3856521" y="3780876"/>
            <a:ext cx="56127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texto 12">
            <a:extLst>
              <a:ext uri="{FF2B5EF4-FFF2-40B4-BE49-F238E27FC236}">
                <a16:creationId xmlns:a16="http://schemas.microsoft.com/office/drawing/2014/main" id="{97EDA6C1-C9E9-134D-AA01-E967AAF4F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404" y="3349488"/>
            <a:ext cx="5612911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Título de la presentación</a:t>
            </a:r>
          </a:p>
        </p:txBody>
      </p:sp>
      <p:sp>
        <p:nvSpPr>
          <p:cNvPr id="12" name="Marcador de posición de texto 12">
            <a:extLst>
              <a:ext uri="{FF2B5EF4-FFF2-40B4-BE49-F238E27FC236}">
                <a16:creationId xmlns:a16="http://schemas.microsoft.com/office/drawing/2014/main" id="{1B4D9556-F7EC-E24D-AF1A-9481E1A35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6404" y="3821740"/>
            <a:ext cx="5612911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- Subtítulo -</a:t>
            </a:r>
          </a:p>
        </p:txBody>
      </p:sp>
      <p:sp>
        <p:nvSpPr>
          <p:cNvPr id="15" name="Marcador de posición de texto 12">
            <a:extLst>
              <a:ext uri="{FF2B5EF4-FFF2-40B4-BE49-F238E27FC236}">
                <a16:creationId xmlns:a16="http://schemas.microsoft.com/office/drawing/2014/main" id="{1B4D9556-F7EC-E24D-AF1A-9481E1A35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142" y="4233527"/>
            <a:ext cx="5613173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baseline="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_tradnl" dirty="0"/>
              <a:t>Ciudad, fecha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940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4"/>
          </p:nvPr>
        </p:nvSpPr>
        <p:spPr>
          <a:xfrm>
            <a:off x="2089443" y="1989045"/>
            <a:ext cx="2668588" cy="200501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0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 </a:t>
            </a:r>
          </a:p>
          <a:p>
            <a:pPr lvl="2"/>
            <a:r>
              <a:rPr lang="es-ES_tradnl" dirty="0"/>
              <a:t>Tercer nivel </a:t>
            </a:r>
          </a:p>
          <a:p>
            <a:pPr lvl="1"/>
            <a:endParaRPr lang="es-ES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30"/>
          </p:nvPr>
        </p:nvSpPr>
        <p:spPr>
          <a:xfrm>
            <a:off x="2089443" y="4258142"/>
            <a:ext cx="2668588" cy="200501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0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2"/>
            <a:r>
              <a:rPr lang="es-ES_tradnl" dirty="0"/>
              <a:t>Tercer nivel </a:t>
            </a:r>
          </a:p>
          <a:p>
            <a:pPr lvl="1"/>
            <a:endParaRPr lang="es-ES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31"/>
          </p:nvPr>
        </p:nvSpPr>
        <p:spPr>
          <a:xfrm>
            <a:off x="5154860" y="1989045"/>
            <a:ext cx="2668588" cy="200501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0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 </a:t>
            </a:r>
          </a:p>
          <a:p>
            <a:pPr lvl="2"/>
            <a:r>
              <a:rPr lang="es-ES_tradnl" dirty="0"/>
              <a:t>Tercer nivel </a:t>
            </a:r>
          </a:p>
          <a:p>
            <a:pPr lvl="1"/>
            <a:endParaRPr lang="es-ES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32"/>
          </p:nvPr>
        </p:nvSpPr>
        <p:spPr>
          <a:xfrm>
            <a:off x="5154860" y="4258142"/>
            <a:ext cx="2668588" cy="2005012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950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2925" indent="-1809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‒"/>
              <a:defRPr sz="10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2"/>
            <a:r>
              <a:rPr lang="es-ES_tradnl" dirty="0"/>
              <a:t>Tercer nivel </a:t>
            </a:r>
          </a:p>
          <a:p>
            <a:pPr lvl="1"/>
            <a:endParaRPr lang="es-ES" dirty="0"/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0EF21BF0-5F5F-A645-8A7C-026D480675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88" y="1162651"/>
            <a:ext cx="8880448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 Introducir subtitulo (Arial 16 pts.)</a:t>
            </a:r>
          </a:p>
        </p:txBody>
      </p:sp>
      <p:sp>
        <p:nvSpPr>
          <p:cNvPr id="12" name="Título 9">
            <a:extLst>
              <a:ext uri="{FF2B5EF4-FFF2-40B4-BE49-F238E27FC236}">
                <a16:creationId xmlns:a16="http://schemas.microsoft.com/office/drawing/2014/main" id="{13CFB034-FA30-8C46-8B3A-BBBA451C3E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58" y="509175"/>
            <a:ext cx="8883269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 dirty="0"/>
              <a:t>Introducir título o hilo argumental (Arial 22 </a:t>
            </a:r>
            <a:r>
              <a:rPr lang="es-ES" dirty="0" err="1"/>
              <a:t>ptos</a:t>
            </a:r>
            <a:r>
              <a:rPr lang="es-ES" dirty="0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5530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 userDrawn="1"/>
        </p:nvCxnSpPr>
        <p:spPr>
          <a:xfrm>
            <a:off x="549326" y="5326912"/>
            <a:ext cx="8796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11"/>
          <p:cNvSpPr>
            <a:spLocks noGrp="1"/>
          </p:cNvSpPr>
          <p:nvPr>
            <p:ph sz="quarter" idx="12" hasCustomPrompt="1"/>
          </p:nvPr>
        </p:nvSpPr>
        <p:spPr>
          <a:xfrm>
            <a:off x="549326" y="5437639"/>
            <a:ext cx="8796287" cy="746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/>
              <a:t>Haga clic para modificar el texto del </a:t>
            </a:r>
            <a:r>
              <a:rPr lang="es-ES" dirty="0" err="1"/>
              <a:t>kicker</a:t>
            </a:r>
            <a:r>
              <a:rPr lang="es-ES" dirty="0"/>
              <a:t> (Texto en Arial 18 pts., color negro)</a:t>
            </a:r>
          </a:p>
        </p:txBody>
      </p:sp>
      <p:sp>
        <p:nvSpPr>
          <p:cNvPr id="13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1644773" y="2311442"/>
            <a:ext cx="6208763" cy="2681156"/>
          </a:xfrm>
          <a:prstGeom prst="rect">
            <a:avLst/>
          </a:prstGeom>
        </p:spPr>
        <p:txBody>
          <a:bodyPr/>
          <a:lstStyle>
            <a:lvl1pPr>
              <a:defRPr lang="es-ES" sz="1400" kern="1200" baseline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 dirty="0"/>
              <a:t>Haga clic para modificar el texto del patrón</a:t>
            </a:r>
          </a:p>
          <a:p>
            <a:pPr lvl="1"/>
            <a:r>
              <a:rPr lang="es-ES" dirty="0"/>
              <a:t>Segundo nivel de texto</a:t>
            </a:r>
          </a:p>
          <a:p>
            <a:pPr lvl="2"/>
            <a:r>
              <a:rPr lang="es-ES" dirty="0"/>
              <a:t>Tercer nivel de texto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A685B2D4-A0D9-6943-95EF-60B6A8AC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88" y="1162651"/>
            <a:ext cx="8880448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 Introducir subtitulo (Arial 16 pts.)</a:t>
            </a:r>
          </a:p>
        </p:txBody>
      </p:sp>
      <p:sp>
        <p:nvSpPr>
          <p:cNvPr id="8" name="Título 9">
            <a:extLst>
              <a:ext uri="{FF2B5EF4-FFF2-40B4-BE49-F238E27FC236}">
                <a16:creationId xmlns:a16="http://schemas.microsoft.com/office/drawing/2014/main" id="{C0292AAF-B06C-1345-B53E-A8E15CA79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58" y="509175"/>
            <a:ext cx="8883269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 dirty="0"/>
              <a:t>Introducir título o hilo argumental (Arial 22 </a:t>
            </a:r>
            <a:r>
              <a:rPr lang="es-ES" dirty="0" err="1"/>
              <a:t>ptos</a:t>
            </a:r>
            <a:r>
              <a:rPr lang="es-ES" dirty="0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321462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96" y="4264609"/>
            <a:ext cx="924521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520" y="4264609"/>
            <a:ext cx="682584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107" y="4248807"/>
            <a:ext cx="682931" cy="8619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241" y="4191972"/>
            <a:ext cx="766844" cy="8619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0855" y="4191972"/>
            <a:ext cx="804160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593" y="4358913"/>
            <a:ext cx="1245022" cy="6136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821" y="4105438"/>
            <a:ext cx="528148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727" y="2620218"/>
            <a:ext cx="596467" cy="861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4969" y="2611921"/>
            <a:ext cx="1245022" cy="6094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141" y="2596188"/>
            <a:ext cx="1079828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56" y="2724131"/>
            <a:ext cx="1245022" cy="6060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646" y="2585771"/>
            <a:ext cx="831585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7977" y="2585360"/>
            <a:ext cx="1245022" cy="8398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8842" y="2541730"/>
            <a:ext cx="566813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9" y="2596188"/>
            <a:ext cx="394711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361" y="1475639"/>
            <a:ext cx="1181157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068" y="1473593"/>
            <a:ext cx="539853" cy="861938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733" y="1436067"/>
            <a:ext cx="950974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2752" y="1475639"/>
            <a:ext cx="306670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498" y="1436067"/>
            <a:ext cx="899930" cy="86193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7808" y="344456"/>
            <a:ext cx="659743" cy="86193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9576" y="329639"/>
            <a:ext cx="835048" cy="86193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4067" y="326076"/>
            <a:ext cx="724649" cy="86193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8229" y="326076"/>
            <a:ext cx="1011590" cy="86193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1811" y="345373"/>
            <a:ext cx="532090" cy="861938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89" y="412475"/>
            <a:ext cx="1083695" cy="861938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648324" y="5409188"/>
            <a:ext cx="1346169" cy="135124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2348842" y="5635690"/>
            <a:ext cx="666106" cy="987191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2814" y="5158456"/>
            <a:ext cx="1425498" cy="160197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4814647" y="5318449"/>
            <a:ext cx="993558" cy="144198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6264414" y="5126546"/>
            <a:ext cx="1403904" cy="1636277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714" y="5149847"/>
            <a:ext cx="555910" cy="161058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8913694" y="4264609"/>
            <a:ext cx="805357" cy="244665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5328" y="323670"/>
            <a:ext cx="1245022" cy="725843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085" y="323670"/>
            <a:ext cx="615119" cy="861938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167" y="323670"/>
            <a:ext cx="861938" cy="86193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1514" y="1475639"/>
            <a:ext cx="861938" cy="861938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950" y="1475639"/>
            <a:ext cx="861938" cy="86193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128" y="1475639"/>
            <a:ext cx="861938" cy="861938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684" y="1475639"/>
            <a:ext cx="861938" cy="8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301" y="3185565"/>
            <a:ext cx="780215" cy="86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9562" y="1947513"/>
            <a:ext cx="1114401" cy="861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449" y="3337380"/>
            <a:ext cx="1245022" cy="5583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1407" y="1970145"/>
            <a:ext cx="1245022" cy="83930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552" y="1952625"/>
            <a:ext cx="627378" cy="8619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09" y="1947513"/>
            <a:ext cx="785366" cy="8619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858" y="1904949"/>
            <a:ext cx="800573" cy="8619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98" y="1952625"/>
            <a:ext cx="1245022" cy="7665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84" y="550937"/>
            <a:ext cx="861938" cy="8619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729" y="550937"/>
            <a:ext cx="861938" cy="8619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226" y="550937"/>
            <a:ext cx="861938" cy="8619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881" y="544946"/>
            <a:ext cx="687163" cy="8619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0498" y="544946"/>
            <a:ext cx="1071789" cy="86193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10" y="544946"/>
            <a:ext cx="861938" cy="8619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76" y="544946"/>
            <a:ext cx="981785" cy="8619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306" y="4512264"/>
            <a:ext cx="634182" cy="8619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2440" y="4721363"/>
            <a:ext cx="1245022" cy="44374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4089" y="3337380"/>
            <a:ext cx="861938" cy="861938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449" y="4512264"/>
            <a:ext cx="911349" cy="8619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827" y="3263707"/>
            <a:ext cx="961559" cy="8619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7487" y="3368618"/>
            <a:ext cx="721523" cy="86193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346" y="3185565"/>
            <a:ext cx="761426" cy="86193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881" y="3185565"/>
            <a:ext cx="718997" cy="86193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115" y="4566402"/>
            <a:ext cx="1110431" cy="74990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164" y="4566402"/>
            <a:ext cx="1111133" cy="74854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915" y="4565638"/>
            <a:ext cx="1111133" cy="748546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7" y="5525305"/>
            <a:ext cx="924243" cy="1164740"/>
          </a:xfrm>
          <a:prstGeom prst="rect">
            <a:avLst/>
          </a:prstGeom>
        </p:spPr>
      </p:pic>
      <p:grpSp>
        <p:nvGrpSpPr>
          <p:cNvPr id="30" name="Grupo 29"/>
          <p:cNvGrpSpPr/>
          <p:nvPr userDrawn="1"/>
        </p:nvGrpSpPr>
        <p:grpSpPr>
          <a:xfrm flipH="1">
            <a:off x="3907327" y="5640395"/>
            <a:ext cx="1190136" cy="1092696"/>
            <a:chOff x="4170903" y="2318397"/>
            <a:chExt cx="1190136" cy="1092696"/>
          </a:xfrm>
          <a:solidFill>
            <a:schemeClr val="accent2"/>
          </a:solidFill>
        </p:grpSpPr>
        <p:sp>
          <p:nvSpPr>
            <p:cNvPr id="31" name="Elipse 30"/>
            <p:cNvSpPr/>
            <p:nvPr/>
          </p:nvSpPr>
          <p:spPr>
            <a:xfrm>
              <a:off x="4170903" y="2318397"/>
              <a:ext cx="119013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Triángulo isósceles 31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Grupo 32"/>
          <p:cNvGrpSpPr/>
          <p:nvPr userDrawn="1"/>
        </p:nvGrpSpPr>
        <p:grpSpPr>
          <a:xfrm>
            <a:off x="2215896" y="5333840"/>
            <a:ext cx="1696826" cy="1092696"/>
            <a:chOff x="3664213" y="2318397"/>
            <a:chExt cx="1696826" cy="1092696"/>
          </a:xfrm>
          <a:solidFill>
            <a:schemeClr val="accent1"/>
          </a:solidFill>
        </p:grpSpPr>
        <p:sp>
          <p:nvSpPr>
            <p:cNvPr id="34" name="Elipse 33"/>
            <p:cNvSpPr/>
            <p:nvPr/>
          </p:nvSpPr>
          <p:spPr>
            <a:xfrm>
              <a:off x="3664213" y="2318397"/>
              <a:ext cx="1696826" cy="10692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Triángulo isósceles 34"/>
            <p:cNvSpPr/>
            <p:nvPr/>
          </p:nvSpPr>
          <p:spPr>
            <a:xfrm rot="7916423">
              <a:off x="4982280" y="3089788"/>
              <a:ext cx="302342" cy="3402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5932638" y="5489275"/>
            <a:ext cx="1656093" cy="1134758"/>
            <a:chOff x="5807793" y="3736169"/>
            <a:chExt cx="3312186" cy="2269516"/>
          </a:xfrm>
        </p:grpSpPr>
        <p:sp>
          <p:nvSpPr>
            <p:cNvPr id="37" name="Rectángulo redondeado 36"/>
            <p:cNvSpPr/>
            <p:nvPr/>
          </p:nvSpPr>
          <p:spPr>
            <a:xfrm>
              <a:off x="5807793" y="3736169"/>
              <a:ext cx="3312186" cy="22695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Elipse 37"/>
            <p:cNvSpPr/>
            <p:nvPr/>
          </p:nvSpPr>
          <p:spPr>
            <a:xfrm>
              <a:off x="7871362" y="4157831"/>
              <a:ext cx="795776" cy="795776"/>
            </a:xfrm>
            <a:prstGeom prst="ellipse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Triángulo isósceles 38"/>
            <p:cNvSpPr/>
            <p:nvPr/>
          </p:nvSpPr>
          <p:spPr>
            <a:xfrm rot="8243578">
              <a:off x="7987469" y="4259302"/>
              <a:ext cx="269330" cy="36499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6135217" y="4229553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6135217" y="4443315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6135217" y="467916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6135217" y="4914991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6135216" y="5306004"/>
              <a:ext cx="1386461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6135217" y="5561547"/>
              <a:ext cx="1386462" cy="0"/>
            </a:xfrm>
            <a:prstGeom prst="line">
              <a:avLst/>
            </a:prstGeom>
            <a:ln w="762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7790246" y="512902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7790246" y="5232261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7790246" y="5335500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7790247" y="5519945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7790246" y="5623093"/>
              <a:ext cx="977670" cy="0"/>
            </a:xfrm>
            <a:prstGeom prst="line">
              <a:avLst/>
            </a:prstGeom>
            <a:ln w="38100" cap="rnd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o 51"/>
          <p:cNvGrpSpPr/>
          <p:nvPr userDrawn="1"/>
        </p:nvGrpSpPr>
        <p:grpSpPr>
          <a:xfrm>
            <a:off x="7795049" y="5333840"/>
            <a:ext cx="1324478" cy="1421025"/>
            <a:chOff x="3554450" y="192796"/>
            <a:chExt cx="1324478" cy="1421025"/>
          </a:xfrm>
        </p:grpSpPr>
        <p:sp>
          <p:nvSpPr>
            <p:cNvPr id="53" name="Line 28"/>
            <p:cNvSpPr>
              <a:spLocks noChangeShapeType="1"/>
            </p:cNvSpPr>
            <p:nvPr/>
          </p:nvSpPr>
          <p:spPr bwMode="gray">
            <a:xfrm flipH="1">
              <a:off x="4544410" y="363319"/>
              <a:ext cx="11422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gray">
            <a:xfrm>
              <a:off x="3714911" y="363319"/>
              <a:ext cx="116946" cy="146590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gray">
            <a:xfrm flipV="1">
              <a:off x="3554450" y="898821"/>
              <a:ext cx="174059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gray">
            <a:xfrm flipH="1" flipV="1">
              <a:off x="4699431" y="898821"/>
              <a:ext cx="179497" cy="35899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gray">
            <a:xfrm>
              <a:off x="4190854" y="192796"/>
              <a:ext cx="0" cy="191465"/>
            </a:xfrm>
            <a:prstGeom prst="line">
              <a:avLst/>
            </a:prstGeom>
            <a:noFill/>
            <a:ln w="30163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gray">
            <a:xfrm>
              <a:off x="3823698" y="503924"/>
              <a:ext cx="739750" cy="882530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gray">
            <a:xfrm>
              <a:off x="4005916" y="1422356"/>
              <a:ext cx="383474" cy="19146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0" name="Freeform 42"/>
            <p:cNvSpPr>
              <a:spLocks noEditPoints="1"/>
            </p:cNvSpPr>
            <p:nvPr/>
          </p:nvSpPr>
          <p:spPr bwMode="gray">
            <a:xfrm>
              <a:off x="4043990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1" name="Freeform 43"/>
            <p:cNvSpPr>
              <a:spLocks noEditPoints="1"/>
            </p:cNvSpPr>
            <p:nvPr/>
          </p:nvSpPr>
          <p:spPr bwMode="gray">
            <a:xfrm>
              <a:off x="4106544" y="835997"/>
              <a:ext cx="11694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2" name="Freeform 44"/>
            <p:cNvSpPr>
              <a:spLocks noEditPoints="1"/>
            </p:cNvSpPr>
            <p:nvPr/>
          </p:nvSpPr>
          <p:spPr bwMode="gray">
            <a:xfrm>
              <a:off x="4171816" y="835997"/>
              <a:ext cx="114226" cy="125648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3" name="Freeform 45"/>
            <p:cNvSpPr>
              <a:spLocks noEditPoints="1"/>
            </p:cNvSpPr>
            <p:nvPr/>
          </p:nvSpPr>
          <p:spPr bwMode="gray">
            <a:xfrm>
              <a:off x="4237087" y="835997"/>
              <a:ext cx="108787" cy="125648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4" name="Freeform 46"/>
            <p:cNvSpPr>
              <a:spLocks/>
            </p:cNvSpPr>
            <p:nvPr/>
          </p:nvSpPr>
          <p:spPr bwMode="gray">
            <a:xfrm>
              <a:off x="3984159" y="919761"/>
              <a:ext cx="187656" cy="496611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65" name="Freeform 47"/>
            <p:cNvSpPr>
              <a:spLocks/>
            </p:cNvSpPr>
            <p:nvPr/>
          </p:nvSpPr>
          <p:spPr bwMode="gray">
            <a:xfrm>
              <a:off x="4223490" y="919761"/>
              <a:ext cx="184938" cy="496611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61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PAR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 userDrawn="1"/>
        </p:nvSpPr>
        <p:spPr>
          <a:xfrm>
            <a:off x="6597043" y="1774632"/>
            <a:ext cx="1224485" cy="107692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13"/>
          <p:cNvGrpSpPr>
            <a:grpSpLocks noChangeAspect="1"/>
          </p:cNvGrpSpPr>
          <p:nvPr userDrawn="1"/>
        </p:nvGrpSpPr>
        <p:grpSpPr bwMode="gray">
          <a:xfrm>
            <a:off x="6789921" y="1856297"/>
            <a:ext cx="818897" cy="910953"/>
            <a:chOff x="2734" y="2437"/>
            <a:chExt cx="427" cy="475"/>
          </a:xfrm>
        </p:grpSpPr>
        <p:sp>
          <p:nvSpPr>
            <p:cNvPr id="5" name="AutoShape 12"/>
            <p:cNvSpPr>
              <a:spLocks noChangeAspect="1" noChangeArrowheads="1" noTextEdit="1"/>
            </p:cNvSpPr>
            <p:nvPr/>
          </p:nvSpPr>
          <p:spPr bwMode="gray">
            <a:xfrm>
              <a:off x="2734" y="2437"/>
              <a:ext cx="425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14"/>
            <p:cNvSpPr>
              <a:spLocks noEditPoints="1"/>
            </p:cNvSpPr>
            <p:nvPr/>
          </p:nvSpPr>
          <p:spPr bwMode="gray">
            <a:xfrm>
              <a:off x="3010" y="2439"/>
              <a:ext cx="151" cy="241"/>
            </a:xfrm>
            <a:custGeom>
              <a:avLst/>
              <a:gdLst>
                <a:gd name="T0" fmla="*/ 41 w 82"/>
                <a:gd name="T1" fmla="*/ 13 h 131"/>
                <a:gd name="T2" fmla="*/ 13 w 82"/>
                <a:gd name="T3" fmla="*/ 40 h 131"/>
                <a:gd name="T4" fmla="*/ 41 w 82"/>
                <a:gd name="T5" fmla="*/ 67 h 131"/>
                <a:gd name="T6" fmla="*/ 68 w 82"/>
                <a:gd name="T7" fmla="*/ 40 h 131"/>
                <a:gd name="T8" fmla="*/ 41 w 82"/>
                <a:gd name="T9" fmla="*/ 13 h 131"/>
                <a:gd name="T10" fmla="*/ 82 w 82"/>
                <a:gd name="T11" fmla="*/ 41 h 131"/>
                <a:gd name="T12" fmla="*/ 41 w 82"/>
                <a:gd name="T13" fmla="*/ 131 h 131"/>
                <a:gd name="T14" fmla="*/ 0 w 82"/>
                <a:gd name="T15" fmla="*/ 41 h 131"/>
                <a:gd name="T16" fmla="*/ 41 w 82"/>
                <a:gd name="T17" fmla="*/ 0 h 131"/>
                <a:gd name="T18" fmla="*/ 82 w 82"/>
                <a:gd name="T19" fmla="*/ 4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31">
                  <a:moveTo>
                    <a:pt x="41" y="13"/>
                  </a:moveTo>
                  <a:cubicBezTo>
                    <a:pt x="26" y="13"/>
                    <a:pt x="13" y="25"/>
                    <a:pt x="13" y="40"/>
                  </a:cubicBezTo>
                  <a:cubicBezTo>
                    <a:pt x="13" y="55"/>
                    <a:pt x="26" y="67"/>
                    <a:pt x="41" y="67"/>
                  </a:cubicBezTo>
                  <a:cubicBezTo>
                    <a:pt x="56" y="67"/>
                    <a:pt x="68" y="55"/>
                    <a:pt x="68" y="40"/>
                  </a:cubicBezTo>
                  <a:cubicBezTo>
                    <a:pt x="68" y="25"/>
                    <a:pt x="56" y="13"/>
                    <a:pt x="41" y="13"/>
                  </a:cubicBezTo>
                  <a:moveTo>
                    <a:pt x="82" y="41"/>
                  </a:moveTo>
                  <a:cubicBezTo>
                    <a:pt x="82" y="63"/>
                    <a:pt x="41" y="131"/>
                    <a:pt x="41" y="131"/>
                  </a:cubicBezTo>
                  <a:cubicBezTo>
                    <a:pt x="41" y="131"/>
                    <a:pt x="0" y="63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gray">
            <a:xfrm>
              <a:off x="2734" y="2542"/>
              <a:ext cx="427" cy="368"/>
            </a:xfrm>
            <a:custGeom>
              <a:avLst/>
              <a:gdLst>
                <a:gd name="T0" fmla="*/ 215 w 232"/>
                <a:gd name="T1" fmla="*/ 155 h 200"/>
                <a:gd name="T2" fmla="*/ 173 w 232"/>
                <a:gd name="T3" fmla="*/ 128 h 200"/>
                <a:gd name="T4" fmla="*/ 164 w 232"/>
                <a:gd name="T5" fmla="*/ 177 h 200"/>
                <a:gd name="T6" fmla="*/ 118 w 232"/>
                <a:gd name="T7" fmla="*/ 105 h 200"/>
                <a:gd name="T8" fmla="*/ 110 w 232"/>
                <a:gd name="T9" fmla="*/ 148 h 200"/>
                <a:gd name="T10" fmla="*/ 65 w 232"/>
                <a:gd name="T11" fmla="*/ 128 h 200"/>
                <a:gd name="T12" fmla="*/ 57 w 232"/>
                <a:gd name="T13" fmla="*/ 178 h 200"/>
                <a:gd name="T14" fmla="*/ 17 w 232"/>
                <a:gd name="T15" fmla="*/ 28 h 200"/>
                <a:gd name="T16" fmla="*/ 57 w 232"/>
                <a:gd name="T17" fmla="*/ 92 h 200"/>
                <a:gd name="T18" fmla="*/ 65 w 232"/>
                <a:gd name="T19" fmla="*/ 50 h 200"/>
                <a:gd name="T20" fmla="*/ 110 w 232"/>
                <a:gd name="T21" fmla="*/ 71 h 200"/>
                <a:gd name="T22" fmla="*/ 118 w 232"/>
                <a:gd name="T23" fmla="*/ 26 h 200"/>
                <a:gd name="T24" fmla="*/ 143 w 232"/>
                <a:gd name="T25" fmla="*/ 20 h 200"/>
                <a:gd name="T26" fmla="*/ 61 w 232"/>
                <a:gd name="T27" fmla="*/ 32 h 200"/>
                <a:gd name="T28" fmla="*/ 0 w 232"/>
                <a:gd name="T29" fmla="*/ 165 h 200"/>
                <a:gd name="T30" fmla="*/ 114 w 232"/>
                <a:gd name="T31" fmla="*/ 165 h 200"/>
                <a:gd name="T32" fmla="*/ 232 w 232"/>
                <a:gd name="T33" fmla="*/ 165 h 200"/>
                <a:gd name="T34" fmla="*/ 230 w 232"/>
                <a:gd name="T35" fmla="*/ 48 h 200"/>
                <a:gd name="T36" fmla="*/ 37 w 232"/>
                <a:gd name="T37" fmla="*/ 92 h 200"/>
                <a:gd name="T38" fmla="*/ 37 w 232"/>
                <a:gd name="T39" fmla="*/ 112 h 200"/>
                <a:gd name="T40" fmla="*/ 37 w 232"/>
                <a:gd name="T41" fmla="*/ 92 h 200"/>
                <a:gd name="T42" fmla="*/ 185 w 232"/>
                <a:gd name="T43" fmla="*/ 102 h 200"/>
                <a:gd name="T44" fmla="*/ 205 w 232"/>
                <a:gd name="T45" fmla="*/ 102 h 200"/>
                <a:gd name="T46" fmla="*/ 123 w 232"/>
                <a:gd name="T47" fmla="*/ 94 h 200"/>
                <a:gd name="T48" fmla="*/ 109 w 232"/>
                <a:gd name="T49" fmla="*/ 94 h 200"/>
                <a:gd name="T50" fmla="*/ 115 w 232"/>
                <a:gd name="T51" fmla="*/ 81 h 200"/>
                <a:gd name="T52" fmla="*/ 123 w 232"/>
                <a:gd name="T53" fmla="*/ 94 h 200"/>
                <a:gd name="T54" fmla="*/ 78 w 232"/>
                <a:gd name="T55" fmla="*/ 98 h 200"/>
                <a:gd name="T56" fmla="*/ 100 w 232"/>
                <a:gd name="T57" fmla="*/ 98 h 200"/>
                <a:gd name="T58" fmla="*/ 148 w 232"/>
                <a:gd name="T59" fmla="*/ 108 h 200"/>
                <a:gd name="T60" fmla="*/ 137 w 232"/>
                <a:gd name="T61" fmla="*/ 89 h 200"/>
                <a:gd name="T62" fmla="*/ 148 w 232"/>
                <a:gd name="T63" fmla="*/ 108 h 200"/>
                <a:gd name="T64" fmla="*/ 51 w 232"/>
                <a:gd name="T65" fmla="*/ 114 h 200"/>
                <a:gd name="T66" fmla="*/ 62 w 232"/>
                <a:gd name="T67" fmla="*/ 104 h 200"/>
                <a:gd name="T68" fmla="*/ 74 w 232"/>
                <a:gd name="T69" fmla="*/ 114 h 200"/>
                <a:gd name="T70" fmla="*/ 170 w 232"/>
                <a:gd name="T71" fmla="*/ 116 h 200"/>
                <a:gd name="T72" fmla="*/ 162 w 232"/>
                <a:gd name="T73" fmla="*/ 103 h 200"/>
                <a:gd name="T74" fmla="*/ 176 w 232"/>
                <a:gd name="T75" fmla="*/ 103 h 200"/>
                <a:gd name="T76" fmla="*/ 170 w 232"/>
                <a:gd name="T77" fmla="*/ 11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200">
                  <a:moveTo>
                    <a:pt x="215" y="75"/>
                  </a:moveTo>
                  <a:cubicBezTo>
                    <a:pt x="215" y="155"/>
                    <a:pt x="215" y="155"/>
                    <a:pt x="215" y="155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5" y="128"/>
                    <a:pt x="65" y="128"/>
                    <a:pt x="65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2" y="39"/>
                    <a:pt x="146" y="31"/>
                    <a:pt x="143" y="20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32" y="47"/>
                    <a:pt x="232" y="47"/>
                    <a:pt x="232" y="47"/>
                  </a:cubicBezTo>
                  <a:cubicBezTo>
                    <a:pt x="231" y="47"/>
                    <a:pt x="231" y="48"/>
                    <a:pt x="230" y="48"/>
                  </a:cubicBezTo>
                  <a:cubicBezTo>
                    <a:pt x="224" y="56"/>
                    <a:pt x="219" y="63"/>
                    <a:pt x="215" y="75"/>
                  </a:cubicBezTo>
                  <a:moveTo>
                    <a:pt x="37" y="92"/>
                  </a:moveTo>
                  <a:cubicBezTo>
                    <a:pt x="31" y="92"/>
                    <a:pt x="27" y="97"/>
                    <a:pt x="27" y="102"/>
                  </a:cubicBezTo>
                  <a:cubicBezTo>
                    <a:pt x="27" y="107"/>
                    <a:pt x="31" y="112"/>
                    <a:pt x="37" y="112"/>
                  </a:cubicBezTo>
                  <a:cubicBezTo>
                    <a:pt x="42" y="112"/>
                    <a:pt x="46" y="107"/>
                    <a:pt x="46" y="102"/>
                  </a:cubicBezTo>
                  <a:cubicBezTo>
                    <a:pt x="46" y="97"/>
                    <a:pt x="42" y="92"/>
                    <a:pt x="37" y="92"/>
                  </a:cubicBezTo>
                  <a:moveTo>
                    <a:pt x="195" y="92"/>
                  </a:moveTo>
                  <a:cubicBezTo>
                    <a:pt x="190" y="92"/>
                    <a:pt x="185" y="97"/>
                    <a:pt x="185" y="102"/>
                  </a:cubicBezTo>
                  <a:cubicBezTo>
                    <a:pt x="185" y="107"/>
                    <a:pt x="190" y="112"/>
                    <a:pt x="195" y="112"/>
                  </a:cubicBezTo>
                  <a:cubicBezTo>
                    <a:pt x="200" y="112"/>
                    <a:pt x="205" y="107"/>
                    <a:pt x="205" y="102"/>
                  </a:cubicBezTo>
                  <a:cubicBezTo>
                    <a:pt x="205" y="97"/>
                    <a:pt x="200" y="92"/>
                    <a:pt x="195" y="92"/>
                  </a:cubicBezTo>
                  <a:moveTo>
                    <a:pt x="123" y="94"/>
                  </a:moveTo>
                  <a:cubicBezTo>
                    <a:pt x="120" y="93"/>
                    <a:pt x="118" y="93"/>
                    <a:pt x="115" y="93"/>
                  </a:cubicBezTo>
                  <a:cubicBezTo>
                    <a:pt x="113" y="93"/>
                    <a:pt x="111" y="93"/>
                    <a:pt x="109" y="94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8" y="82"/>
                    <a:pt x="112" y="81"/>
                    <a:pt x="115" y="81"/>
                  </a:cubicBezTo>
                  <a:cubicBezTo>
                    <a:pt x="119" y="81"/>
                    <a:pt x="123" y="82"/>
                    <a:pt x="127" y="83"/>
                  </a:cubicBezTo>
                  <a:lnTo>
                    <a:pt x="123" y="94"/>
                  </a:lnTo>
                  <a:close/>
                  <a:moveTo>
                    <a:pt x="84" y="10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00" y="98"/>
                    <a:pt x="100" y="98"/>
                    <a:pt x="100" y="98"/>
                  </a:cubicBezTo>
                  <a:lnTo>
                    <a:pt x="84" y="108"/>
                  </a:lnTo>
                  <a:close/>
                  <a:moveTo>
                    <a:pt x="148" y="108"/>
                  </a:moveTo>
                  <a:cubicBezTo>
                    <a:pt x="131" y="99"/>
                    <a:pt x="131" y="99"/>
                    <a:pt x="131" y="99"/>
                  </a:cubicBezTo>
                  <a:cubicBezTo>
                    <a:pt x="137" y="89"/>
                    <a:pt x="137" y="89"/>
                    <a:pt x="137" y="89"/>
                  </a:cubicBezTo>
                  <a:cubicBezTo>
                    <a:pt x="154" y="98"/>
                    <a:pt x="154" y="98"/>
                    <a:pt x="154" y="98"/>
                  </a:cubicBezTo>
                  <a:lnTo>
                    <a:pt x="148" y="108"/>
                  </a:lnTo>
                  <a:close/>
                  <a:moveTo>
                    <a:pt x="62" y="116"/>
                  </a:moveTo>
                  <a:cubicBezTo>
                    <a:pt x="59" y="116"/>
                    <a:pt x="55" y="115"/>
                    <a:pt x="51" y="114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8" y="104"/>
                    <a:pt x="60" y="104"/>
                    <a:pt x="62" y="104"/>
                  </a:cubicBezTo>
                  <a:cubicBezTo>
                    <a:pt x="65" y="104"/>
                    <a:pt x="67" y="104"/>
                    <a:pt x="70" y="103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0" y="115"/>
                    <a:pt x="66" y="116"/>
                    <a:pt x="62" y="116"/>
                  </a:cubicBezTo>
                  <a:moveTo>
                    <a:pt x="170" y="116"/>
                  </a:moveTo>
                  <a:cubicBezTo>
                    <a:pt x="166" y="116"/>
                    <a:pt x="162" y="115"/>
                    <a:pt x="158" y="11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5" y="104"/>
                    <a:pt x="167" y="104"/>
                    <a:pt x="170" y="104"/>
                  </a:cubicBezTo>
                  <a:cubicBezTo>
                    <a:pt x="172" y="104"/>
                    <a:pt x="174" y="104"/>
                    <a:pt x="176" y="103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7" y="115"/>
                    <a:pt x="173" y="116"/>
                    <a:pt x="170" y="1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D2D2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ángulo 7"/>
          <p:cNvSpPr/>
          <p:nvPr userDrawn="1"/>
        </p:nvSpPr>
        <p:spPr>
          <a:xfrm>
            <a:off x="6600536" y="284531"/>
            <a:ext cx="1200357" cy="1215407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8"/>
          <a:stretch/>
        </p:blipFill>
        <p:spPr bwMode="auto">
          <a:xfrm>
            <a:off x="6734452" y="328757"/>
            <a:ext cx="953541" cy="110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2"/>
          <p:cNvGrpSpPr>
            <a:grpSpLocks noChangeAspect="1"/>
          </p:cNvGrpSpPr>
          <p:nvPr userDrawn="1"/>
        </p:nvGrpSpPr>
        <p:grpSpPr bwMode="gray">
          <a:xfrm>
            <a:off x="6734452" y="3202452"/>
            <a:ext cx="906179" cy="1055899"/>
            <a:chOff x="2070" y="1223"/>
            <a:chExt cx="1616" cy="1883"/>
          </a:xfrm>
        </p:grpSpPr>
        <p:sp>
          <p:nvSpPr>
            <p:cNvPr id="11" name="Freeform 53"/>
            <p:cNvSpPr>
              <a:spLocks/>
            </p:cNvSpPr>
            <p:nvPr/>
          </p:nvSpPr>
          <p:spPr bwMode="gray">
            <a:xfrm>
              <a:off x="2155" y="1488"/>
              <a:ext cx="1464" cy="1001"/>
            </a:xfrm>
            <a:custGeom>
              <a:avLst/>
              <a:gdLst>
                <a:gd name="T0" fmla="*/ 620 w 620"/>
                <a:gd name="T1" fmla="*/ 400 h 424"/>
                <a:gd name="T2" fmla="*/ 596 w 620"/>
                <a:gd name="T3" fmla="*/ 424 h 424"/>
                <a:gd name="T4" fmla="*/ 24 w 620"/>
                <a:gd name="T5" fmla="*/ 424 h 424"/>
                <a:gd name="T6" fmla="*/ 0 w 620"/>
                <a:gd name="T7" fmla="*/ 400 h 424"/>
                <a:gd name="T8" fmla="*/ 0 w 620"/>
                <a:gd name="T9" fmla="*/ 24 h 424"/>
                <a:gd name="T10" fmla="*/ 24 w 620"/>
                <a:gd name="T11" fmla="*/ 0 h 424"/>
                <a:gd name="T12" fmla="*/ 596 w 620"/>
                <a:gd name="T13" fmla="*/ 0 h 424"/>
                <a:gd name="T14" fmla="*/ 620 w 620"/>
                <a:gd name="T15" fmla="*/ 24 h 424"/>
                <a:gd name="T16" fmla="*/ 620 w 620"/>
                <a:gd name="T17" fmla="*/ 40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" h="424">
                  <a:moveTo>
                    <a:pt x="620" y="400"/>
                  </a:moveTo>
                  <a:cubicBezTo>
                    <a:pt x="620" y="413"/>
                    <a:pt x="609" y="424"/>
                    <a:pt x="596" y="424"/>
                  </a:cubicBezTo>
                  <a:cubicBezTo>
                    <a:pt x="24" y="424"/>
                    <a:pt x="24" y="424"/>
                    <a:pt x="24" y="424"/>
                  </a:cubicBezTo>
                  <a:cubicBezTo>
                    <a:pt x="11" y="424"/>
                    <a:pt x="0" y="413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609" y="0"/>
                    <a:pt x="620" y="11"/>
                    <a:pt x="620" y="24"/>
                  </a:cubicBezTo>
                  <a:lnTo>
                    <a:pt x="620" y="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gray">
            <a:xfrm>
              <a:off x="3093" y="1804"/>
              <a:ext cx="392" cy="3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gray">
            <a:xfrm>
              <a:off x="3128" y="1840"/>
              <a:ext cx="321" cy="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4" name="Freeform 56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  <a:gd name="T6" fmla="*/ 0 w 18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5" name="Freeform 57"/>
            <p:cNvSpPr>
              <a:spLocks/>
            </p:cNvSpPr>
            <p:nvPr/>
          </p:nvSpPr>
          <p:spPr bwMode="gray">
            <a:xfrm>
              <a:off x="3109" y="1913"/>
              <a:ext cx="180" cy="154"/>
            </a:xfrm>
            <a:custGeom>
              <a:avLst/>
              <a:gdLst>
                <a:gd name="T0" fmla="*/ 0 w 180"/>
                <a:gd name="T1" fmla="*/ 154 h 154"/>
                <a:gd name="T2" fmla="*/ 180 w 180"/>
                <a:gd name="T3" fmla="*/ 88 h 154"/>
                <a:gd name="T4" fmla="*/ 14 w 180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54">
                  <a:moveTo>
                    <a:pt x="0" y="154"/>
                  </a:moveTo>
                  <a:lnTo>
                    <a:pt x="180" y="88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6" name="Freeform 58"/>
            <p:cNvSpPr>
              <a:spLocks/>
            </p:cNvSpPr>
            <p:nvPr/>
          </p:nvSpPr>
          <p:spPr bwMode="gray">
            <a:xfrm>
              <a:off x="3109" y="2234"/>
              <a:ext cx="378" cy="29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7" name="Freeform 59"/>
            <p:cNvSpPr>
              <a:spLocks/>
            </p:cNvSpPr>
            <p:nvPr/>
          </p:nvSpPr>
          <p:spPr bwMode="gray">
            <a:xfrm>
              <a:off x="3109" y="2291"/>
              <a:ext cx="378" cy="28"/>
            </a:xfrm>
            <a:custGeom>
              <a:avLst/>
              <a:gdLst>
                <a:gd name="T0" fmla="*/ 160 w 160"/>
                <a:gd name="T1" fmla="*/ 7 h 12"/>
                <a:gd name="T2" fmla="*/ 155 w 160"/>
                <a:gd name="T3" fmla="*/ 12 h 12"/>
                <a:gd name="T4" fmla="*/ 6 w 160"/>
                <a:gd name="T5" fmla="*/ 12 h 12"/>
                <a:gd name="T6" fmla="*/ 0 w 160"/>
                <a:gd name="T7" fmla="*/ 7 h 12"/>
                <a:gd name="T8" fmla="*/ 0 w 160"/>
                <a:gd name="T9" fmla="*/ 6 h 12"/>
                <a:gd name="T10" fmla="*/ 6 w 160"/>
                <a:gd name="T11" fmla="*/ 0 h 12"/>
                <a:gd name="T12" fmla="*/ 155 w 160"/>
                <a:gd name="T13" fmla="*/ 0 h 12"/>
                <a:gd name="T14" fmla="*/ 160 w 160"/>
                <a:gd name="T15" fmla="*/ 6 h 12"/>
                <a:gd name="T16" fmla="*/ 160 w 160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60" y="7"/>
                  </a:moveTo>
                  <a:cubicBezTo>
                    <a:pt x="160" y="10"/>
                    <a:pt x="158" y="12"/>
                    <a:pt x="15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8" y="0"/>
                    <a:pt x="160" y="2"/>
                    <a:pt x="160" y="6"/>
                  </a:cubicBezTo>
                  <a:lnTo>
                    <a:pt x="16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8" name="Freeform 60"/>
            <p:cNvSpPr>
              <a:spLocks/>
            </p:cNvSpPr>
            <p:nvPr/>
          </p:nvSpPr>
          <p:spPr bwMode="gray">
            <a:xfrm>
              <a:off x="2306" y="1620"/>
              <a:ext cx="680" cy="123"/>
            </a:xfrm>
            <a:custGeom>
              <a:avLst/>
              <a:gdLst>
                <a:gd name="T0" fmla="*/ 288 w 288"/>
                <a:gd name="T1" fmla="*/ 28 h 52"/>
                <a:gd name="T2" fmla="*/ 264 w 288"/>
                <a:gd name="T3" fmla="*/ 52 h 52"/>
                <a:gd name="T4" fmla="*/ 24 w 288"/>
                <a:gd name="T5" fmla="*/ 52 h 52"/>
                <a:gd name="T6" fmla="*/ 0 w 288"/>
                <a:gd name="T7" fmla="*/ 28 h 52"/>
                <a:gd name="T8" fmla="*/ 0 w 288"/>
                <a:gd name="T9" fmla="*/ 24 h 52"/>
                <a:gd name="T10" fmla="*/ 24 w 288"/>
                <a:gd name="T11" fmla="*/ 0 h 52"/>
                <a:gd name="T12" fmla="*/ 264 w 288"/>
                <a:gd name="T13" fmla="*/ 0 h 52"/>
                <a:gd name="T14" fmla="*/ 288 w 288"/>
                <a:gd name="T15" fmla="*/ 24 h 52"/>
                <a:gd name="T16" fmla="*/ 288 w 288"/>
                <a:gd name="T17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52">
                  <a:moveTo>
                    <a:pt x="288" y="28"/>
                  </a:moveTo>
                  <a:cubicBezTo>
                    <a:pt x="288" y="41"/>
                    <a:pt x="277" y="52"/>
                    <a:pt x="26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1" y="52"/>
                    <a:pt x="0" y="41"/>
                    <a:pt x="0" y="2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lnTo>
                    <a:pt x="288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gray">
            <a:xfrm>
              <a:off x="2268" y="1866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gray">
            <a:xfrm>
              <a:off x="2268" y="1998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1" name="Freeform 63"/>
            <p:cNvSpPr>
              <a:spLocks/>
            </p:cNvSpPr>
            <p:nvPr/>
          </p:nvSpPr>
          <p:spPr bwMode="gray">
            <a:xfrm>
              <a:off x="2268" y="2130"/>
              <a:ext cx="76" cy="76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2" name="Freeform 64"/>
            <p:cNvSpPr>
              <a:spLocks/>
            </p:cNvSpPr>
            <p:nvPr/>
          </p:nvSpPr>
          <p:spPr bwMode="gray">
            <a:xfrm>
              <a:off x="2268" y="2263"/>
              <a:ext cx="76" cy="75"/>
            </a:xfrm>
            <a:custGeom>
              <a:avLst/>
              <a:gdLst>
                <a:gd name="T0" fmla="*/ 32 w 32"/>
                <a:gd name="T1" fmla="*/ 17 h 32"/>
                <a:gd name="T2" fmla="*/ 17 w 32"/>
                <a:gd name="T3" fmla="*/ 32 h 32"/>
                <a:gd name="T4" fmla="*/ 16 w 32"/>
                <a:gd name="T5" fmla="*/ 32 h 32"/>
                <a:gd name="T6" fmla="*/ 0 w 32"/>
                <a:gd name="T7" fmla="*/ 17 h 32"/>
                <a:gd name="T8" fmla="*/ 0 w 32"/>
                <a:gd name="T9" fmla="*/ 16 h 32"/>
                <a:gd name="T10" fmla="*/ 16 w 32"/>
                <a:gd name="T11" fmla="*/ 0 h 32"/>
                <a:gd name="T12" fmla="*/ 17 w 32"/>
                <a:gd name="T13" fmla="*/ 0 h 32"/>
                <a:gd name="T14" fmla="*/ 32 w 32"/>
                <a:gd name="T15" fmla="*/ 16 h 32"/>
                <a:gd name="T16" fmla="*/ 32 w 32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32" y="17"/>
                  </a:moveTo>
                  <a:cubicBezTo>
                    <a:pt x="32" y="25"/>
                    <a:pt x="25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3" name="Freeform 65"/>
            <p:cNvSpPr>
              <a:spLocks/>
            </p:cNvSpPr>
            <p:nvPr/>
          </p:nvSpPr>
          <p:spPr bwMode="gray">
            <a:xfrm>
              <a:off x="2381" y="1885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4" name="Freeform 66"/>
            <p:cNvSpPr>
              <a:spLocks/>
            </p:cNvSpPr>
            <p:nvPr/>
          </p:nvSpPr>
          <p:spPr bwMode="gray">
            <a:xfrm>
              <a:off x="2381" y="2017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5" name="Freeform 67"/>
            <p:cNvSpPr>
              <a:spLocks/>
            </p:cNvSpPr>
            <p:nvPr/>
          </p:nvSpPr>
          <p:spPr bwMode="gray">
            <a:xfrm>
              <a:off x="2381" y="2149"/>
              <a:ext cx="596" cy="38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6" name="Freeform 68"/>
            <p:cNvSpPr>
              <a:spLocks/>
            </p:cNvSpPr>
            <p:nvPr/>
          </p:nvSpPr>
          <p:spPr bwMode="gray">
            <a:xfrm>
              <a:off x="2381" y="2282"/>
              <a:ext cx="596" cy="37"/>
            </a:xfrm>
            <a:custGeom>
              <a:avLst/>
              <a:gdLst>
                <a:gd name="T0" fmla="*/ 252 w 252"/>
                <a:gd name="T1" fmla="*/ 8 h 16"/>
                <a:gd name="T2" fmla="*/ 244 w 252"/>
                <a:gd name="T3" fmla="*/ 16 h 16"/>
                <a:gd name="T4" fmla="*/ 8 w 252"/>
                <a:gd name="T5" fmla="*/ 16 h 16"/>
                <a:gd name="T6" fmla="*/ 0 w 252"/>
                <a:gd name="T7" fmla="*/ 8 h 16"/>
                <a:gd name="T8" fmla="*/ 0 w 252"/>
                <a:gd name="T9" fmla="*/ 8 h 16"/>
                <a:gd name="T10" fmla="*/ 8 w 252"/>
                <a:gd name="T11" fmla="*/ 0 h 16"/>
                <a:gd name="T12" fmla="*/ 244 w 252"/>
                <a:gd name="T13" fmla="*/ 0 h 16"/>
                <a:gd name="T14" fmla="*/ 252 w 252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">
                  <a:moveTo>
                    <a:pt x="252" y="8"/>
                  </a:moveTo>
                  <a:cubicBezTo>
                    <a:pt x="252" y="12"/>
                    <a:pt x="248" y="16"/>
                    <a:pt x="24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8" y="0"/>
                    <a:pt x="252" y="4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gray">
            <a:xfrm>
              <a:off x="2070" y="1356"/>
              <a:ext cx="1616" cy="113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gray">
            <a:xfrm>
              <a:off x="2070" y="2508"/>
              <a:ext cx="1616" cy="114"/>
            </a:xfrm>
            <a:custGeom>
              <a:avLst/>
              <a:gdLst>
                <a:gd name="T0" fmla="*/ 684 w 684"/>
                <a:gd name="T1" fmla="*/ 24 h 48"/>
                <a:gd name="T2" fmla="*/ 662 w 684"/>
                <a:gd name="T3" fmla="*/ 48 h 48"/>
                <a:gd name="T4" fmla="*/ 22 w 684"/>
                <a:gd name="T5" fmla="*/ 48 h 48"/>
                <a:gd name="T6" fmla="*/ 0 w 684"/>
                <a:gd name="T7" fmla="*/ 24 h 48"/>
                <a:gd name="T8" fmla="*/ 0 w 684"/>
                <a:gd name="T9" fmla="*/ 24 h 48"/>
                <a:gd name="T10" fmla="*/ 22 w 684"/>
                <a:gd name="T11" fmla="*/ 0 h 48"/>
                <a:gd name="T12" fmla="*/ 662 w 684"/>
                <a:gd name="T13" fmla="*/ 0 h 48"/>
                <a:gd name="T14" fmla="*/ 684 w 68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48">
                  <a:moveTo>
                    <a:pt x="684" y="24"/>
                  </a:moveTo>
                  <a:cubicBezTo>
                    <a:pt x="684" y="37"/>
                    <a:pt x="674" y="48"/>
                    <a:pt x="66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662" y="0"/>
                    <a:pt x="662" y="0"/>
                    <a:pt x="662" y="0"/>
                  </a:cubicBezTo>
                  <a:cubicBezTo>
                    <a:pt x="674" y="0"/>
                    <a:pt x="684" y="11"/>
                    <a:pt x="68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29" name="Freeform 71"/>
            <p:cNvSpPr>
              <a:spLocks/>
            </p:cNvSpPr>
            <p:nvPr/>
          </p:nvSpPr>
          <p:spPr bwMode="gray">
            <a:xfrm>
              <a:off x="2816" y="1223"/>
              <a:ext cx="123" cy="218"/>
            </a:xfrm>
            <a:custGeom>
              <a:avLst/>
              <a:gdLst>
                <a:gd name="T0" fmla="*/ 52 w 52"/>
                <a:gd name="T1" fmla="*/ 26 h 92"/>
                <a:gd name="T2" fmla="*/ 26 w 52"/>
                <a:gd name="T3" fmla="*/ 0 h 92"/>
                <a:gd name="T4" fmla="*/ 26 w 52"/>
                <a:gd name="T5" fmla="*/ 0 h 92"/>
                <a:gd name="T6" fmla="*/ 0 w 52"/>
                <a:gd name="T7" fmla="*/ 26 h 92"/>
                <a:gd name="T8" fmla="*/ 0 w 52"/>
                <a:gd name="T9" fmla="*/ 66 h 92"/>
                <a:gd name="T10" fmla="*/ 26 w 52"/>
                <a:gd name="T11" fmla="*/ 92 h 92"/>
                <a:gd name="T12" fmla="*/ 26 w 52"/>
                <a:gd name="T13" fmla="*/ 92 h 92"/>
                <a:gd name="T14" fmla="*/ 52 w 52"/>
                <a:gd name="T15" fmla="*/ 66 h 92"/>
                <a:gd name="T16" fmla="*/ 52 w 52"/>
                <a:gd name="T17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92">
                  <a:moveTo>
                    <a:pt x="52" y="26"/>
                  </a:moveTo>
                  <a:cubicBezTo>
                    <a:pt x="52" y="12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0"/>
                    <a:pt x="12" y="92"/>
                    <a:pt x="26" y="92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40" y="92"/>
                    <a:pt x="52" y="80"/>
                    <a:pt x="52" y="66"/>
                  </a:cubicBezTo>
                  <a:lnTo>
                    <a:pt x="52" y="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30" name="Freeform 72"/>
            <p:cNvSpPr>
              <a:spLocks/>
            </p:cNvSpPr>
            <p:nvPr/>
          </p:nvSpPr>
          <p:spPr bwMode="gray">
            <a:xfrm>
              <a:off x="2807" y="2506"/>
              <a:ext cx="425" cy="600"/>
            </a:xfrm>
            <a:custGeom>
              <a:avLst/>
              <a:gdLst>
                <a:gd name="T0" fmla="*/ 173 w 180"/>
                <a:gd name="T1" fmla="*/ 217 h 254"/>
                <a:gd name="T2" fmla="*/ 167 w 180"/>
                <a:gd name="T3" fmla="*/ 246 h 254"/>
                <a:gd name="T4" fmla="*/ 165 w 180"/>
                <a:gd name="T5" fmla="*/ 247 h 254"/>
                <a:gd name="T6" fmla="*/ 136 w 180"/>
                <a:gd name="T7" fmla="*/ 241 h 254"/>
                <a:gd name="T8" fmla="*/ 7 w 180"/>
                <a:gd name="T9" fmla="*/ 37 h 254"/>
                <a:gd name="T10" fmla="*/ 13 w 180"/>
                <a:gd name="T11" fmla="*/ 8 h 254"/>
                <a:gd name="T12" fmla="*/ 15 w 180"/>
                <a:gd name="T13" fmla="*/ 7 h 254"/>
                <a:gd name="T14" fmla="*/ 44 w 180"/>
                <a:gd name="T15" fmla="*/ 13 h 254"/>
                <a:gd name="T16" fmla="*/ 173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173" y="217"/>
                  </a:moveTo>
                  <a:cubicBezTo>
                    <a:pt x="180" y="227"/>
                    <a:pt x="177" y="240"/>
                    <a:pt x="167" y="246"/>
                  </a:cubicBezTo>
                  <a:cubicBezTo>
                    <a:pt x="165" y="247"/>
                    <a:pt x="165" y="247"/>
                    <a:pt x="165" y="247"/>
                  </a:cubicBezTo>
                  <a:cubicBezTo>
                    <a:pt x="155" y="254"/>
                    <a:pt x="142" y="251"/>
                    <a:pt x="136" y="24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0" y="27"/>
                    <a:pt x="3" y="14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5" y="0"/>
                    <a:pt x="38" y="3"/>
                    <a:pt x="44" y="13"/>
                  </a:cubicBezTo>
                  <a:lnTo>
                    <a:pt x="173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  <p:sp>
          <p:nvSpPr>
            <p:cNvPr id="31" name="Freeform 73"/>
            <p:cNvSpPr>
              <a:spLocks/>
            </p:cNvSpPr>
            <p:nvPr/>
          </p:nvSpPr>
          <p:spPr bwMode="gray">
            <a:xfrm>
              <a:off x="2504" y="2506"/>
              <a:ext cx="426" cy="600"/>
            </a:xfrm>
            <a:custGeom>
              <a:avLst/>
              <a:gdLst>
                <a:gd name="T0" fmla="*/ 7 w 180"/>
                <a:gd name="T1" fmla="*/ 217 h 254"/>
                <a:gd name="T2" fmla="*/ 13 w 180"/>
                <a:gd name="T3" fmla="*/ 246 h 254"/>
                <a:gd name="T4" fmla="*/ 15 w 180"/>
                <a:gd name="T5" fmla="*/ 247 h 254"/>
                <a:gd name="T6" fmla="*/ 44 w 180"/>
                <a:gd name="T7" fmla="*/ 241 h 254"/>
                <a:gd name="T8" fmla="*/ 173 w 180"/>
                <a:gd name="T9" fmla="*/ 37 h 254"/>
                <a:gd name="T10" fmla="*/ 167 w 180"/>
                <a:gd name="T11" fmla="*/ 8 h 254"/>
                <a:gd name="T12" fmla="*/ 165 w 180"/>
                <a:gd name="T13" fmla="*/ 7 h 254"/>
                <a:gd name="T14" fmla="*/ 136 w 180"/>
                <a:gd name="T15" fmla="*/ 13 h 254"/>
                <a:gd name="T16" fmla="*/ 7 w 180"/>
                <a:gd name="T17" fmla="*/ 2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54">
                  <a:moveTo>
                    <a:pt x="7" y="217"/>
                  </a:moveTo>
                  <a:cubicBezTo>
                    <a:pt x="0" y="227"/>
                    <a:pt x="3" y="240"/>
                    <a:pt x="13" y="246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25" y="254"/>
                    <a:pt x="38" y="251"/>
                    <a:pt x="44" y="24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0" y="27"/>
                    <a:pt x="177" y="14"/>
                    <a:pt x="167" y="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55" y="0"/>
                    <a:pt x="142" y="3"/>
                    <a:pt x="136" y="13"/>
                  </a:cubicBezTo>
                  <a:lnTo>
                    <a:pt x="7" y="2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5000"/>
                </a:lnSpc>
              </a:pPr>
              <a:endParaRPr lang="en-US" spc="-600" dirty="0"/>
            </a:p>
          </p:txBody>
        </p:sp>
      </p:grpSp>
      <p:grpSp>
        <p:nvGrpSpPr>
          <p:cNvPr id="32" name="Group 52"/>
          <p:cNvGrpSpPr/>
          <p:nvPr userDrawn="1"/>
        </p:nvGrpSpPr>
        <p:grpSpPr bwMode="gray">
          <a:xfrm>
            <a:off x="6858262" y="4575538"/>
            <a:ext cx="670779" cy="1241527"/>
            <a:chOff x="-1597026" y="1676403"/>
            <a:chExt cx="1844676" cy="3517906"/>
          </a:xfrm>
        </p:grpSpPr>
        <p:sp>
          <p:nvSpPr>
            <p:cNvPr id="33" name="Freeform 8"/>
            <p:cNvSpPr>
              <a:spLocks noEditPoints="1"/>
            </p:cNvSpPr>
            <p:nvPr/>
          </p:nvSpPr>
          <p:spPr bwMode="gray">
            <a:xfrm>
              <a:off x="-1597026" y="1676403"/>
              <a:ext cx="1844676" cy="3517906"/>
            </a:xfrm>
            <a:custGeom>
              <a:avLst/>
              <a:gdLst>
                <a:gd name="T0" fmla="*/ 486 w 492"/>
                <a:gd name="T1" fmla="*/ 909 h 938"/>
                <a:gd name="T2" fmla="*/ 429 w 492"/>
                <a:gd name="T3" fmla="*/ 852 h 938"/>
                <a:gd name="T4" fmla="*/ 417 w 492"/>
                <a:gd name="T5" fmla="*/ 848 h 938"/>
                <a:gd name="T6" fmla="*/ 258 w 492"/>
                <a:gd name="T7" fmla="*/ 689 h 938"/>
                <a:gd name="T8" fmla="*/ 258 w 492"/>
                <a:gd name="T9" fmla="*/ 552 h 938"/>
                <a:gd name="T10" fmla="*/ 474 w 492"/>
                <a:gd name="T11" fmla="*/ 552 h 938"/>
                <a:gd name="T12" fmla="*/ 474 w 492"/>
                <a:gd name="T13" fmla="*/ 0 h 938"/>
                <a:gd name="T14" fmla="*/ 6 w 492"/>
                <a:gd name="T15" fmla="*/ 0 h 938"/>
                <a:gd name="T16" fmla="*/ 6 w 492"/>
                <a:gd name="T17" fmla="*/ 552 h 938"/>
                <a:gd name="T18" fmla="*/ 238 w 492"/>
                <a:gd name="T19" fmla="*/ 552 h 938"/>
                <a:gd name="T20" fmla="*/ 238 w 492"/>
                <a:gd name="T21" fmla="*/ 686 h 938"/>
                <a:gd name="T22" fmla="*/ 76 w 492"/>
                <a:gd name="T23" fmla="*/ 848 h 938"/>
                <a:gd name="T24" fmla="*/ 63 w 492"/>
                <a:gd name="T25" fmla="*/ 852 h 938"/>
                <a:gd name="T26" fmla="*/ 6 w 492"/>
                <a:gd name="T27" fmla="*/ 909 h 938"/>
                <a:gd name="T28" fmla="*/ 6 w 492"/>
                <a:gd name="T29" fmla="*/ 932 h 938"/>
                <a:gd name="T30" fmla="*/ 29 w 492"/>
                <a:gd name="T31" fmla="*/ 932 h 938"/>
                <a:gd name="T32" fmla="*/ 86 w 492"/>
                <a:gd name="T33" fmla="*/ 875 h 938"/>
                <a:gd name="T34" fmla="*/ 90 w 492"/>
                <a:gd name="T35" fmla="*/ 862 h 938"/>
                <a:gd name="T36" fmla="*/ 181 w 492"/>
                <a:gd name="T37" fmla="*/ 771 h 938"/>
                <a:gd name="T38" fmla="*/ 238 w 492"/>
                <a:gd name="T39" fmla="*/ 828 h 938"/>
                <a:gd name="T40" fmla="*/ 238 w 492"/>
                <a:gd name="T41" fmla="*/ 836 h 938"/>
                <a:gd name="T42" fmla="*/ 258 w 492"/>
                <a:gd name="T43" fmla="*/ 836 h 938"/>
                <a:gd name="T44" fmla="*/ 258 w 492"/>
                <a:gd name="T45" fmla="*/ 828 h 938"/>
                <a:gd name="T46" fmla="*/ 314 w 492"/>
                <a:gd name="T47" fmla="*/ 773 h 938"/>
                <a:gd name="T48" fmla="*/ 402 w 492"/>
                <a:gd name="T49" fmla="*/ 861 h 938"/>
                <a:gd name="T50" fmla="*/ 406 w 492"/>
                <a:gd name="T51" fmla="*/ 875 h 938"/>
                <a:gd name="T52" fmla="*/ 463 w 492"/>
                <a:gd name="T53" fmla="*/ 932 h 938"/>
                <a:gd name="T54" fmla="*/ 486 w 492"/>
                <a:gd name="T55" fmla="*/ 932 h 938"/>
                <a:gd name="T56" fmla="*/ 486 w 492"/>
                <a:gd name="T57" fmla="*/ 909 h 938"/>
                <a:gd name="T58" fmla="*/ 189 w 492"/>
                <a:gd name="T59" fmla="*/ 763 h 938"/>
                <a:gd name="T60" fmla="*/ 238 w 492"/>
                <a:gd name="T61" fmla="*/ 714 h 938"/>
                <a:gd name="T62" fmla="*/ 238 w 492"/>
                <a:gd name="T63" fmla="*/ 812 h 938"/>
                <a:gd name="T64" fmla="*/ 189 w 492"/>
                <a:gd name="T65" fmla="*/ 763 h 938"/>
                <a:gd name="T66" fmla="*/ 258 w 492"/>
                <a:gd name="T67" fmla="*/ 812 h 938"/>
                <a:gd name="T68" fmla="*/ 258 w 492"/>
                <a:gd name="T69" fmla="*/ 717 h 938"/>
                <a:gd name="T70" fmla="*/ 305 w 492"/>
                <a:gd name="T71" fmla="*/ 764 h 938"/>
                <a:gd name="T72" fmla="*/ 258 w 492"/>
                <a:gd name="T73" fmla="*/ 812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2" h="938">
                  <a:moveTo>
                    <a:pt x="486" y="909"/>
                  </a:moveTo>
                  <a:cubicBezTo>
                    <a:pt x="429" y="852"/>
                    <a:pt x="429" y="852"/>
                    <a:pt x="429" y="852"/>
                  </a:cubicBezTo>
                  <a:cubicBezTo>
                    <a:pt x="426" y="849"/>
                    <a:pt x="421" y="848"/>
                    <a:pt x="417" y="848"/>
                  </a:cubicBezTo>
                  <a:cubicBezTo>
                    <a:pt x="258" y="689"/>
                    <a:pt x="258" y="689"/>
                    <a:pt x="258" y="689"/>
                  </a:cubicBezTo>
                  <a:cubicBezTo>
                    <a:pt x="258" y="552"/>
                    <a:pt x="258" y="552"/>
                    <a:pt x="258" y="552"/>
                  </a:cubicBezTo>
                  <a:cubicBezTo>
                    <a:pt x="474" y="552"/>
                    <a:pt x="474" y="552"/>
                    <a:pt x="474" y="552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52"/>
                    <a:pt x="6" y="552"/>
                    <a:pt x="6" y="552"/>
                  </a:cubicBezTo>
                  <a:cubicBezTo>
                    <a:pt x="238" y="552"/>
                    <a:pt x="238" y="552"/>
                    <a:pt x="238" y="552"/>
                  </a:cubicBezTo>
                  <a:cubicBezTo>
                    <a:pt x="238" y="686"/>
                    <a:pt x="238" y="686"/>
                    <a:pt x="238" y="686"/>
                  </a:cubicBezTo>
                  <a:cubicBezTo>
                    <a:pt x="76" y="848"/>
                    <a:pt x="76" y="848"/>
                    <a:pt x="76" y="848"/>
                  </a:cubicBezTo>
                  <a:cubicBezTo>
                    <a:pt x="71" y="847"/>
                    <a:pt x="67" y="849"/>
                    <a:pt x="63" y="852"/>
                  </a:cubicBezTo>
                  <a:cubicBezTo>
                    <a:pt x="6" y="909"/>
                    <a:pt x="6" y="909"/>
                    <a:pt x="6" y="909"/>
                  </a:cubicBezTo>
                  <a:cubicBezTo>
                    <a:pt x="0" y="915"/>
                    <a:pt x="0" y="925"/>
                    <a:pt x="6" y="932"/>
                  </a:cubicBezTo>
                  <a:cubicBezTo>
                    <a:pt x="13" y="938"/>
                    <a:pt x="23" y="938"/>
                    <a:pt x="29" y="932"/>
                  </a:cubicBezTo>
                  <a:cubicBezTo>
                    <a:pt x="86" y="875"/>
                    <a:pt x="86" y="875"/>
                    <a:pt x="86" y="875"/>
                  </a:cubicBezTo>
                  <a:cubicBezTo>
                    <a:pt x="89" y="871"/>
                    <a:pt x="91" y="867"/>
                    <a:pt x="90" y="862"/>
                  </a:cubicBezTo>
                  <a:cubicBezTo>
                    <a:pt x="181" y="771"/>
                    <a:pt x="181" y="771"/>
                    <a:pt x="181" y="771"/>
                  </a:cubicBezTo>
                  <a:cubicBezTo>
                    <a:pt x="238" y="828"/>
                    <a:pt x="238" y="828"/>
                    <a:pt x="238" y="828"/>
                  </a:cubicBezTo>
                  <a:cubicBezTo>
                    <a:pt x="238" y="836"/>
                    <a:pt x="238" y="836"/>
                    <a:pt x="238" y="836"/>
                  </a:cubicBezTo>
                  <a:cubicBezTo>
                    <a:pt x="258" y="836"/>
                    <a:pt x="258" y="836"/>
                    <a:pt x="258" y="836"/>
                  </a:cubicBezTo>
                  <a:cubicBezTo>
                    <a:pt x="258" y="828"/>
                    <a:pt x="258" y="828"/>
                    <a:pt x="258" y="828"/>
                  </a:cubicBezTo>
                  <a:cubicBezTo>
                    <a:pt x="314" y="773"/>
                    <a:pt x="314" y="773"/>
                    <a:pt x="314" y="773"/>
                  </a:cubicBezTo>
                  <a:cubicBezTo>
                    <a:pt x="402" y="861"/>
                    <a:pt x="402" y="861"/>
                    <a:pt x="402" y="861"/>
                  </a:cubicBezTo>
                  <a:cubicBezTo>
                    <a:pt x="401" y="866"/>
                    <a:pt x="403" y="871"/>
                    <a:pt x="406" y="875"/>
                  </a:cubicBezTo>
                  <a:cubicBezTo>
                    <a:pt x="463" y="932"/>
                    <a:pt x="463" y="932"/>
                    <a:pt x="463" y="932"/>
                  </a:cubicBezTo>
                  <a:cubicBezTo>
                    <a:pt x="469" y="938"/>
                    <a:pt x="479" y="938"/>
                    <a:pt x="486" y="932"/>
                  </a:cubicBezTo>
                  <a:cubicBezTo>
                    <a:pt x="492" y="925"/>
                    <a:pt x="492" y="915"/>
                    <a:pt x="486" y="909"/>
                  </a:cubicBezTo>
                  <a:close/>
                  <a:moveTo>
                    <a:pt x="189" y="763"/>
                  </a:moveTo>
                  <a:cubicBezTo>
                    <a:pt x="238" y="714"/>
                    <a:pt x="238" y="714"/>
                    <a:pt x="238" y="714"/>
                  </a:cubicBezTo>
                  <a:cubicBezTo>
                    <a:pt x="238" y="812"/>
                    <a:pt x="238" y="812"/>
                    <a:pt x="238" y="812"/>
                  </a:cubicBezTo>
                  <a:lnTo>
                    <a:pt x="189" y="763"/>
                  </a:lnTo>
                  <a:close/>
                  <a:moveTo>
                    <a:pt x="258" y="812"/>
                  </a:moveTo>
                  <a:cubicBezTo>
                    <a:pt x="258" y="717"/>
                    <a:pt x="258" y="717"/>
                    <a:pt x="258" y="717"/>
                  </a:cubicBezTo>
                  <a:cubicBezTo>
                    <a:pt x="305" y="764"/>
                    <a:pt x="305" y="764"/>
                    <a:pt x="305" y="764"/>
                  </a:cubicBezTo>
                  <a:lnTo>
                    <a:pt x="258" y="812"/>
                  </a:lnTo>
                  <a:close/>
                </a:path>
              </a:pathLst>
            </a:custGeom>
            <a:solidFill>
              <a:srgbClr val="1947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gray">
            <a:xfrm>
              <a:off x="-1274763" y="2171700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gray">
            <a:xfrm>
              <a:off x="-1274763" y="2427288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gray">
            <a:xfrm>
              <a:off x="-1260475" y="3192463"/>
              <a:ext cx="1035051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gray">
            <a:xfrm>
              <a:off x="-1274763" y="2681288"/>
              <a:ext cx="974726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gray">
            <a:xfrm>
              <a:off x="-1274763" y="2936875"/>
              <a:ext cx="1139826" cy="7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59"/>
          <p:cNvGrpSpPr/>
          <p:nvPr userDrawn="1"/>
        </p:nvGrpSpPr>
        <p:grpSpPr bwMode="gray">
          <a:xfrm>
            <a:off x="8458282" y="1928745"/>
            <a:ext cx="610711" cy="813419"/>
            <a:chOff x="-323850" y="2616200"/>
            <a:chExt cx="1125538" cy="1544638"/>
          </a:xfrm>
          <a:solidFill>
            <a:srgbClr val="194780"/>
          </a:solidFill>
        </p:grpSpPr>
        <p:sp>
          <p:nvSpPr>
            <p:cNvPr id="40" name="Freeform 33"/>
            <p:cNvSpPr>
              <a:spLocks/>
            </p:cNvSpPr>
            <p:nvPr/>
          </p:nvSpPr>
          <p:spPr bwMode="gray">
            <a:xfrm>
              <a:off x="-128587" y="3024188"/>
              <a:ext cx="615950" cy="41275"/>
            </a:xfrm>
            <a:custGeom>
              <a:avLst/>
              <a:gdLst>
                <a:gd name="T0" fmla="*/ 159 w 164"/>
                <a:gd name="T1" fmla="*/ 11 h 11"/>
                <a:gd name="T2" fmla="*/ 5 w 164"/>
                <a:gd name="T3" fmla="*/ 11 h 11"/>
                <a:gd name="T4" fmla="*/ 0 w 164"/>
                <a:gd name="T5" fmla="*/ 5 h 11"/>
                <a:gd name="T6" fmla="*/ 5 w 164"/>
                <a:gd name="T7" fmla="*/ 0 h 11"/>
                <a:gd name="T8" fmla="*/ 159 w 164"/>
                <a:gd name="T9" fmla="*/ 0 h 11"/>
                <a:gd name="T10" fmla="*/ 164 w 164"/>
                <a:gd name="T11" fmla="*/ 5 h 11"/>
                <a:gd name="T12" fmla="*/ 159 w 164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1">
                  <a:moveTo>
                    <a:pt x="159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3"/>
                    <a:pt x="164" y="5"/>
                  </a:cubicBezTo>
                  <a:cubicBezTo>
                    <a:pt x="164" y="8"/>
                    <a:pt x="162" y="11"/>
                    <a:pt x="159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gray">
            <a:xfrm>
              <a:off x="-128587" y="31067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2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gray">
            <a:xfrm>
              <a:off x="-128587" y="3189288"/>
              <a:ext cx="615950" cy="38100"/>
            </a:xfrm>
            <a:custGeom>
              <a:avLst/>
              <a:gdLst>
                <a:gd name="T0" fmla="*/ 159 w 164"/>
                <a:gd name="T1" fmla="*/ 10 h 10"/>
                <a:gd name="T2" fmla="*/ 5 w 164"/>
                <a:gd name="T3" fmla="*/ 10 h 10"/>
                <a:gd name="T4" fmla="*/ 0 w 164"/>
                <a:gd name="T5" fmla="*/ 5 h 10"/>
                <a:gd name="T6" fmla="*/ 5 w 164"/>
                <a:gd name="T7" fmla="*/ 0 h 10"/>
                <a:gd name="T8" fmla="*/ 159 w 164"/>
                <a:gd name="T9" fmla="*/ 0 h 10"/>
                <a:gd name="T10" fmla="*/ 164 w 164"/>
                <a:gd name="T11" fmla="*/ 5 h 10"/>
                <a:gd name="T12" fmla="*/ 159 w 164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0">
                  <a:moveTo>
                    <a:pt x="159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2" y="0"/>
                    <a:pt x="164" y="2"/>
                    <a:pt x="164" y="5"/>
                  </a:cubicBezTo>
                  <a:cubicBezTo>
                    <a:pt x="164" y="8"/>
                    <a:pt x="162" y="10"/>
                    <a:pt x="159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gray">
            <a:xfrm>
              <a:off x="-128587" y="3271838"/>
              <a:ext cx="323850" cy="38100"/>
            </a:xfrm>
            <a:custGeom>
              <a:avLst/>
              <a:gdLst>
                <a:gd name="T0" fmla="*/ 80 w 86"/>
                <a:gd name="T1" fmla="*/ 10 h 10"/>
                <a:gd name="T2" fmla="*/ 5 w 86"/>
                <a:gd name="T3" fmla="*/ 10 h 10"/>
                <a:gd name="T4" fmla="*/ 0 w 86"/>
                <a:gd name="T5" fmla="*/ 5 h 10"/>
                <a:gd name="T6" fmla="*/ 5 w 86"/>
                <a:gd name="T7" fmla="*/ 0 h 10"/>
                <a:gd name="T8" fmla="*/ 80 w 86"/>
                <a:gd name="T9" fmla="*/ 0 h 10"/>
                <a:gd name="T10" fmla="*/ 86 w 86"/>
                <a:gd name="T11" fmla="*/ 5 h 10"/>
                <a:gd name="T12" fmla="*/ 80 w 8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0">
                  <a:moveTo>
                    <a:pt x="80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3" y="0"/>
                    <a:pt x="86" y="2"/>
                    <a:pt x="86" y="5"/>
                  </a:cubicBezTo>
                  <a:cubicBezTo>
                    <a:pt x="86" y="8"/>
                    <a:pt x="83" y="10"/>
                    <a:pt x="8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gray">
            <a:xfrm>
              <a:off x="-128587" y="3481388"/>
              <a:ext cx="676275" cy="41275"/>
            </a:xfrm>
            <a:custGeom>
              <a:avLst/>
              <a:gdLst>
                <a:gd name="T0" fmla="*/ 175 w 180"/>
                <a:gd name="T1" fmla="*/ 11 h 11"/>
                <a:gd name="T2" fmla="*/ 5 w 180"/>
                <a:gd name="T3" fmla="*/ 11 h 11"/>
                <a:gd name="T4" fmla="*/ 0 w 180"/>
                <a:gd name="T5" fmla="*/ 6 h 11"/>
                <a:gd name="T6" fmla="*/ 5 w 180"/>
                <a:gd name="T7" fmla="*/ 0 h 11"/>
                <a:gd name="T8" fmla="*/ 175 w 180"/>
                <a:gd name="T9" fmla="*/ 0 h 11"/>
                <a:gd name="T10" fmla="*/ 180 w 180"/>
                <a:gd name="T11" fmla="*/ 6 h 11"/>
                <a:gd name="T12" fmla="*/ 175 w 18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11">
                  <a:moveTo>
                    <a:pt x="17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8" y="0"/>
                    <a:pt x="180" y="3"/>
                    <a:pt x="180" y="6"/>
                  </a:cubicBezTo>
                  <a:cubicBezTo>
                    <a:pt x="180" y="8"/>
                    <a:pt x="178" y="11"/>
                    <a:pt x="17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gray">
            <a:xfrm>
              <a:off x="-128587" y="3563938"/>
              <a:ext cx="736600" cy="38100"/>
            </a:xfrm>
            <a:custGeom>
              <a:avLst/>
              <a:gdLst>
                <a:gd name="T0" fmla="*/ 191 w 196"/>
                <a:gd name="T1" fmla="*/ 10 h 10"/>
                <a:gd name="T2" fmla="*/ 5 w 196"/>
                <a:gd name="T3" fmla="*/ 10 h 10"/>
                <a:gd name="T4" fmla="*/ 0 w 196"/>
                <a:gd name="T5" fmla="*/ 5 h 10"/>
                <a:gd name="T6" fmla="*/ 5 w 196"/>
                <a:gd name="T7" fmla="*/ 0 h 10"/>
                <a:gd name="T8" fmla="*/ 191 w 196"/>
                <a:gd name="T9" fmla="*/ 0 h 10"/>
                <a:gd name="T10" fmla="*/ 196 w 196"/>
                <a:gd name="T11" fmla="*/ 5 h 10"/>
                <a:gd name="T12" fmla="*/ 191 w 19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0">
                  <a:moveTo>
                    <a:pt x="191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5"/>
                  </a:cubicBezTo>
                  <a:cubicBezTo>
                    <a:pt x="196" y="8"/>
                    <a:pt x="194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gray">
            <a:xfrm>
              <a:off x="-128587" y="3646488"/>
              <a:ext cx="701675" cy="38100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gray">
            <a:xfrm>
              <a:off x="-128587" y="3729038"/>
              <a:ext cx="649288" cy="38100"/>
            </a:xfrm>
            <a:custGeom>
              <a:avLst/>
              <a:gdLst>
                <a:gd name="T0" fmla="*/ 168 w 173"/>
                <a:gd name="T1" fmla="*/ 10 h 10"/>
                <a:gd name="T2" fmla="*/ 5 w 173"/>
                <a:gd name="T3" fmla="*/ 10 h 10"/>
                <a:gd name="T4" fmla="*/ 0 w 173"/>
                <a:gd name="T5" fmla="*/ 5 h 10"/>
                <a:gd name="T6" fmla="*/ 5 w 173"/>
                <a:gd name="T7" fmla="*/ 0 h 10"/>
                <a:gd name="T8" fmla="*/ 168 w 173"/>
                <a:gd name="T9" fmla="*/ 0 h 10"/>
                <a:gd name="T10" fmla="*/ 173 w 173"/>
                <a:gd name="T11" fmla="*/ 5 h 10"/>
                <a:gd name="T12" fmla="*/ 168 w 17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0">
                  <a:moveTo>
                    <a:pt x="16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0" y="0"/>
                    <a:pt x="173" y="2"/>
                    <a:pt x="173" y="5"/>
                  </a:cubicBezTo>
                  <a:cubicBezTo>
                    <a:pt x="173" y="8"/>
                    <a:pt x="170" y="10"/>
                    <a:pt x="16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gray">
            <a:xfrm>
              <a:off x="-128587" y="3816350"/>
              <a:ext cx="701675" cy="36513"/>
            </a:xfrm>
            <a:custGeom>
              <a:avLst/>
              <a:gdLst>
                <a:gd name="T0" fmla="*/ 182 w 187"/>
                <a:gd name="T1" fmla="*/ 10 h 10"/>
                <a:gd name="T2" fmla="*/ 5 w 187"/>
                <a:gd name="T3" fmla="*/ 10 h 10"/>
                <a:gd name="T4" fmla="*/ 0 w 187"/>
                <a:gd name="T5" fmla="*/ 5 h 10"/>
                <a:gd name="T6" fmla="*/ 5 w 187"/>
                <a:gd name="T7" fmla="*/ 0 h 10"/>
                <a:gd name="T8" fmla="*/ 182 w 187"/>
                <a:gd name="T9" fmla="*/ 0 h 10"/>
                <a:gd name="T10" fmla="*/ 187 w 187"/>
                <a:gd name="T11" fmla="*/ 5 h 10"/>
                <a:gd name="T12" fmla="*/ 182 w 18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0">
                  <a:moveTo>
                    <a:pt x="182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7" y="2"/>
                    <a:pt x="187" y="5"/>
                  </a:cubicBezTo>
                  <a:cubicBezTo>
                    <a:pt x="187" y="8"/>
                    <a:pt x="185" y="10"/>
                    <a:pt x="18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gray">
            <a:xfrm>
              <a:off x="-128587" y="3898900"/>
              <a:ext cx="484188" cy="36513"/>
            </a:xfrm>
            <a:custGeom>
              <a:avLst/>
              <a:gdLst>
                <a:gd name="T0" fmla="*/ 124 w 129"/>
                <a:gd name="T1" fmla="*/ 10 h 10"/>
                <a:gd name="T2" fmla="*/ 5 w 129"/>
                <a:gd name="T3" fmla="*/ 10 h 10"/>
                <a:gd name="T4" fmla="*/ 0 w 129"/>
                <a:gd name="T5" fmla="*/ 5 h 10"/>
                <a:gd name="T6" fmla="*/ 5 w 129"/>
                <a:gd name="T7" fmla="*/ 0 h 10"/>
                <a:gd name="T8" fmla="*/ 124 w 129"/>
                <a:gd name="T9" fmla="*/ 0 h 10"/>
                <a:gd name="T10" fmla="*/ 129 w 129"/>
                <a:gd name="T11" fmla="*/ 5 h 10"/>
                <a:gd name="T12" fmla="*/ 124 w 129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">
                  <a:moveTo>
                    <a:pt x="124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7" y="0"/>
                    <a:pt x="129" y="2"/>
                    <a:pt x="129" y="5"/>
                  </a:cubicBezTo>
                  <a:cubicBezTo>
                    <a:pt x="129" y="8"/>
                    <a:pt x="127" y="10"/>
                    <a:pt x="12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3"/>
            <p:cNvSpPr>
              <a:spLocks noEditPoints="1"/>
            </p:cNvSpPr>
            <p:nvPr/>
          </p:nvSpPr>
          <p:spPr bwMode="gray">
            <a:xfrm>
              <a:off x="-323850" y="2616200"/>
              <a:ext cx="1125538" cy="1544638"/>
            </a:xfrm>
            <a:custGeom>
              <a:avLst/>
              <a:gdLst>
                <a:gd name="T0" fmla="*/ 532 w 709"/>
                <a:gd name="T1" fmla="*/ 0 h 973"/>
                <a:gd name="T2" fmla="*/ 0 w 709"/>
                <a:gd name="T3" fmla="*/ 0 h 973"/>
                <a:gd name="T4" fmla="*/ 0 w 709"/>
                <a:gd name="T5" fmla="*/ 973 h 973"/>
                <a:gd name="T6" fmla="*/ 709 w 709"/>
                <a:gd name="T7" fmla="*/ 973 h 973"/>
                <a:gd name="T8" fmla="*/ 709 w 709"/>
                <a:gd name="T9" fmla="*/ 179 h 973"/>
                <a:gd name="T10" fmla="*/ 532 w 709"/>
                <a:gd name="T11" fmla="*/ 0 h 973"/>
                <a:gd name="T12" fmla="*/ 643 w 709"/>
                <a:gd name="T13" fmla="*/ 897 h 973"/>
                <a:gd name="T14" fmla="*/ 67 w 709"/>
                <a:gd name="T15" fmla="*/ 897 h 973"/>
                <a:gd name="T16" fmla="*/ 67 w 709"/>
                <a:gd name="T17" fmla="*/ 66 h 973"/>
                <a:gd name="T18" fmla="*/ 502 w 709"/>
                <a:gd name="T19" fmla="*/ 66 h 973"/>
                <a:gd name="T20" fmla="*/ 502 w 709"/>
                <a:gd name="T21" fmla="*/ 208 h 973"/>
                <a:gd name="T22" fmla="*/ 643 w 709"/>
                <a:gd name="T23" fmla="*/ 208 h 973"/>
                <a:gd name="T24" fmla="*/ 643 w 709"/>
                <a:gd name="T25" fmla="*/ 897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9" h="973">
                  <a:moveTo>
                    <a:pt x="532" y="0"/>
                  </a:moveTo>
                  <a:lnTo>
                    <a:pt x="0" y="0"/>
                  </a:lnTo>
                  <a:lnTo>
                    <a:pt x="0" y="973"/>
                  </a:lnTo>
                  <a:lnTo>
                    <a:pt x="709" y="973"/>
                  </a:lnTo>
                  <a:lnTo>
                    <a:pt x="709" y="179"/>
                  </a:lnTo>
                  <a:lnTo>
                    <a:pt x="532" y="0"/>
                  </a:lnTo>
                  <a:close/>
                  <a:moveTo>
                    <a:pt x="643" y="897"/>
                  </a:moveTo>
                  <a:lnTo>
                    <a:pt x="67" y="897"/>
                  </a:lnTo>
                  <a:lnTo>
                    <a:pt x="67" y="66"/>
                  </a:lnTo>
                  <a:lnTo>
                    <a:pt x="502" y="66"/>
                  </a:lnTo>
                  <a:lnTo>
                    <a:pt x="502" y="208"/>
                  </a:lnTo>
                  <a:lnTo>
                    <a:pt x="643" y="208"/>
                  </a:lnTo>
                  <a:lnTo>
                    <a:pt x="643" y="8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2" name="Group 71"/>
          <p:cNvGrpSpPr/>
          <p:nvPr userDrawn="1"/>
        </p:nvGrpSpPr>
        <p:grpSpPr bwMode="gray">
          <a:xfrm>
            <a:off x="8341929" y="3301419"/>
            <a:ext cx="887198" cy="662874"/>
            <a:chOff x="6272213" y="1236663"/>
            <a:chExt cx="2000250" cy="1539875"/>
          </a:xfrm>
        </p:grpSpPr>
        <p:sp>
          <p:nvSpPr>
            <p:cNvPr id="53" name="Freeform 65"/>
            <p:cNvSpPr>
              <a:spLocks/>
            </p:cNvSpPr>
            <p:nvPr/>
          </p:nvSpPr>
          <p:spPr bwMode="gray">
            <a:xfrm>
              <a:off x="6272213" y="1236663"/>
              <a:ext cx="2000250" cy="1539875"/>
            </a:xfrm>
            <a:custGeom>
              <a:avLst/>
              <a:gdLst>
                <a:gd name="T0" fmla="*/ 1260 w 1260"/>
                <a:gd name="T1" fmla="*/ 0 h 970"/>
                <a:gd name="T2" fmla="*/ 0 w 1260"/>
                <a:gd name="T3" fmla="*/ 0 h 970"/>
                <a:gd name="T4" fmla="*/ 0 w 1260"/>
                <a:gd name="T5" fmla="*/ 970 h 970"/>
                <a:gd name="T6" fmla="*/ 1260 w 1260"/>
                <a:gd name="T7" fmla="*/ 970 h 970"/>
                <a:gd name="T8" fmla="*/ 1260 w 1260"/>
                <a:gd name="T9" fmla="*/ 0 h 970"/>
                <a:gd name="T10" fmla="*/ 1260 w 1260"/>
                <a:gd name="T11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0" h="970">
                  <a:moveTo>
                    <a:pt x="1260" y="0"/>
                  </a:moveTo>
                  <a:lnTo>
                    <a:pt x="0" y="0"/>
                  </a:lnTo>
                  <a:lnTo>
                    <a:pt x="0" y="970"/>
                  </a:lnTo>
                  <a:lnTo>
                    <a:pt x="1260" y="97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66"/>
            <p:cNvSpPr>
              <a:spLocks noEditPoints="1"/>
            </p:cNvSpPr>
            <p:nvPr/>
          </p:nvSpPr>
          <p:spPr bwMode="gray">
            <a:xfrm>
              <a:off x="6508751" y="1479550"/>
              <a:ext cx="795338" cy="768350"/>
            </a:xfrm>
            <a:custGeom>
              <a:avLst/>
              <a:gdLst>
                <a:gd name="T0" fmla="*/ 197 w 212"/>
                <a:gd name="T1" fmla="*/ 119 h 205"/>
                <a:gd name="T2" fmla="*/ 197 w 212"/>
                <a:gd name="T3" fmla="*/ 115 h 205"/>
                <a:gd name="T4" fmla="*/ 139 w 212"/>
                <a:gd name="T5" fmla="*/ 31 h 205"/>
                <a:gd name="T6" fmla="*/ 106 w 212"/>
                <a:gd name="T7" fmla="*/ 0 h 205"/>
                <a:gd name="T8" fmla="*/ 74 w 212"/>
                <a:gd name="T9" fmla="*/ 31 h 205"/>
                <a:gd name="T10" fmla="*/ 16 w 212"/>
                <a:gd name="T11" fmla="*/ 115 h 205"/>
                <a:gd name="T12" fmla="*/ 16 w 212"/>
                <a:gd name="T13" fmla="*/ 119 h 205"/>
                <a:gd name="T14" fmla="*/ 0 w 212"/>
                <a:gd name="T15" fmla="*/ 147 h 205"/>
                <a:gd name="T16" fmla="*/ 33 w 212"/>
                <a:gd name="T17" fmla="*/ 179 h 205"/>
                <a:gd name="T18" fmla="*/ 41 w 212"/>
                <a:gd name="T19" fmla="*/ 178 h 205"/>
                <a:gd name="T20" fmla="*/ 106 w 212"/>
                <a:gd name="T21" fmla="*/ 205 h 205"/>
                <a:gd name="T22" fmla="*/ 171 w 212"/>
                <a:gd name="T23" fmla="*/ 178 h 205"/>
                <a:gd name="T24" fmla="*/ 180 w 212"/>
                <a:gd name="T25" fmla="*/ 179 h 205"/>
                <a:gd name="T26" fmla="*/ 212 w 212"/>
                <a:gd name="T27" fmla="*/ 147 h 205"/>
                <a:gd name="T28" fmla="*/ 197 w 212"/>
                <a:gd name="T29" fmla="*/ 119 h 205"/>
                <a:gd name="T30" fmla="*/ 90 w 212"/>
                <a:gd name="T31" fmla="*/ 24 h 205"/>
                <a:gd name="T32" fmla="*/ 122 w 212"/>
                <a:gd name="T33" fmla="*/ 24 h 205"/>
                <a:gd name="T34" fmla="*/ 122 w 212"/>
                <a:gd name="T35" fmla="*/ 36 h 205"/>
                <a:gd name="T36" fmla="*/ 90 w 212"/>
                <a:gd name="T37" fmla="*/ 36 h 205"/>
                <a:gd name="T38" fmla="*/ 90 w 212"/>
                <a:gd name="T39" fmla="*/ 24 h 205"/>
                <a:gd name="T40" fmla="*/ 50 w 212"/>
                <a:gd name="T41" fmla="*/ 152 h 205"/>
                <a:gd name="T42" fmla="*/ 18 w 212"/>
                <a:gd name="T43" fmla="*/ 152 h 205"/>
                <a:gd name="T44" fmla="*/ 18 w 212"/>
                <a:gd name="T45" fmla="*/ 140 h 205"/>
                <a:gd name="T46" fmla="*/ 50 w 212"/>
                <a:gd name="T47" fmla="*/ 140 h 205"/>
                <a:gd name="T48" fmla="*/ 50 w 212"/>
                <a:gd name="T49" fmla="*/ 152 h 205"/>
                <a:gd name="T50" fmla="*/ 106 w 212"/>
                <a:gd name="T51" fmla="*/ 191 h 205"/>
                <a:gd name="T52" fmla="*/ 55 w 212"/>
                <a:gd name="T53" fmla="*/ 170 h 205"/>
                <a:gd name="T54" fmla="*/ 65 w 212"/>
                <a:gd name="T55" fmla="*/ 147 h 205"/>
                <a:gd name="T56" fmla="*/ 33 w 212"/>
                <a:gd name="T57" fmla="*/ 115 h 205"/>
                <a:gd name="T58" fmla="*/ 31 w 212"/>
                <a:gd name="T59" fmla="*/ 115 h 205"/>
                <a:gd name="T60" fmla="*/ 77 w 212"/>
                <a:gd name="T61" fmla="*/ 46 h 205"/>
                <a:gd name="T62" fmla="*/ 106 w 212"/>
                <a:gd name="T63" fmla="*/ 65 h 205"/>
                <a:gd name="T64" fmla="*/ 136 w 212"/>
                <a:gd name="T65" fmla="*/ 46 h 205"/>
                <a:gd name="T66" fmla="*/ 182 w 212"/>
                <a:gd name="T67" fmla="*/ 115 h 205"/>
                <a:gd name="T68" fmla="*/ 180 w 212"/>
                <a:gd name="T69" fmla="*/ 115 h 205"/>
                <a:gd name="T70" fmla="*/ 148 w 212"/>
                <a:gd name="T71" fmla="*/ 147 h 205"/>
                <a:gd name="T72" fmla="*/ 158 w 212"/>
                <a:gd name="T73" fmla="*/ 170 h 205"/>
                <a:gd name="T74" fmla="*/ 106 w 212"/>
                <a:gd name="T75" fmla="*/ 191 h 205"/>
                <a:gd name="T76" fmla="*/ 198 w 212"/>
                <a:gd name="T77" fmla="*/ 152 h 205"/>
                <a:gd name="T78" fmla="*/ 162 w 212"/>
                <a:gd name="T79" fmla="*/ 152 h 205"/>
                <a:gd name="T80" fmla="*/ 162 w 212"/>
                <a:gd name="T81" fmla="*/ 140 h 205"/>
                <a:gd name="T82" fmla="*/ 198 w 212"/>
                <a:gd name="T83" fmla="*/ 140 h 205"/>
                <a:gd name="T84" fmla="*/ 198 w 212"/>
                <a:gd name="T85" fmla="*/ 15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2" h="205">
                  <a:moveTo>
                    <a:pt x="197" y="119"/>
                  </a:moveTo>
                  <a:cubicBezTo>
                    <a:pt x="197" y="118"/>
                    <a:pt x="197" y="116"/>
                    <a:pt x="197" y="115"/>
                  </a:cubicBezTo>
                  <a:cubicBezTo>
                    <a:pt x="197" y="77"/>
                    <a:pt x="173" y="44"/>
                    <a:pt x="139" y="31"/>
                  </a:cubicBezTo>
                  <a:cubicBezTo>
                    <a:pt x="138" y="14"/>
                    <a:pt x="124" y="0"/>
                    <a:pt x="106" y="0"/>
                  </a:cubicBezTo>
                  <a:cubicBezTo>
                    <a:pt x="89" y="0"/>
                    <a:pt x="75" y="14"/>
                    <a:pt x="74" y="31"/>
                  </a:cubicBezTo>
                  <a:cubicBezTo>
                    <a:pt x="40" y="44"/>
                    <a:pt x="16" y="77"/>
                    <a:pt x="16" y="115"/>
                  </a:cubicBezTo>
                  <a:cubicBezTo>
                    <a:pt x="16" y="116"/>
                    <a:pt x="16" y="118"/>
                    <a:pt x="16" y="119"/>
                  </a:cubicBezTo>
                  <a:cubicBezTo>
                    <a:pt x="7" y="125"/>
                    <a:pt x="0" y="135"/>
                    <a:pt x="0" y="147"/>
                  </a:cubicBezTo>
                  <a:cubicBezTo>
                    <a:pt x="0" y="165"/>
                    <a:pt x="15" y="179"/>
                    <a:pt x="33" y="179"/>
                  </a:cubicBezTo>
                  <a:cubicBezTo>
                    <a:pt x="36" y="179"/>
                    <a:pt x="39" y="179"/>
                    <a:pt x="41" y="178"/>
                  </a:cubicBezTo>
                  <a:cubicBezTo>
                    <a:pt x="58" y="195"/>
                    <a:pt x="81" y="205"/>
                    <a:pt x="106" y="205"/>
                  </a:cubicBezTo>
                  <a:cubicBezTo>
                    <a:pt x="132" y="205"/>
                    <a:pt x="155" y="195"/>
                    <a:pt x="171" y="178"/>
                  </a:cubicBezTo>
                  <a:cubicBezTo>
                    <a:pt x="174" y="179"/>
                    <a:pt x="177" y="179"/>
                    <a:pt x="180" y="179"/>
                  </a:cubicBezTo>
                  <a:cubicBezTo>
                    <a:pt x="198" y="179"/>
                    <a:pt x="212" y="165"/>
                    <a:pt x="212" y="147"/>
                  </a:cubicBezTo>
                  <a:cubicBezTo>
                    <a:pt x="212" y="135"/>
                    <a:pt x="206" y="125"/>
                    <a:pt x="197" y="119"/>
                  </a:cubicBezTo>
                  <a:close/>
                  <a:moveTo>
                    <a:pt x="90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90" y="36"/>
                    <a:pt x="90" y="36"/>
                    <a:pt x="90" y="36"/>
                  </a:cubicBezTo>
                  <a:lnTo>
                    <a:pt x="90" y="24"/>
                  </a:lnTo>
                  <a:close/>
                  <a:moveTo>
                    <a:pt x="50" y="152"/>
                  </a:moveTo>
                  <a:cubicBezTo>
                    <a:pt x="18" y="152"/>
                    <a:pt x="18" y="152"/>
                    <a:pt x="18" y="152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50" y="140"/>
                    <a:pt x="50" y="140"/>
                    <a:pt x="50" y="140"/>
                  </a:cubicBezTo>
                  <a:lnTo>
                    <a:pt x="50" y="152"/>
                  </a:lnTo>
                  <a:close/>
                  <a:moveTo>
                    <a:pt x="106" y="191"/>
                  </a:moveTo>
                  <a:cubicBezTo>
                    <a:pt x="86" y="191"/>
                    <a:pt x="68" y="183"/>
                    <a:pt x="55" y="170"/>
                  </a:cubicBezTo>
                  <a:cubicBezTo>
                    <a:pt x="61" y="164"/>
                    <a:pt x="65" y="156"/>
                    <a:pt x="65" y="147"/>
                  </a:cubicBezTo>
                  <a:cubicBezTo>
                    <a:pt x="65" y="129"/>
                    <a:pt x="50" y="115"/>
                    <a:pt x="33" y="115"/>
                  </a:cubicBezTo>
                  <a:cubicBezTo>
                    <a:pt x="32" y="115"/>
                    <a:pt x="31" y="115"/>
                    <a:pt x="31" y="115"/>
                  </a:cubicBezTo>
                  <a:cubicBezTo>
                    <a:pt x="31" y="84"/>
                    <a:pt x="50" y="57"/>
                    <a:pt x="77" y="46"/>
                  </a:cubicBezTo>
                  <a:cubicBezTo>
                    <a:pt x="82" y="57"/>
                    <a:pt x="93" y="65"/>
                    <a:pt x="106" y="65"/>
                  </a:cubicBezTo>
                  <a:cubicBezTo>
                    <a:pt x="120" y="65"/>
                    <a:pt x="131" y="57"/>
                    <a:pt x="136" y="46"/>
                  </a:cubicBezTo>
                  <a:cubicBezTo>
                    <a:pt x="163" y="57"/>
                    <a:pt x="182" y="84"/>
                    <a:pt x="182" y="115"/>
                  </a:cubicBezTo>
                  <a:cubicBezTo>
                    <a:pt x="181" y="115"/>
                    <a:pt x="181" y="115"/>
                    <a:pt x="180" y="115"/>
                  </a:cubicBezTo>
                  <a:cubicBezTo>
                    <a:pt x="162" y="115"/>
                    <a:pt x="148" y="129"/>
                    <a:pt x="148" y="147"/>
                  </a:cubicBezTo>
                  <a:cubicBezTo>
                    <a:pt x="148" y="156"/>
                    <a:pt x="152" y="164"/>
                    <a:pt x="158" y="170"/>
                  </a:cubicBezTo>
                  <a:cubicBezTo>
                    <a:pt x="144" y="183"/>
                    <a:pt x="126" y="191"/>
                    <a:pt x="106" y="191"/>
                  </a:cubicBezTo>
                  <a:close/>
                  <a:moveTo>
                    <a:pt x="198" y="152"/>
                  </a:moveTo>
                  <a:cubicBezTo>
                    <a:pt x="162" y="152"/>
                    <a:pt x="162" y="152"/>
                    <a:pt x="162" y="152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98" y="140"/>
                    <a:pt x="198" y="140"/>
                    <a:pt x="198" y="140"/>
                  </a:cubicBezTo>
                  <a:lnTo>
                    <a:pt x="198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67"/>
            <p:cNvSpPr>
              <a:spLocks/>
            </p:cNvSpPr>
            <p:nvPr/>
          </p:nvSpPr>
          <p:spPr bwMode="gray">
            <a:xfrm>
              <a:off x="6508751" y="2439988"/>
              <a:ext cx="1316038" cy="47625"/>
            </a:xfrm>
            <a:custGeom>
              <a:avLst/>
              <a:gdLst>
                <a:gd name="T0" fmla="*/ 345 w 351"/>
                <a:gd name="T1" fmla="*/ 13 h 13"/>
                <a:gd name="T2" fmla="*/ 7 w 351"/>
                <a:gd name="T3" fmla="*/ 13 h 13"/>
                <a:gd name="T4" fmla="*/ 0 w 351"/>
                <a:gd name="T5" fmla="*/ 7 h 13"/>
                <a:gd name="T6" fmla="*/ 7 w 351"/>
                <a:gd name="T7" fmla="*/ 0 h 13"/>
                <a:gd name="T8" fmla="*/ 345 w 351"/>
                <a:gd name="T9" fmla="*/ 0 h 13"/>
                <a:gd name="T10" fmla="*/ 351 w 351"/>
                <a:gd name="T11" fmla="*/ 7 h 13"/>
                <a:gd name="T12" fmla="*/ 345 w 351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13">
                  <a:moveTo>
                    <a:pt x="345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1" y="3"/>
                    <a:pt x="351" y="7"/>
                  </a:cubicBezTo>
                  <a:cubicBezTo>
                    <a:pt x="351" y="10"/>
                    <a:pt x="349" y="13"/>
                    <a:pt x="34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68"/>
            <p:cNvSpPr>
              <a:spLocks/>
            </p:cNvSpPr>
            <p:nvPr/>
          </p:nvSpPr>
          <p:spPr bwMode="gray">
            <a:xfrm>
              <a:off x="6508751" y="2544763"/>
              <a:ext cx="1466850" cy="44450"/>
            </a:xfrm>
            <a:custGeom>
              <a:avLst/>
              <a:gdLst>
                <a:gd name="T0" fmla="*/ 385 w 391"/>
                <a:gd name="T1" fmla="*/ 12 h 12"/>
                <a:gd name="T2" fmla="*/ 7 w 391"/>
                <a:gd name="T3" fmla="*/ 12 h 12"/>
                <a:gd name="T4" fmla="*/ 0 w 391"/>
                <a:gd name="T5" fmla="*/ 6 h 12"/>
                <a:gd name="T6" fmla="*/ 7 w 391"/>
                <a:gd name="T7" fmla="*/ 0 h 12"/>
                <a:gd name="T8" fmla="*/ 385 w 391"/>
                <a:gd name="T9" fmla="*/ 0 h 12"/>
                <a:gd name="T10" fmla="*/ 391 w 391"/>
                <a:gd name="T11" fmla="*/ 6 h 12"/>
                <a:gd name="T12" fmla="*/ 385 w 39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" h="12">
                  <a:moveTo>
                    <a:pt x="385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88" y="0"/>
                    <a:pt x="391" y="3"/>
                    <a:pt x="391" y="6"/>
                  </a:cubicBezTo>
                  <a:cubicBezTo>
                    <a:pt x="391" y="10"/>
                    <a:pt x="388" y="12"/>
                    <a:pt x="38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9"/>
            <p:cNvSpPr>
              <a:spLocks/>
            </p:cNvSpPr>
            <p:nvPr/>
          </p:nvSpPr>
          <p:spPr bwMode="gray">
            <a:xfrm>
              <a:off x="7529513" y="1611313"/>
              <a:ext cx="460375" cy="33338"/>
            </a:xfrm>
            <a:custGeom>
              <a:avLst/>
              <a:gdLst>
                <a:gd name="T0" fmla="*/ 118 w 123"/>
                <a:gd name="T1" fmla="*/ 9 h 9"/>
                <a:gd name="T2" fmla="*/ 4 w 123"/>
                <a:gd name="T3" fmla="*/ 9 h 9"/>
                <a:gd name="T4" fmla="*/ 0 w 123"/>
                <a:gd name="T5" fmla="*/ 4 h 9"/>
                <a:gd name="T6" fmla="*/ 4 w 123"/>
                <a:gd name="T7" fmla="*/ 0 h 9"/>
                <a:gd name="T8" fmla="*/ 118 w 123"/>
                <a:gd name="T9" fmla="*/ 0 h 9"/>
                <a:gd name="T10" fmla="*/ 123 w 123"/>
                <a:gd name="T11" fmla="*/ 4 h 9"/>
                <a:gd name="T12" fmla="*/ 118 w 12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9">
                  <a:moveTo>
                    <a:pt x="11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4"/>
                  </a:cubicBezTo>
                  <a:cubicBezTo>
                    <a:pt x="123" y="7"/>
                    <a:pt x="121" y="9"/>
                    <a:pt x="1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"/>
            <p:cNvSpPr>
              <a:spLocks/>
            </p:cNvSpPr>
            <p:nvPr/>
          </p:nvSpPr>
          <p:spPr bwMode="gray">
            <a:xfrm>
              <a:off x="7529513" y="1719263"/>
              <a:ext cx="569913" cy="38100"/>
            </a:xfrm>
            <a:custGeom>
              <a:avLst/>
              <a:gdLst>
                <a:gd name="T0" fmla="*/ 147 w 152"/>
                <a:gd name="T1" fmla="*/ 10 h 10"/>
                <a:gd name="T2" fmla="*/ 4 w 152"/>
                <a:gd name="T3" fmla="*/ 10 h 10"/>
                <a:gd name="T4" fmla="*/ 0 w 152"/>
                <a:gd name="T5" fmla="*/ 5 h 10"/>
                <a:gd name="T6" fmla="*/ 4 w 152"/>
                <a:gd name="T7" fmla="*/ 0 h 10"/>
                <a:gd name="T8" fmla="*/ 147 w 152"/>
                <a:gd name="T9" fmla="*/ 0 h 10"/>
                <a:gd name="T10" fmla="*/ 152 w 152"/>
                <a:gd name="T11" fmla="*/ 5 h 10"/>
                <a:gd name="T12" fmla="*/ 147 w 15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0">
                  <a:moveTo>
                    <a:pt x="147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0" y="0"/>
                    <a:pt x="152" y="3"/>
                    <a:pt x="152" y="5"/>
                  </a:cubicBezTo>
                  <a:cubicBezTo>
                    <a:pt x="152" y="8"/>
                    <a:pt x="150" y="10"/>
                    <a:pt x="14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"/>
            <p:cNvSpPr>
              <a:spLocks/>
            </p:cNvSpPr>
            <p:nvPr/>
          </p:nvSpPr>
          <p:spPr bwMode="gray">
            <a:xfrm>
              <a:off x="7529513" y="1831975"/>
              <a:ext cx="460375" cy="38100"/>
            </a:xfrm>
            <a:custGeom>
              <a:avLst/>
              <a:gdLst>
                <a:gd name="T0" fmla="*/ 118 w 123"/>
                <a:gd name="T1" fmla="*/ 10 h 10"/>
                <a:gd name="T2" fmla="*/ 4 w 123"/>
                <a:gd name="T3" fmla="*/ 10 h 10"/>
                <a:gd name="T4" fmla="*/ 0 w 123"/>
                <a:gd name="T5" fmla="*/ 5 h 10"/>
                <a:gd name="T6" fmla="*/ 4 w 123"/>
                <a:gd name="T7" fmla="*/ 0 h 10"/>
                <a:gd name="T8" fmla="*/ 118 w 123"/>
                <a:gd name="T9" fmla="*/ 0 h 10"/>
                <a:gd name="T10" fmla="*/ 123 w 123"/>
                <a:gd name="T11" fmla="*/ 5 h 10"/>
                <a:gd name="T12" fmla="*/ 118 w 123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0">
                  <a:moveTo>
                    <a:pt x="118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3" y="2"/>
                    <a:pt x="123" y="5"/>
                  </a:cubicBezTo>
                  <a:cubicBezTo>
                    <a:pt x="123" y="7"/>
                    <a:pt x="121" y="10"/>
                    <a:pt x="1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72"/>
            <p:cNvSpPr>
              <a:spLocks/>
            </p:cNvSpPr>
            <p:nvPr/>
          </p:nvSpPr>
          <p:spPr bwMode="gray">
            <a:xfrm>
              <a:off x="7529513" y="1944688"/>
              <a:ext cx="190500" cy="33338"/>
            </a:xfrm>
            <a:custGeom>
              <a:avLst/>
              <a:gdLst>
                <a:gd name="T0" fmla="*/ 47 w 51"/>
                <a:gd name="T1" fmla="*/ 9 h 9"/>
                <a:gd name="T2" fmla="*/ 4 w 51"/>
                <a:gd name="T3" fmla="*/ 9 h 9"/>
                <a:gd name="T4" fmla="*/ 0 w 51"/>
                <a:gd name="T5" fmla="*/ 5 h 9"/>
                <a:gd name="T6" fmla="*/ 4 w 51"/>
                <a:gd name="T7" fmla="*/ 0 h 9"/>
                <a:gd name="T8" fmla="*/ 47 w 51"/>
                <a:gd name="T9" fmla="*/ 0 h 9"/>
                <a:gd name="T10" fmla="*/ 51 w 51"/>
                <a:gd name="T11" fmla="*/ 5 h 9"/>
                <a:gd name="T12" fmla="*/ 47 w 51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9">
                  <a:moveTo>
                    <a:pt x="4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5"/>
                  </a:cubicBezTo>
                  <a:cubicBezTo>
                    <a:pt x="51" y="7"/>
                    <a:pt x="49" y="9"/>
                    <a:pt x="47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Oval 73"/>
            <p:cNvSpPr>
              <a:spLocks noChangeArrowheads="1"/>
            </p:cNvSpPr>
            <p:nvPr/>
          </p:nvSpPr>
          <p:spPr bwMode="gray">
            <a:xfrm>
              <a:off x="7442201" y="1719263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Oval 74"/>
            <p:cNvSpPr>
              <a:spLocks noChangeArrowheads="1"/>
            </p:cNvSpPr>
            <p:nvPr/>
          </p:nvSpPr>
          <p:spPr bwMode="gray">
            <a:xfrm>
              <a:off x="7442201" y="1828800"/>
              <a:ext cx="38100" cy="41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Oval 75"/>
            <p:cNvSpPr>
              <a:spLocks noChangeArrowheads="1"/>
            </p:cNvSpPr>
            <p:nvPr/>
          </p:nvSpPr>
          <p:spPr bwMode="gray">
            <a:xfrm>
              <a:off x="7442201" y="1944688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Oval 76"/>
            <p:cNvSpPr>
              <a:spLocks noChangeArrowheads="1"/>
            </p:cNvSpPr>
            <p:nvPr/>
          </p:nvSpPr>
          <p:spPr bwMode="gray">
            <a:xfrm>
              <a:off x="7442201" y="1606550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5" name="Group 84"/>
          <p:cNvGrpSpPr>
            <a:grpSpLocks noChangeAspect="1"/>
          </p:cNvGrpSpPr>
          <p:nvPr userDrawn="1"/>
        </p:nvGrpSpPr>
        <p:grpSpPr bwMode="gray">
          <a:xfrm>
            <a:off x="8207439" y="4704459"/>
            <a:ext cx="1191500" cy="812589"/>
            <a:chOff x="1944" y="1520"/>
            <a:chExt cx="1871" cy="1276"/>
          </a:xfrm>
          <a:solidFill>
            <a:srgbClr val="194780"/>
          </a:solidFill>
        </p:grpSpPr>
        <p:sp>
          <p:nvSpPr>
            <p:cNvPr id="66" name="Freeform 85"/>
            <p:cNvSpPr>
              <a:spLocks noEditPoints="1"/>
            </p:cNvSpPr>
            <p:nvPr/>
          </p:nvSpPr>
          <p:spPr bwMode="gray">
            <a:xfrm>
              <a:off x="2067" y="1520"/>
              <a:ext cx="1616" cy="1153"/>
            </a:xfrm>
            <a:custGeom>
              <a:avLst/>
              <a:gdLst>
                <a:gd name="T0" fmla="*/ 668 w 684"/>
                <a:gd name="T1" fmla="*/ 0 h 488"/>
                <a:gd name="T2" fmla="*/ 16 w 684"/>
                <a:gd name="T3" fmla="*/ 0 h 488"/>
                <a:gd name="T4" fmla="*/ 0 w 684"/>
                <a:gd name="T5" fmla="*/ 16 h 488"/>
                <a:gd name="T6" fmla="*/ 0 w 684"/>
                <a:gd name="T7" fmla="*/ 472 h 488"/>
                <a:gd name="T8" fmla="*/ 16 w 684"/>
                <a:gd name="T9" fmla="*/ 488 h 488"/>
                <a:gd name="T10" fmla="*/ 668 w 684"/>
                <a:gd name="T11" fmla="*/ 488 h 488"/>
                <a:gd name="T12" fmla="*/ 684 w 684"/>
                <a:gd name="T13" fmla="*/ 472 h 488"/>
                <a:gd name="T14" fmla="*/ 684 w 684"/>
                <a:gd name="T15" fmla="*/ 16 h 488"/>
                <a:gd name="T16" fmla="*/ 668 w 684"/>
                <a:gd name="T17" fmla="*/ 0 h 488"/>
                <a:gd name="T18" fmla="*/ 652 w 684"/>
                <a:gd name="T19" fmla="*/ 456 h 488"/>
                <a:gd name="T20" fmla="*/ 32 w 684"/>
                <a:gd name="T21" fmla="*/ 456 h 488"/>
                <a:gd name="T22" fmla="*/ 32 w 684"/>
                <a:gd name="T23" fmla="*/ 32 h 488"/>
                <a:gd name="T24" fmla="*/ 652 w 684"/>
                <a:gd name="T25" fmla="*/ 32 h 488"/>
                <a:gd name="T26" fmla="*/ 652 w 684"/>
                <a:gd name="T27" fmla="*/ 45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4" h="488">
                  <a:moveTo>
                    <a:pt x="66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0" y="481"/>
                    <a:pt x="7" y="488"/>
                    <a:pt x="16" y="488"/>
                  </a:cubicBezTo>
                  <a:cubicBezTo>
                    <a:pt x="668" y="488"/>
                    <a:pt x="668" y="488"/>
                    <a:pt x="668" y="488"/>
                  </a:cubicBezTo>
                  <a:cubicBezTo>
                    <a:pt x="677" y="488"/>
                    <a:pt x="684" y="481"/>
                    <a:pt x="684" y="472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4" y="7"/>
                    <a:pt x="677" y="0"/>
                    <a:pt x="668" y="0"/>
                  </a:cubicBezTo>
                  <a:close/>
                  <a:moveTo>
                    <a:pt x="652" y="456"/>
                  </a:moveTo>
                  <a:cubicBezTo>
                    <a:pt x="32" y="456"/>
                    <a:pt x="32" y="456"/>
                    <a:pt x="32" y="45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652" y="32"/>
                    <a:pt x="652" y="32"/>
                    <a:pt x="652" y="32"/>
                  </a:cubicBezTo>
                  <a:lnTo>
                    <a:pt x="652" y="4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86"/>
            <p:cNvSpPr>
              <a:spLocks/>
            </p:cNvSpPr>
            <p:nvPr/>
          </p:nvSpPr>
          <p:spPr bwMode="gray">
            <a:xfrm>
              <a:off x="2771" y="1900"/>
              <a:ext cx="144" cy="331"/>
            </a:xfrm>
            <a:custGeom>
              <a:avLst/>
              <a:gdLst>
                <a:gd name="T0" fmla="*/ 0 w 61"/>
                <a:gd name="T1" fmla="*/ 139 h 140"/>
                <a:gd name="T2" fmla="*/ 1 w 61"/>
                <a:gd name="T3" fmla="*/ 140 h 140"/>
                <a:gd name="T4" fmla="*/ 61 w 61"/>
                <a:gd name="T5" fmla="*/ 56 h 140"/>
                <a:gd name="T6" fmla="*/ 35 w 61"/>
                <a:gd name="T7" fmla="*/ 0 h 140"/>
                <a:gd name="T8" fmla="*/ 0 w 61"/>
                <a:gd name="T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40">
                  <a:moveTo>
                    <a:pt x="0" y="139"/>
                  </a:moveTo>
                  <a:cubicBezTo>
                    <a:pt x="0" y="139"/>
                    <a:pt x="1" y="139"/>
                    <a:pt x="1" y="140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87"/>
            <p:cNvSpPr>
              <a:spLocks/>
            </p:cNvSpPr>
            <p:nvPr/>
          </p:nvSpPr>
          <p:spPr bwMode="gray">
            <a:xfrm>
              <a:off x="2936" y="1999"/>
              <a:ext cx="81" cy="142"/>
            </a:xfrm>
            <a:custGeom>
              <a:avLst/>
              <a:gdLst>
                <a:gd name="T0" fmla="*/ 0 w 81"/>
                <a:gd name="T1" fmla="*/ 33 h 142"/>
                <a:gd name="T2" fmla="*/ 50 w 81"/>
                <a:gd name="T3" fmla="*/ 142 h 142"/>
                <a:gd name="T4" fmla="*/ 81 w 81"/>
                <a:gd name="T5" fmla="*/ 78 h 142"/>
                <a:gd name="T6" fmla="*/ 24 w 81"/>
                <a:gd name="T7" fmla="*/ 0 h 142"/>
                <a:gd name="T8" fmla="*/ 0 w 81"/>
                <a:gd name="T9" fmla="*/ 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42">
                  <a:moveTo>
                    <a:pt x="0" y="33"/>
                  </a:moveTo>
                  <a:lnTo>
                    <a:pt x="50" y="142"/>
                  </a:lnTo>
                  <a:lnTo>
                    <a:pt x="81" y="78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88"/>
            <p:cNvSpPr>
              <a:spLocks noEditPoints="1"/>
            </p:cNvSpPr>
            <p:nvPr/>
          </p:nvSpPr>
          <p:spPr bwMode="gray">
            <a:xfrm>
              <a:off x="2672" y="1671"/>
              <a:ext cx="869" cy="652"/>
            </a:xfrm>
            <a:custGeom>
              <a:avLst/>
              <a:gdLst>
                <a:gd name="T0" fmla="*/ 360 w 368"/>
                <a:gd name="T1" fmla="*/ 0 h 276"/>
                <a:gd name="T2" fmla="*/ 8 w 368"/>
                <a:gd name="T3" fmla="*/ 0 h 276"/>
                <a:gd name="T4" fmla="*/ 0 w 368"/>
                <a:gd name="T5" fmla="*/ 8 h 276"/>
                <a:gd name="T6" fmla="*/ 0 w 368"/>
                <a:gd name="T7" fmla="*/ 268 h 276"/>
                <a:gd name="T8" fmla="*/ 8 w 368"/>
                <a:gd name="T9" fmla="*/ 276 h 276"/>
                <a:gd name="T10" fmla="*/ 360 w 368"/>
                <a:gd name="T11" fmla="*/ 276 h 276"/>
                <a:gd name="T12" fmla="*/ 368 w 368"/>
                <a:gd name="T13" fmla="*/ 268 h 276"/>
                <a:gd name="T14" fmla="*/ 368 w 368"/>
                <a:gd name="T15" fmla="*/ 8 h 276"/>
                <a:gd name="T16" fmla="*/ 360 w 368"/>
                <a:gd name="T17" fmla="*/ 0 h 276"/>
                <a:gd name="T18" fmla="*/ 323 w 368"/>
                <a:gd name="T19" fmla="*/ 159 h 276"/>
                <a:gd name="T20" fmla="*/ 318 w 368"/>
                <a:gd name="T21" fmla="*/ 158 h 276"/>
                <a:gd name="T22" fmla="*/ 274 w 368"/>
                <a:gd name="T23" fmla="*/ 204 h 276"/>
                <a:gd name="T24" fmla="*/ 247 w 368"/>
                <a:gd name="T25" fmla="*/ 169 h 276"/>
                <a:gd name="T26" fmla="*/ 173 w 368"/>
                <a:gd name="T27" fmla="*/ 210 h 276"/>
                <a:gd name="T28" fmla="*/ 151 w 368"/>
                <a:gd name="T29" fmla="*/ 180 h 276"/>
                <a:gd name="T30" fmla="*/ 133 w 368"/>
                <a:gd name="T31" fmla="*/ 218 h 276"/>
                <a:gd name="T32" fmla="*/ 107 w 368"/>
                <a:gd name="T33" fmla="*/ 161 h 276"/>
                <a:gd name="T34" fmla="*/ 47 w 368"/>
                <a:gd name="T35" fmla="*/ 245 h 276"/>
                <a:gd name="T36" fmla="*/ 47 w 368"/>
                <a:gd name="T37" fmla="*/ 246 h 276"/>
                <a:gd name="T38" fmla="*/ 35 w 368"/>
                <a:gd name="T39" fmla="*/ 259 h 276"/>
                <a:gd name="T40" fmla="*/ 22 w 368"/>
                <a:gd name="T41" fmla="*/ 246 h 276"/>
                <a:gd name="T42" fmla="*/ 34 w 368"/>
                <a:gd name="T43" fmla="*/ 233 h 276"/>
                <a:gd name="T44" fmla="*/ 75 w 368"/>
                <a:gd name="T45" fmla="*/ 73 h 276"/>
                <a:gd name="T46" fmla="*/ 108 w 368"/>
                <a:gd name="T47" fmla="*/ 145 h 276"/>
                <a:gd name="T48" fmla="*/ 122 w 368"/>
                <a:gd name="T49" fmla="*/ 125 h 276"/>
                <a:gd name="T50" fmla="*/ 150 w 368"/>
                <a:gd name="T51" fmla="*/ 164 h 276"/>
                <a:gd name="T52" fmla="*/ 188 w 368"/>
                <a:gd name="T53" fmla="*/ 86 h 276"/>
                <a:gd name="T54" fmla="*/ 247 w 368"/>
                <a:gd name="T55" fmla="*/ 106 h 276"/>
                <a:gd name="T56" fmla="*/ 299 w 368"/>
                <a:gd name="T57" fmla="*/ 41 h 276"/>
                <a:gd name="T58" fmla="*/ 298 w 368"/>
                <a:gd name="T59" fmla="*/ 34 h 276"/>
                <a:gd name="T60" fmla="*/ 310 w 368"/>
                <a:gd name="T61" fmla="*/ 22 h 276"/>
                <a:gd name="T62" fmla="*/ 323 w 368"/>
                <a:gd name="T63" fmla="*/ 34 h 276"/>
                <a:gd name="T64" fmla="*/ 310 w 368"/>
                <a:gd name="T65" fmla="*/ 47 h 276"/>
                <a:gd name="T66" fmla="*/ 305 w 368"/>
                <a:gd name="T67" fmla="*/ 46 h 276"/>
                <a:gd name="T68" fmla="*/ 250 w 368"/>
                <a:gd name="T69" fmla="*/ 116 h 276"/>
                <a:gd name="T70" fmla="*/ 192 w 368"/>
                <a:gd name="T71" fmla="*/ 96 h 276"/>
                <a:gd name="T72" fmla="*/ 155 w 368"/>
                <a:gd name="T73" fmla="*/ 172 h 276"/>
                <a:gd name="T74" fmla="*/ 175 w 368"/>
                <a:gd name="T75" fmla="*/ 200 h 276"/>
                <a:gd name="T76" fmla="*/ 249 w 368"/>
                <a:gd name="T77" fmla="*/ 159 h 276"/>
                <a:gd name="T78" fmla="*/ 274 w 368"/>
                <a:gd name="T79" fmla="*/ 191 h 276"/>
                <a:gd name="T80" fmla="*/ 312 w 368"/>
                <a:gd name="T81" fmla="*/ 153 h 276"/>
                <a:gd name="T82" fmla="*/ 311 w 368"/>
                <a:gd name="T83" fmla="*/ 147 h 276"/>
                <a:gd name="T84" fmla="*/ 323 w 368"/>
                <a:gd name="T85" fmla="*/ 134 h 276"/>
                <a:gd name="T86" fmla="*/ 336 w 368"/>
                <a:gd name="T87" fmla="*/ 147 h 276"/>
                <a:gd name="T88" fmla="*/ 323 w 368"/>
                <a:gd name="T89" fmla="*/ 15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" h="276">
                  <a:moveTo>
                    <a:pt x="36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72"/>
                    <a:pt x="4" y="276"/>
                    <a:pt x="8" y="276"/>
                  </a:cubicBezTo>
                  <a:cubicBezTo>
                    <a:pt x="360" y="276"/>
                    <a:pt x="360" y="276"/>
                    <a:pt x="360" y="276"/>
                  </a:cubicBezTo>
                  <a:cubicBezTo>
                    <a:pt x="364" y="276"/>
                    <a:pt x="368" y="272"/>
                    <a:pt x="368" y="268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8" y="4"/>
                    <a:pt x="364" y="0"/>
                    <a:pt x="360" y="0"/>
                  </a:cubicBezTo>
                  <a:close/>
                  <a:moveTo>
                    <a:pt x="323" y="159"/>
                  </a:moveTo>
                  <a:cubicBezTo>
                    <a:pt x="322" y="159"/>
                    <a:pt x="320" y="159"/>
                    <a:pt x="318" y="158"/>
                  </a:cubicBezTo>
                  <a:cubicBezTo>
                    <a:pt x="274" y="204"/>
                    <a:pt x="274" y="204"/>
                    <a:pt x="274" y="204"/>
                  </a:cubicBezTo>
                  <a:cubicBezTo>
                    <a:pt x="247" y="169"/>
                    <a:pt x="247" y="169"/>
                    <a:pt x="247" y="169"/>
                  </a:cubicBezTo>
                  <a:cubicBezTo>
                    <a:pt x="173" y="210"/>
                    <a:pt x="173" y="210"/>
                    <a:pt x="173" y="210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47" y="245"/>
                    <a:pt x="47" y="245"/>
                    <a:pt x="47" y="245"/>
                  </a:cubicBezTo>
                  <a:cubicBezTo>
                    <a:pt x="47" y="245"/>
                    <a:pt x="47" y="246"/>
                    <a:pt x="47" y="246"/>
                  </a:cubicBezTo>
                  <a:cubicBezTo>
                    <a:pt x="47" y="253"/>
                    <a:pt x="42" y="259"/>
                    <a:pt x="35" y="259"/>
                  </a:cubicBezTo>
                  <a:cubicBezTo>
                    <a:pt x="28" y="259"/>
                    <a:pt x="22" y="253"/>
                    <a:pt x="22" y="246"/>
                  </a:cubicBezTo>
                  <a:cubicBezTo>
                    <a:pt x="22" y="239"/>
                    <a:pt x="27" y="234"/>
                    <a:pt x="34" y="23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50" y="164"/>
                    <a:pt x="150" y="164"/>
                    <a:pt x="150" y="164"/>
                  </a:cubicBezTo>
                  <a:cubicBezTo>
                    <a:pt x="188" y="86"/>
                    <a:pt x="188" y="86"/>
                    <a:pt x="188" y="86"/>
                  </a:cubicBezTo>
                  <a:cubicBezTo>
                    <a:pt x="247" y="106"/>
                    <a:pt x="247" y="106"/>
                    <a:pt x="247" y="106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39"/>
                    <a:pt x="298" y="37"/>
                    <a:pt x="298" y="34"/>
                  </a:cubicBezTo>
                  <a:cubicBezTo>
                    <a:pt x="298" y="27"/>
                    <a:pt x="303" y="22"/>
                    <a:pt x="310" y="22"/>
                  </a:cubicBezTo>
                  <a:cubicBezTo>
                    <a:pt x="317" y="22"/>
                    <a:pt x="323" y="27"/>
                    <a:pt x="323" y="34"/>
                  </a:cubicBezTo>
                  <a:cubicBezTo>
                    <a:pt x="323" y="41"/>
                    <a:pt x="317" y="47"/>
                    <a:pt x="310" y="47"/>
                  </a:cubicBezTo>
                  <a:cubicBezTo>
                    <a:pt x="309" y="47"/>
                    <a:pt x="307" y="46"/>
                    <a:pt x="305" y="4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74" y="191"/>
                    <a:pt x="274" y="191"/>
                    <a:pt x="274" y="191"/>
                  </a:cubicBezTo>
                  <a:cubicBezTo>
                    <a:pt x="312" y="153"/>
                    <a:pt x="312" y="153"/>
                    <a:pt x="312" y="153"/>
                  </a:cubicBezTo>
                  <a:cubicBezTo>
                    <a:pt x="311" y="151"/>
                    <a:pt x="311" y="149"/>
                    <a:pt x="311" y="147"/>
                  </a:cubicBezTo>
                  <a:cubicBezTo>
                    <a:pt x="311" y="140"/>
                    <a:pt x="316" y="134"/>
                    <a:pt x="323" y="134"/>
                  </a:cubicBezTo>
                  <a:cubicBezTo>
                    <a:pt x="330" y="134"/>
                    <a:pt x="336" y="140"/>
                    <a:pt x="336" y="147"/>
                  </a:cubicBezTo>
                  <a:cubicBezTo>
                    <a:pt x="336" y="154"/>
                    <a:pt x="330" y="159"/>
                    <a:pt x="323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89"/>
            <p:cNvSpPr>
              <a:spLocks/>
            </p:cNvSpPr>
            <p:nvPr/>
          </p:nvSpPr>
          <p:spPr bwMode="gray">
            <a:xfrm>
              <a:off x="2672" y="2351"/>
              <a:ext cx="869" cy="142"/>
            </a:xfrm>
            <a:custGeom>
              <a:avLst/>
              <a:gdLst>
                <a:gd name="T0" fmla="*/ 368 w 368"/>
                <a:gd name="T1" fmla="*/ 32 h 60"/>
                <a:gd name="T2" fmla="*/ 338 w 368"/>
                <a:gd name="T3" fmla="*/ 60 h 60"/>
                <a:gd name="T4" fmla="*/ 31 w 368"/>
                <a:gd name="T5" fmla="*/ 60 h 60"/>
                <a:gd name="T6" fmla="*/ 0 w 368"/>
                <a:gd name="T7" fmla="*/ 32 h 60"/>
                <a:gd name="T8" fmla="*/ 0 w 368"/>
                <a:gd name="T9" fmla="*/ 28 h 60"/>
                <a:gd name="T10" fmla="*/ 31 w 368"/>
                <a:gd name="T11" fmla="*/ 0 h 60"/>
                <a:gd name="T12" fmla="*/ 338 w 368"/>
                <a:gd name="T13" fmla="*/ 0 h 60"/>
                <a:gd name="T14" fmla="*/ 368 w 368"/>
                <a:gd name="T15" fmla="*/ 28 h 60"/>
                <a:gd name="T16" fmla="*/ 368 w 368"/>
                <a:gd name="T17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60">
                  <a:moveTo>
                    <a:pt x="368" y="32"/>
                  </a:moveTo>
                  <a:cubicBezTo>
                    <a:pt x="368" y="47"/>
                    <a:pt x="355" y="60"/>
                    <a:pt x="33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14" y="60"/>
                    <a:pt x="0" y="47"/>
                    <a:pt x="0" y="3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55" y="0"/>
                    <a:pt x="368" y="13"/>
                    <a:pt x="368" y="28"/>
                  </a:cubicBezTo>
                  <a:lnTo>
                    <a:pt x="36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90"/>
            <p:cNvSpPr>
              <a:spLocks/>
            </p:cNvSpPr>
            <p:nvPr/>
          </p:nvSpPr>
          <p:spPr bwMode="gray">
            <a:xfrm>
              <a:off x="2209" y="2181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91"/>
            <p:cNvSpPr>
              <a:spLocks/>
            </p:cNvSpPr>
            <p:nvPr/>
          </p:nvSpPr>
          <p:spPr bwMode="gray">
            <a:xfrm>
              <a:off x="2209" y="2276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gray">
            <a:xfrm>
              <a:off x="2209" y="2370"/>
              <a:ext cx="387" cy="29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gray">
            <a:xfrm>
              <a:off x="2209" y="2465"/>
              <a:ext cx="387" cy="28"/>
            </a:xfrm>
            <a:custGeom>
              <a:avLst/>
              <a:gdLst>
                <a:gd name="T0" fmla="*/ 159 w 164"/>
                <a:gd name="T1" fmla="*/ 0 h 12"/>
                <a:gd name="T2" fmla="*/ 5 w 164"/>
                <a:gd name="T3" fmla="*/ 0 h 12"/>
                <a:gd name="T4" fmla="*/ 0 w 164"/>
                <a:gd name="T5" fmla="*/ 5 h 12"/>
                <a:gd name="T6" fmla="*/ 0 w 164"/>
                <a:gd name="T7" fmla="*/ 7 h 12"/>
                <a:gd name="T8" fmla="*/ 5 w 164"/>
                <a:gd name="T9" fmla="*/ 12 h 12"/>
                <a:gd name="T10" fmla="*/ 159 w 164"/>
                <a:gd name="T11" fmla="*/ 12 h 12"/>
                <a:gd name="T12" fmla="*/ 164 w 164"/>
                <a:gd name="T13" fmla="*/ 7 h 12"/>
                <a:gd name="T14" fmla="*/ 164 w 164"/>
                <a:gd name="T15" fmla="*/ 5 h 12"/>
                <a:gd name="T16" fmla="*/ 159 w 16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">
                  <a:moveTo>
                    <a:pt x="15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2" y="12"/>
                    <a:pt x="164" y="10"/>
                    <a:pt x="164" y="7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2"/>
                    <a:pt x="162" y="0"/>
                    <a:pt x="1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94"/>
            <p:cNvSpPr>
              <a:spLocks/>
            </p:cNvSpPr>
            <p:nvPr/>
          </p:nvSpPr>
          <p:spPr bwMode="gray">
            <a:xfrm>
              <a:off x="2209" y="1671"/>
              <a:ext cx="387" cy="387"/>
            </a:xfrm>
            <a:custGeom>
              <a:avLst/>
              <a:gdLst>
                <a:gd name="T0" fmla="*/ 148 w 164"/>
                <a:gd name="T1" fmla="*/ 0 h 164"/>
                <a:gd name="T2" fmla="*/ 16 w 164"/>
                <a:gd name="T3" fmla="*/ 0 h 164"/>
                <a:gd name="T4" fmla="*/ 0 w 164"/>
                <a:gd name="T5" fmla="*/ 16 h 164"/>
                <a:gd name="T6" fmla="*/ 0 w 164"/>
                <a:gd name="T7" fmla="*/ 148 h 164"/>
                <a:gd name="T8" fmla="*/ 16 w 164"/>
                <a:gd name="T9" fmla="*/ 164 h 164"/>
                <a:gd name="T10" fmla="*/ 20 w 164"/>
                <a:gd name="T11" fmla="*/ 164 h 164"/>
                <a:gd name="T12" fmla="*/ 20 w 164"/>
                <a:gd name="T13" fmla="*/ 130 h 164"/>
                <a:gd name="T14" fmla="*/ 20 w 164"/>
                <a:gd name="T15" fmla="*/ 124 h 164"/>
                <a:gd name="T16" fmla="*/ 26 w 164"/>
                <a:gd name="T17" fmla="*/ 104 h 164"/>
                <a:gd name="T18" fmla="*/ 26 w 164"/>
                <a:gd name="T19" fmla="*/ 104 h 164"/>
                <a:gd name="T20" fmla="*/ 49 w 164"/>
                <a:gd name="T21" fmla="*/ 91 h 164"/>
                <a:gd name="T22" fmla="*/ 55 w 164"/>
                <a:gd name="T23" fmla="*/ 89 h 164"/>
                <a:gd name="T24" fmla="*/ 54 w 164"/>
                <a:gd name="T25" fmla="*/ 87 h 164"/>
                <a:gd name="T26" fmla="*/ 49 w 164"/>
                <a:gd name="T27" fmla="*/ 78 h 164"/>
                <a:gd name="T28" fmla="*/ 47 w 164"/>
                <a:gd name="T29" fmla="*/ 44 h 164"/>
                <a:gd name="T30" fmla="*/ 75 w 164"/>
                <a:gd name="T31" fmla="*/ 20 h 164"/>
                <a:gd name="T32" fmla="*/ 104 w 164"/>
                <a:gd name="T33" fmla="*/ 31 h 164"/>
                <a:gd name="T34" fmla="*/ 111 w 164"/>
                <a:gd name="T35" fmla="*/ 57 h 164"/>
                <a:gd name="T36" fmla="*/ 111 w 164"/>
                <a:gd name="T37" fmla="*/ 58 h 164"/>
                <a:gd name="T38" fmla="*/ 111 w 164"/>
                <a:gd name="T39" fmla="*/ 59 h 164"/>
                <a:gd name="T40" fmla="*/ 103 w 164"/>
                <a:gd name="T41" fmla="*/ 83 h 164"/>
                <a:gd name="T42" fmla="*/ 100 w 164"/>
                <a:gd name="T43" fmla="*/ 90 h 164"/>
                <a:gd name="T44" fmla="*/ 119 w 164"/>
                <a:gd name="T45" fmla="*/ 96 h 164"/>
                <a:gd name="T46" fmla="*/ 131 w 164"/>
                <a:gd name="T47" fmla="*/ 101 h 164"/>
                <a:gd name="T48" fmla="*/ 139 w 164"/>
                <a:gd name="T49" fmla="*/ 113 h 164"/>
                <a:gd name="T50" fmla="*/ 140 w 164"/>
                <a:gd name="T51" fmla="*/ 114 h 164"/>
                <a:gd name="T52" fmla="*/ 140 w 164"/>
                <a:gd name="T53" fmla="*/ 115 h 164"/>
                <a:gd name="T54" fmla="*/ 140 w 164"/>
                <a:gd name="T55" fmla="*/ 116 h 164"/>
                <a:gd name="T56" fmla="*/ 143 w 164"/>
                <a:gd name="T57" fmla="*/ 146 h 164"/>
                <a:gd name="T58" fmla="*/ 144 w 164"/>
                <a:gd name="T59" fmla="*/ 164 h 164"/>
                <a:gd name="T60" fmla="*/ 148 w 164"/>
                <a:gd name="T61" fmla="*/ 164 h 164"/>
                <a:gd name="T62" fmla="*/ 164 w 164"/>
                <a:gd name="T63" fmla="*/ 148 h 164"/>
                <a:gd name="T64" fmla="*/ 164 w 164"/>
                <a:gd name="T65" fmla="*/ 16 h 164"/>
                <a:gd name="T66" fmla="*/ 148 w 164"/>
                <a:gd name="T6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4" h="164">
                  <a:moveTo>
                    <a:pt x="1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7"/>
                    <a:pt x="7" y="164"/>
                    <a:pt x="16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19" y="155"/>
                    <a:pt x="20" y="144"/>
                    <a:pt x="20" y="130"/>
                  </a:cubicBezTo>
                  <a:cubicBezTo>
                    <a:pt x="20" y="128"/>
                    <a:pt x="20" y="126"/>
                    <a:pt x="20" y="124"/>
                  </a:cubicBezTo>
                  <a:cubicBezTo>
                    <a:pt x="20" y="113"/>
                    <a:pt x="23" y="108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30" y="99"/>
                    <a:pt x="37" y="96"/>
                    <a:pt x="49" y="91"/>
                  </a:cubicBezTo>
                  <a:cubicBezTo>
                    <a:pt x="51" y="91"/>
                    <a:pt x="53" y="90"/>
                    <a:pt x="55" y="89"/>
                  </a:cubicBezTo>
                  <a:cubicBezTo>
                    <a:pt x="55" y="88"/>
                    <a:pt x="54" y="88"/>
                    <a:pt x="54" y="87"/>
                  </a:cubicBezTo>
                  <a:cubicBezTo>
                    <a:pt x="52" y="85"/>
                    <a:pt x="51" y="82"/>
                    <a:pt x="49" y="78"/>
                  </a:cubicBezTo>
                  <a:cubicBezTo>
                    <a:pt x="46" y="69"/>
                    <a:pt x="46" y="49"/>
                    <a:pt x="47" y="44"/>
                  </a:cubicBezTo>
                  <a:cubicBezTo>
                    <a:pt x="49" y="29"/>
                    <a:pt x="60" y="20"/>
                    <a:pt x="75" y="20"/>
                  </a:cubicBezTo>
                  <a:cubicBezTo>
                    <a:pt x="87" y="20"/>
                    <a:pt x="99" y="25"/>
                    <a:pt x="104" y="31"/>
                  </a:cubicBezTo>
                  <a:cubicBezTo>
                    <a:pt x="110" y="40"/>
                    <a:pt x="111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0" y="63"/>
                    <a:pt x="108" y="77"/>
                    <a:pt x="103" y="83"/>
                  </a:cubicBezTo>
                  <a:cubicBezTo>
                    <a:pt x="102" y="85"/>
                    <a:pt x="101" y="88"/>
                    <a:pt x="100" y="90"/>
                  </a:cubicBezTo>
                  <a:cubicBezTo>
                    <a:pt x="105" y="92"/>
                    <a:pt x="114" y="95"/>
                    <a:pt x="119" y="96"/>
                  </a:cubicBezTo>
                  <a:cubicBezTo>
                    <a:pt x="126" y="98"/>
                    <a:pt x="129" y="99"/>
                    <a:pt x="131" y="101"/>
                  </a:cubicBezTo>
                  <a:cubicBezTo>
                    <a:pt x="138" y="104"/>
                    <a:pt x="139" y="109"/>
                    <a:pt x="139" y="113"/>
                  </a:cubicBezTo>
                  <a:cubicBezTo>
                    <a:pt x="139" y="113"/>
                    <a:pt x="139" y="114"/>
                    <a:pt x="140" y="114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16"/>
                    <a:pt x="142" y="139"/>
                    <a:pt x="143" y="146"/>
                  </a:cubicBezTo>
                  <a:cubicBezTo>
                    <a:pt x="143" y="150"/>
                    <a:pt x="143" y="157"/>
                    <a:pt x="144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7" y="164"/>
                    <a:pt x="164" y="157"/>
                    <a:pt x="164" y="148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7"/>
                    <a:pt x="157" y="0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95"/>
            <p:cNvSpPr>
              <a:spLocks/>
            </p:cNvSpPr>
            <p:nvPr/>
          </p:nvSpPr>
          <p:spPr bwMode="gray">
            <a:xfrm>
              <a:off x="2272" y="1737"/>
              <a:ext cx="258" cy="321"/>
            </a:xfrm>
            <a:custGeom>
              <a:avLst/>
              <a:gdLst>
                <a:gd name="T0" fmla="*/ 105 w 109"/>
                <a:gd name="T1" fmla="*/ 89 h 136"/>
                <a:gd name="T2" fmla="*/ 100 w 109"/>
                <a:gd name="T3" fmla="*/ 80 h 136"/>
                <a:gd name="T4" fmla="*/ 65 w 109"/>
                <a:gd name="T5" fmla="*/ 66 h 136"/>
                <a:gd name="T6" fmla="*/ 70 w 109"/>
                <a:gd name="T7" fmla="*/ 50 h 136"/>
                <a:gd name="T8" fmla="*/ 76 w 109"/>
                <a:gd name="T9" fmla="*/ 29 h 136"/>
                <a:gd name="T10" fmla="*/ 70 w 109"/>
                <a:gd name="T11" fmla="*/ 8 h 136"/>
                <a:gd name="T12" fmla="*/ 48 w 109"/>
                <a:gd name="T13" fmla="*/ 0 h 136"/>
                <a:gd name="T14" fmla="*/ 28 w 109"/>
                <a:gd name="T15" fmla="*/ 17 h 136"/>
                <a:gd name="T16" fmla="*/ 30 w 109"/>
                <a:gd name="T17" fmla="*/ 48 h 136"/>
                <a:gd name="T18" fmla="*/ 37 w 109"/>
                <a:gd name="T19" fmla="*/ 66 h 136"/>
                <a:gd name="T20" fmla="*/ 6 w 109"/>
                <a:gd name="T21" fmla="*/ 81 h 136"/>
                <a:gd name="T22" fmla="*/ 1 w 109"/>
                <a:gd name="T23" fmla="*/ 96 h 136"/>
                <a:gd name="T24" fmla="*/ 1 w 109"/>
                <a:gd name="T25" fmla="*/ 136 h 136"/>
                <a:gd name="T26" fmla="*/ 109 w 109"/>
                <a:gd name="T27" fmla="*/ 136 h 136"/>
                <a:gd name="T28" fmla="*/ 108 w 109"/>
                <a:gd name="T29" fmla="*/ 119 h 136"/>
                <a:gd name="T30" fmla="*/ 105 w 109"/>
                <a:gd name="T31" fmla="*/ 8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36">
                  <a:moveTo>
                    <a:pt x="105" y="89"/>
                  </a:moveTo>
                  <a:cubicBezTo>
                    <a:pt x="104" y="84"/>
                    <a:pt x="105" y="82"/>
                    <a:pt x="100" y="80"/>
                  </a:cubicBezTo>
                  <a:cubicBezTo>
                    <a:pt x="97" y="77"/>
                    <a:pt x="69" y="70"/>
                    <a:pt x="65" y="66"/>
                  </a:cubicBezTo>
                  <a:cubicBezTo>
                    <a:pt x="64" y="64"/>
                    <a:pt x="66" y="55"/>
                    <a:pt x="70" y="50"/>
                  </a:cubicBezTo>
                  <a:cubicBezTo>
                    <a:pt x="74" y="45"/>
                    <a:pt x="76" y="29"/>
                    <a:pt x="76" y="29"/>
                  </a:cubicBezTo>
                  <a:cubicBezTo>
                    <a:pt x="76" y="29"/>
                    <a:pt x="75" y="15"/>
                    <a:pt x="70" y="8"/>
                  </a:cubicBezTo>
                  <a:cubicBezTo>
                    <a:pt x="68" y="4"/>
                    <a:pt x="58" y="0"/>
                    <a:pt x="48" y="0"/>
                  </a:cubicBezTo>
                  <a:cubicBezTo>
                    <a:pt x="39" y="0"/>
                    <a:pt x="30" y="4"/>
                    <a:pt x="28" y="17"/>
                  </a:cubicBezTo>
                  <a:cubicBezTo>
                    <a:pt x="27" y="22"/>
                    <a:pt x="27" y="40"/>
                    <a:pt x="30" y="48"/>
                  </a:cubicBezTo>
                  <a:cubicBezTo>
                    <a:pt x="32" y="55"/>
                    <a:pt x="37" y="57"/>
                    <a:pt x="37" y="66"/>
                  </a:cubicBezTo>
                  <a:cubicBezTo>
                    <a:pt x="32" y="69"/>
                    <a:pt x="9" y="76"/>
                    <a:pt x="6" y="81"/>
                  </a:cubicBezTo>
                  <a:cubicBezTo>
                    <a:pt x="4" y="82"/>
                    <a:pt x="1" y="85"/>
                    <a:pt x="1" y="96"/>
                  </a:cubicBezTo>
                  <a:cubicBezTo>
                    <a:pt x="1" y="107"/>
                    <a:pt x="0" y="123"/>
                    <a:pt x="1" y="136"/>
                  </a:cubicBezTo>
                  <a:cubicBezTo>
                    <a:pt x="109" y="136"/>
                    <a:pt x="109" y="136"/>
                    <a:pt x="109" y="136"/>
                  </a:cubicBezTo>
                  <a:cubicBezTo>
                    <a:pt x="108" y="129"/>
                    <a:pt x="108" y="123"/>
                    <a:pt x="108" y="119"/>
                  </a:cubicBezTo>
                  <a:cubicBezTo>
                    <a:pt x="107" y="112"/>
                    <a:pt x="105" y="89"/>
                    <a:pt x="105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96"/>
            <p:cNvSpPr>
              <a:spLocks/>
            </p:cNvSpPr>
            <p:nvPr/>
          </p:nvSpPr>
          <p:spPr bwMode="gray">
            <a:xfrm>
              <a:off x="1944" y="2720"/>
              <a:ext cx="1871" cy="76"/>
            </a:xfrm>
            <a:custGeom>
              <a:avLst/>
              <a:gdLst>
                <a:gd name="T0" fmla="*/ 777 w 792"/>
                <a:gd name="T1" fmla="*/ 0 h 32"/>
                <a:gd name="T2" fmla="*/ 15 w 792"/>
                <a:gd name="T3" fmla="*/ 0 h 32"/>
                <a:gd name="T4" fmla="*/ 0 w 792"/>
                <a:gd name="T5" fmla="*/ 16 h 32"/>
                <a:gd name="T6" fmla="*/ 15 w 792"/>
                <a:gd name="T7" fmla="*/ 32 h 32"/>
                <a:gd name="T8" fmla="*/ 777 w 792"/>
                <a:gd name="T9" fmla="*/ 32 h 32"/>
                <a:gd name="T10" fmla="*/ 792 w 792"/>
                <a:gd name="T11" fmla="*/ 16 h 32"/>
                <a:gd name="T12" fmla="*/ 777 w 79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2" h="32">
                  <a:moveTo>
                    <a:pt x="7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ubicBezTo>
                    <a:pt x="777" y="32"/>
                    <a:pt x="777" y="32"/>
                    <a:pt x="777" y="32"/>
                  </a:cubicBezTo>
                  <a:cubicBezTo>
                    <a:pt x="785" y="32"/>
                    <a:pt x="792" y="25"/>
                    <a:pt x="792" y="16"/>
                  </a:cubicBezTo>
                  <a:cubicBezTo>
                    <a:pt x="792" y="7"/>
                    <a:pt x="785" y="0"/>
                    <a:pt x="7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78" name="Picture 8" descr="data.pn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365" y="345506"/>
            <a:ext cx="1470883" cy="1109954"/>
          </a:xfrm>
          <a:prstGeom prst="rect">
            <a:avLst/>
          </a:prstGeom>
        </p:spPr>
      </p:pic>
      <p:grpSp>
        <p:nvGrpSpPr>
          <p:cNvPr id="79" name="Group 80"/>
          <p:cNvGrpSpPr/>
          <p:nvPr userDrawn="1"/>
        </p:nvGrpSpPr>
        <p:grpSpPr bwMode="gray">
          <a:xfrm>
            <a:off x="4895679" y="1837054"/>
            <a:ext cx="904636" cy="970579"/>
            <a:chOff x="4302601" y="4035177"/>
            <a:chExt cx="617843" cy="602618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gray">
            <a:xfrm flipH="1">
              <a:off x="4764398" y="4107491"/>
              <a:ext cx="53284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gray">
            <a:xfrm>
              <a:off x="4377453" y="4107491"/>
              <a:ext cx="54553" cy="6216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gray">
            <a:xfrm flipV="1">
              <a:off x="4302601" y="4334583"/>
              <a:ext cx="81195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gray">
            <a:xfrm flipH="1" flipV="1">
              <a:off x="4836712" y="4334583"/>
              <a:ext cx="83732" cy="15224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gray">
            <a:xfrm>
              <a:off x="4599471" y="4035177"/>
              <a:ext cx="0" cy="81195"/>
            </a:xfrm>
            <a:prstGeom prst="line">
              <a:avLst/>
            </a:prstGeom>
            <a:solidFill>
              <a:schemeClr val="accent1"/>
            </a:solidFill>
            <a:ln w="3016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gray">
            <a:xfrm>
              <a:off x="4428200" y="4167118"/>
              <a:ext cx="345079" cy="374257"/>
            </a:xfrm>
            <a:custGeom>
              <a:avLst/>
              <a:gdLst>
                <a:gd name="T0" fmla="*/ 88 w 115"/>
                <a:gd name="T1" fmla="*/ 125 h 125"/>
                <a:gd name="T2" fmla="*/ 28 w 115"/>
                <a:gd name="T3" fmla="*/ 125 h 125"/>
                <a:gd name="T4" fmla="*/ 2 w 115"/>
                <a:gd name="T5" fmla="*/ 62 h 125"/>
                <a:gd name="T6" fmla="*/ 16 w 115"/>
                <a:gd name="T7" fmla="*/ 20 h 125"/>
                <a:gd name="T8" fmla="*/ 55 w 115"/>
                <a:gd name="T9" fmla="*/ 1 h 125"/>
                <a:gd name="T10" fmla="*/ 97 w 115"/>
                <a:gd name="T11" fmla="*/ 18 h 125"/>
                <a:gd name="T12" fmla="*/ 114 w 115"/>
                <a:gd name="T13" fmla="*/ 60 h 125"/>
                <a:gd name="T14" fmla="*/ 88 w 115"/>
                <a:gd name="T15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25">
                  <a:moveTo>
                    <a:pt x="88" y="125"/>
                  </a:moveTo>
                  <a:cubicBezTo>
                    <a:pt x="86" y="125"/>
                    <a:pt x="31" y="125"/>
                    <a:pt x="28" y="125"/>
                  </a:cubicBezTo>
                  <a:cubicBezTo>
                    <a:pt x="28" y="97"/>
                    <a:pt x="4" y="87"/>
                    <a:pt x="2" y="62"/>
                  </a:cubicBezTo>
                  <a:cubicBezTo>
                    <a:pt x="0" y="44"/>
                    <a:pt x="7" y="29"/>
                    <a:pt x="16" y="20"/>
                  </a:cubicBezTo>
                  <a:cubicBezTo>
                    <a:pt x="25" y="10"/>
                    <a:pt x="38" y="2"/>
                    <a:pt x="55" y="1"/>
                  </a:cubicBezTo>
                  <a:cubicBezTo>
                    <a:pt x="74" y="0"/>
                    <a:pt x="88" y="8"/>
                    <a:pt x="97" y="18"/>
                  </a:cubicBezTo>
                  <a:cubicBezTo>
                    <a:pt x="107" y="27"/>
                    <a:pt x="115" y="41"/>
                    <a:pt x="114" y="60"/>
                  </a:cubicBezTo>
                  <a:cubicBezTo>
                    <a:pt x="112" y="86"/>
                    <a:pt x="88" y="96"/>
                    <a:pt x="88" y="1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gray">
            <a:xfrm>
              <a:off x="4513201" y="4556600"/>
              <a:ext cx="178883" cy="81195"/>
            </a:xfrm>
            <a:custGeom>
              <a:avLst/>
              <a:gdLst>
                <a:gd name="T0" fmla="*/ 56 w 60"/>
                <a:gd name="T1" fmla="*/ 0 h 27"/>
                <a:gd name="T2" fmla="*/ 3 w 60"/>
                <a:gd name="T3" fmla="*/ 0 h 27"/>
                <a:gd name="T4" fmla="*/ 0 w 60"/>
                <a:gd name="T5" fmla="*/ 0 h 27"/>
                <a:gd name="T6" fmla="*/ 0 w 60"/>
                <a:gd name="T7" fmla="*/ 1 h 27"/>
                <a:gd name="T8" fmla="*/ 0 w 60"/>
                <a:gd name="T9" fmla="*/ 4 h 27"/>
                <a:gd name="T10" fmla="*/ 0 w 60"/>
                <a:gd name="T11" fmla="*/ 7 h 27"/>
                <a:gd name="T12" fmla="*/ 0 w 60"/>
                <a:gd name="T13" fmla="*/ 10 h 27"/>
                <a:gd name="T14" fmla="*/ 3 w 60"/>
                <a:gd name="T15" fmla="*/ 13 h 27"/>
                <a:gd name="T16" fmla="*/ 16 w 60"/>
                <a:gd name="T17" fmla="*/ 13 h 27"/>
                <a:gd name="T18" fmla="*/ 30 w 60"/>
                <a:gd name="T19" fmla="*/ 27 h 27"/>
                <a:gd name="T20" fmla="*/ 44 w 60"/>
                <a:gd name="T21" fmla="*/ 13 h 27"/>
                <a:gd name="T22" fmla="*/ 56 w 60"/>
                <a:gd name="T23" fmla="*/ 13 h 27"/>
                <a:gd name="T24" fmla="*/ 60 w 60"/>
                <a:gd name="T25" fmla="*/ 10 h 27"/>
                <a:gd name="T26" fmla="*/ 60 w 60"/>
                <a:gd name="T27" fmla="*/ 7 h 27"/>
                <a:gd name="T28" fmla="*/ 60 w 60"/>
                <a:gd name="T29" fmla="*/ 4 h 27"/>
                <a:gd name="T30" fmla="*/ 60 w 60"/>
                <a:gd name="T31" fmla="*/ 0 h 27"/>
                <a:gd name="T32" fmla="*/ 56 w 6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">
                  <a:moveTo>
                    <a:pt x="56" y="0"/>
                  </a:moveTo>
                  <a:cubicBezTo>
                    <a:pt x="39" y="0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21"/>
                    <a:pt x="22" y="27"/>
                    <a:pt x="30" y="27"/>
                  </a:cubicBezTo>
                  <a:cubicBezTo>
                    <a:pt x="37" y="27"/>
                    <a:pt x="43" y="21"/>
                    <a:pt x="44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8" y="13"/>
                    <a:pt x="60" y="12"/>
                    <a:pt x="60" y="10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9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7" name="Freeform 42"/>
            <p:cNvSpPr>
              <a:spLocks noEditPoints="1"/>
            </p:cNvSpPr>
            <p:nvPr/>
          </p:nvSpPr>
          <p:spPr bwMode="gray">
            <a:xfrm>
              <a:off x="4530962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8" name="Freeform 43"/>
            <p:cNvSpPr>
              <a:spLocks noEditPoints="1"/>
            </p:cNvSpPr>
            <p:nvPr/>
          </p:nvSpPr>
          <p:spPr bwMode="gray">
            <a:xfrm>
              <a:off x="4560142" y="4307941"/>
              <a:ext cx="54553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2 w 18"/>
                <a:gd name="T13" fmla="*/ 9 h 18"/>
                <a:gd name="T14" fmla="*/ 9 w 18"/>
                <a:gd name="T15" fmla="*/ 16 h 18"/>
                <a:gd name="T16" fmla="*/ 16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cubicBezTo>
                    <a:pt x="16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89" name="Freeform 44"/>
            <p:cNvSpPr>
              <a:spLocks noEditPoints="1"/>
            </p:cNvSpPr>
            <p:nvPr/>
          </p:nvSpPr>
          <p:spPr bwMode="gray">
            <a:xfrm>
              <a:off x="4590590" y="4307941"/>
              <a:ext cx="53284" cy="5328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6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3" y="5"/>
                    <a:pt x="3" y="9"/>
                  </a:cubicBezTo>
                  <a:cubicBezTo>
                    <a:pt x="3" y="13"/>
                    <a:pt x="5" y="16"/>
                    <a:pt x="9" y="16"/>
                  </a:cubicBezTo>
                  <a:cubicBezTo>
                    <a:pt x="13" y="16"/>
                    <a:pt x="15" y="13"/>
                    <a:pt x="15" y="9"/>
                  </a:cubicBezTo>
                  <a:cubicBezTo>
                    <a:pt x="15" y="5"/>
                    <a:pt x="13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90" name="Freeform 45"/>
            <p:cNvSpPr>
              <a:spLocks noEditPoints="1"/>
            </p:cNvSpPr>
            <p:nvPr/>
          </p:nvSpPr>
          <p:spPr bwMode="gray">
            <a:xfrm>
              <a:off x="4621038" y="4307941"/>
              <a:ext cx="50747" cy="53284"/>
            </a:xfrm>
            <a:custGeom>
              <a:avLst/>
              <a:gdLst>
                <a:gd name="T0" fmla="*/ 9 w 17"/>
                <a:gd name="T1" fmla="*/ 18 h 18"/>
                <a:gd name="T2" fmla="*/ 0 w 17"/>
                <a:gd name="T3" fmla="*/ 9 h 18"/>
                <a:gd name="T4" fmla="*/ 9 w 17"/>
                <a:gd name="T5" fmla="*/ 0 h 18"/>
                <a:gd name="T6" fmla="*/ 17 w 17"/>
                <a:gd name="T7" fmla="*/ 9 h 18"/>
                <a:gd name="T8" fmla="*/ 9 w 17"/>
                <a:gd name="T9" fmla="*/ 18 h 18"/>
                <a:gd name="T10" fmla="*/ 9 w 17"/>
                <a:gd name="T11" fmla="*/ 3 h 18"/>
                <a:gd name="T12" fmla="*/ 2 w 17"/>
                <a:gd name="T13" fmla="*/ 9 h 18"/>
                <a:gd name="T14" fmla="*/ 9 w 17"/>
                <a:gd name="T15" fmla="*/ 16 h 18"/>
                <a:gd name="T16" fmla="*/ 15 w 17"/>
                <a:gd name="T17" fmla="*/ 9 h 18"/>
                <a:gd name="T18" fmla="*/ 9 w 17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4"/>
                    <a:pt x="13" y="18"/>
                    <a:pt x="9" y="18"/>
                  </a:cubicBezTo>
                  <a:close/>
                  <a:moveTo>
                    <a:pt x="9" y="3"/>
                  </a:moveTo>
                  <a:cubicBezTo>
                    <a:pt x="5" y="3"/>
                    <a:pt x="2" y="5"/>
                    <a:pt x="2" y="9"/>
                  </a:cubicBezTo>
                  <a:cubicBezTo>
                    <a:pt x="2" y="13"/>
                    <a:pt x="5" y="16"/>
                    <a:pt x="9" y="16"/>
                  </a:cubicBezTo>
                  <a:cubicBezTo>
                    <a:pt x="12" y="16"/>
                    <a:pt x="15" y="13"/>
                    <a:pt x="15" y="9"/>
                  </a:cubicBezTo>
                  <a:cubicBezTo>
                    <a:pt x="15" y="5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91" name="Freeform 46"/>
            <p:cNvSpPr>
              <a:spLocks/>
            </p:cNvSpPr>
            <p:nvPr/>
          </p:nvSpPr>
          <p:spPr bwMode="gray">
            <a:xfrm>
              <a:off x="4503052" y="4343463"/>
              <a:ext cx="87538" cy="210599"/>
            </a:xfrm>
            <a:custGeom>
              <a:avLst/>
              <a:gdLst>
                <a:gd name="T0" fmla="*/ 14 w 29"/>
                <a:gd name="T1" fmla="*/ 27 h 70"/>
                <a:gd name="T2" fmla="*/ 4 w 29"/>
                <a:gd name="T3" fmla="*/ 4 h 70"/>
                <a:gd name="T4" fmla="*/ 12 w 29"/>
                <a:gd name="T5" fmla="*/ 4 h 70"/>
                <a:gd name="T6" fmla="*/ 14 w 29"/>
                <a:gd name="T7" fmla="*/ 2 h 70"/>
                <a:gd name="T8" fmla="*/ 12 w 29"/>
                <a:gd name="T9" fmla="*/ 0 h 70"/>
                <a:gd name="T10" fmla="*/ 0 w 29"/>
                <a:gd name="T11" fmla="*/ 0 h 70"/>
                <a:gd name="T12" fmla="*/ 0 w 29"/>
                <a:gd name="T13" fmla="*/ 2 h 70"/>
                <a:gd name="T14" fmla="*/ 11 w 29"/>
                <a:gd name="T15" fmla="*/ 29 h 70"/>
                <a:gd name="T16" fmla="*/ 25 w 29"/>
                <a:gd name="T17" fmla="*/ 70 h 70"/>
                <a:gd name="T18" fmla="*/ 25 w 29"/>
                <a:gd name="T19" fmla="*/ 70 h 70"/>
                <a:gd name="T20" fmla="*/ 29 w 29"/>
                <a:gd name="T21" fmla="*/ 70 h 70"/>
                <a:gd name="T22" fmla="*/ 14 w 2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4" y="27"/>
                  </a:moveTo>
                  <a:cubicBezTo>
                    <a:pt x="7" y="16"/>
                    <a:pt x="5" y="8"/>
                    <a:pt x="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4"/>
                    <a:pt x="11" y="29"/>
                  </a:cubicBezTo>
                  <a:cubicBezTo>
                    <a:pt x="24" y="47"/>
                    <a:pt x="25" y="66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6"/>
                    <a:pt x="28" y="45"/>
                    <a:pt x="14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gray">
            <a:xfrm>
              <a:off x="4614695" y="4343463"/>
              <a:ext cx="86270" cy="210599"/>
            </a:xfrm>
            <a:custGeom>
              <a:avLst/>
              <a:gdLst>
                <a:gd name="T0" fmla="*/ 17 w 29"/>
                <a:gd name="T1" fmla="*/ 0 h 70"/>
                <a:gd name="T2" fmla="*/ 15 w 29"/>
                <a:gd name="T3" fmla="*/ 2 h 70"/>
                <a:gd name="T4" fmla="*/ 17 w 29"/>
                <a:gd name="T5" fmla="*/ 4 h 70"/>
                <a:gd name="T6" fmla="*/ 25 w 29"/>
                <a:gd name="T7" fmla="*/ 4 h 70"/>
                <a:gd name="T8" fmla="*/ 14 w 29"/>
                <a:gd name="T9" fmla="*/ 27 h 70"/>
                <a:gd name="T10" fmla="*/ 0 w 29"/>
                <a:gd name="T11" fmla="*/ 70 h 70"/>
                <a:gd name="T12" fmla="*/ 4 w 29"/>
                <a:gd name="T13" fmla="*/ 70 h 70"/>
                <a:gd name="T14" fmla="*/ 4 w 29"/>
                <a:gd name="T15" fmla="*/ 70 h 70"/>
                <a:gd name="T16" fmla="*/ 17 w 29"/>
                <a:gd name="T17" fmla="*/ 29 h 70"/>
                <a:gd name="T18" fmla="*/ 29 w 29"/>
                <a:gd name="T19" fmla="*/ 2 h 70"/>
                <a:gd name="T20" fmla="*/ 29 w 29"/>
                <a:gd name="T21" fmla="*/ 0 h 70"/>
                <a:gd name="T22" fmla="*/ 17 w 29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0">
                  <a:moveTo>
                    <a:pt x="17" y="0"/>
                  </a:moveTo>
                  <a:cubicBezTo>
                    <a:pt x="16" y="0"/>
                    <a:pt x="15" y="1"/>
                    <a:pt x="15" y="2"/>
                  </a:cubicBezTo>
                  <a:cubicBezTo>
                    <a:pt x="15" y="3"/>
                    <a:pt x="16" y="4"/>
                    <a:pt x="17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8"/>
                    <a:pt x="22" y="16"/>
                    <a:pt x="14" y="27"/>
                  </a:cubicBezTo>
                  <a:cubicBezTo>
                    <a:pt x="0" y="45"/>
                    <a:pt x="0" y="66"/>
                    <a:pt x="0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66"/>
                    <a:pt x="4" y="47"/>
                    <a:pt x="17" y="29"/>
                  </a:cubicBezTo>
                  <a:cubicBezTo>
                    <a:pt x="28" y="14"/>
                    <a:pt x="29" y="2"/>
                    <a:pt x="29" y="2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endParaRPr lang="en-US" spc="100" dirty="0">
                <a:solidFill>
                  <a:srgbClr val="2D2D2A"/>
                </a:solidFill>
              </a:endParaRPr>
            </a:p>
          </p:txBody>
        </p:sp>
      </p:grpSp>
      <p:grpSp>
        <p:nvGrpSpPr>
          <p:cNvPr id="93" name="Group 27"/>
          <p:cNvGrpSpPr>
            <a:grpSpLocks noChangeAspect="1"/>
          </p:cNvGrpSpPr>
          <p:nvPr userDrawn="1"/>
        </p:nvGrpSpPr>
        <p:grpSpPr bwMode="gray">
          <a:xfrm>
            <a:off x="2832280" y="540603"/>
            <a:ext cx="1094351" cy="773368"/>
            <a:chOff x="1863" y="1443"/>
            <a:chExt cx="2032" cy="1436"/>
          </a:xfrm>
          <a:solidFill>
            <a:srgbClr val="194780"/>
          </a:solidFill>
        </p:grpSpPr>
        <p:sp>
          <p:nvSpPr>
            <p:cNvPr id="94" name="Freeform 28"/>
            <p:cNvSpPr>
              <a:spLocks/>
            </p:cNvSpPr>
            <p:nvPr/>
          </p:nvSpPr>
          <p:spPr bwMode="gray">
            <a:xfrm>
              <a:off x="2900" y="1443"/>
              <a:ext cx="995" cy="895"/>
            </a:xfrm>
            <a:custGeom>
              <a:avLst/>
              <a:gdLst>
                <a:gd name="T0" fmla="*/ 421 w 421"/>
                <a:gd name="T1" fmla="*/ 183 h 379"/>
                <a:gd name="T2" fmla="*/ 195 w 421"/>
                <a:gd name="T3" fmla="*/ 0 h 379"/>
                <a:gd name="T4" fmla="*/ 0 w 421"/>
                <a:gd name="T5" fmla="*/ 91 h 379"/>
                <a:gd name="T6" fmla="*/ 205 w 421"/>
                <a:gd name="T7" fmla="*/ 340 h 379"/>
                <a:gd name="T8" fmla="*/ 204 w 421"/>
                <a:gd name="T9" fmla="*/ 367 h 379"/>
                <a:gd name="T10" fmla="*/ 343 w 421"/>
                <a:gd name="T11" fmla="*/ 378 h 379"/>
                <a:gd name="T12" fmla="*/ 338 w 421"/>
                <a:gd name="T13" fmla="*/ 368 h 379"/>
                <a:gd name="T14" fmla="*/ 338 w 421"/>
                <a:gd name="T15" fmla="*/ 325 h 379"/>
                <a:gd name="T16" fmla="*/ 338 w 421"/>
                <a:gd name="T17" fmla="*/ 325 h 379"/>
                <a:gd name="T18" fmla="*/ 421 w 421"/>
                <a:gd name="T19" fmla="*/ 18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79">
                  <a:moveTo>
                    <a:pt x="421" y="183"/>
                  </a:moveTo>
                  <a:cubicBezTo>
                    <a:pt x="421" y="82"/>
                    <a:pt x="320" y="0"/>
                    <a:pt x="195" y="0"/>
                  </a:cubicBezTo>
                  <a:cubicBezTo>
                    <a:pt x="112" y="0"/>
                    <a:pt x="39" y="37"/>
                    <a:pt x="0" y="91"/>
                  </a:cubicBezTo>
                  <a:cubicBezTo>
                    <a:pt x="120" y="131"/>
                    <a:pt x="205" y="228"/>
                    <a:pt x="205" y="340"/>
                  </a:cubicBezTo>
                  <a:cubicBezTo>
                    <a:pt x="205" y="349"/>
                    <a:pt x="205" y="358"/>
                    <a:pt x="204" y="367"/>
                  </a:cubicBezTo>
                  <a:cubicBezTo>
                    <a:pt x="248" y="370"/>
                    <a:pt x="319" y="375"/>
                    <a:pt x="343" y="378"/>
                  </a:cubicBezTo>
                  <a:cubicBezTo>
                    <a:pt x="343" y="378"/>
                    <a:pt x="357" y="379"/>
                    <a:pt x="338" y="368"/>
                  </a:cubicBezTo>
                  <a:cubicBezTo>
                    <a:pt x="329" y="364"/>
                    <a:pt x="310" y="343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89" y="291"/>
                    <a:pt x="421" y="240"/>
                    <a:pt x="42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9"/>
            <p:cNvSpPr>
              <a:spLocks/>
            </p:cNvSpPr>
            <p:nvPr/>
          </p:nvSpPr>
          <p:spPr bwMode="gray">
            <a:xfrm>
              <a:off x="1863" y="1648"/>
              <a:ext cx="1484" cy="1231"/>
            </a:xfrm>
            <a:custGeom>
              <a:avLst/>
              <a:gdLst>
                <a:gd name="T0" fmla="*/ 314 w 628"/>
                <a:gd name="T1" fmla="*/ 0 h 521"/>
                <a:gd name="T2" fmla="*/ 0 w 628"/>
                <a:gd name="T3" fmla="*/ 253 h 521"/>
                <a:gd name="T4" fmla="*/ 115 w 628"/>
                <a:gd name="T5" fmla="*/ 449 h 521"/>
                <a:gd name="T6" fmla="*/ 123 w 628"/>
                <a:gd name="T7" fmla="*/ 454 h 521"/>
                <a:gd name="T8" fmla="*/ 136 w 628"/>
                <a:gd name="T9" fmla="*/ 470 h 521"/>
                <a:gd name="T10" fmla="*/ 135 w 628"/>
                <a:gd name="T11" fmla="*/ 470 h 521"/>
                <a:gd name="T12" fmla="*/ 139 w 628"/>
                <a:gd name="T13" fmla="*/ 488 h 521"/>
                <a:gd name="T14" fmla="*/ 119 w 628"/>
                <a:gd name="T15" fmla="*/ 521 h 521"/>
                <a:gd name="T16" fmla="*/ 319 w 628"/>
                <a:gd name="T17" fmla="*/ 506 h 521"/>
                <a:gd name="T18" fmla="*/ 356 w 628"/>
                <a:gd name="T19" fmla="*/ 504 h 521"/>
                <a:gd name="T20" fmla="*/ 357 w 628"/>
                <a:gd name="T21" fmla="*/ 504 h 521"/>
                <a:gd name="T22" fmla="*/ 628 w 628"/>
                <a:gd name="T23" fmla="*/ 253 h 521"/>
                <a:gd name="T24" fmla="*/ 314 w 628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21">
                  <a:moveTo>
                    <a:pt x="314" y="0"/>
                  </a:moveTo>
                  <a:cubicBezTo>
                    <a:pt x="141" y="0"/>
                    <a:pt x="0" y="114"/>
                    <a:pt x="0" y="253"/>
                  </a:cubicBezTo>
                  <a:cubicBezTo>
                    <a:pt x="0" y="329"/>
                    <a:pt x="42" y="400"/>
                    <a:pt x="115" y="449"/>
                  </a:cubicBezTo>
                  <a:cubicBezTo>
                    <a:pt x="123" y="454"/>
                    <a:pt x="123" y="454"/>
                    <a:pt x="123" y="454"/>
                  </a:cubicBezTo>
                  <a:cubicBezTo>
                    <a:pt x="127" y="458"/>
                    <a:pt x="132" y="464"/>
                    <a:pt x="136" y="470"/>
                  </a:cubicBezTo>
                  <a:cubicBezTo>
                    <a:pt x="135" y="470"/>
                    <a:pt x="135" y="470"/>
                    <a:pt x="135" y="470"/>
                  </a:cubicBezTo>
                  <a:cubicBezTo>
                    <a:pt x="139" y="476"/>
                    <a:pt x="140" y="483"/>
                    <a:pt x="139" y="488"/>
                  </a:cubicBezTo>
                  <a:cubicBezTo>
                    <a:pt x="139" y="503"/>
                    <a:pt x="128" y="515"/>
                    <a:pt x="119" y="521"/>
                  </a:cubicBezTo>
                  <a:cubicBezTo>
                    <a:pt x="168" y="516"/>
                    <a:pt x="262" y="510"/>
                    <a:pt x="319" y="506"/>
                  </a:cubicBezTo>
                  <a:cubicBezTo>
                    <a:pt x="332" y="506"/>
                    <a:pt x="344" y="505"/>
                    <a:pt x="356" y="504"/>
                  </a:cubicBezTo>
                  <a:cubicBezTo>
                    <a:pt x="357" y="504"/>
                    <a:pt x="357" y="504"/>
                    <a:pt x="357" y="504"/>
                  </a:cubicBezTo>
                  <a:cubicBezTo>
                    <a:pt x="512" y="487"/>
                    <a:pt x="628" y="379"/>
                    <a:pt x="628" y="253"/>
                  </a:cubicBezTo>
                  <a:cubicBezTo>
                    <a:pt x="628" y="114"/>
                    <a:pt x="487" y="0"/>
                    <a:pt x="3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gray">
            <a:xfrm>
              <a:off x="2390" y="26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8" name="Group 44"/>
          <p:cNvGrpSpPr>
            <a:grpSpLocks noChangeAspect="1"/>
          </p:cNvGrpSpPr>
          <p:nvPr userDrawn="1"/>
        </p:nvGrpSpPr>
        <p:grpSpPr bwMode="gray">
          <a:xfrm>
            <a:off x="4945562" y="4746868"/>
            <a:ext cx="899608" cy="614681"/>
            <a:chOff x="2146" y="1658"/>
            <a:chExt cx="1465" cy="1001"/>
          </a:xfrm>
          <a:solidFill>
            <a:srgbClr val="194780"/>
          </a:solidFill>
        </p:grpSpPr>
        <p:sp>
          <p:nvSpPr>
            <p:cNvPr id="99" name="Freeform 45"/>
            <p:cNvSpPr>
              <a:spLocks/>
            </p:cNvSpPr>
            <p:nvPr/>
          </p:nvSpPr>
          <p:spPr bwMode="gray">
            <a:xfrm>
              <a:off x="2189" y="2194"/>
              <a:ext cx="1377" cy="465"/>
            </a:xfrm>
            <a:custGeom>
              <a:avLst/>
              <a:gdLst>
                <a:gd name="T0" fmla="*/ 297 w 583"/>
                <a:gd name="T1" fmla="*/ 90 h 197"/>
                <a:gd name="T2" fmla="*/ 291 w 583"/>
                <a:gd name="T3" fmla="*/ 93 h 197"/>
                <a:gd name="T4" fmla="*/ 285 w 583"/>
                <a:gd name="T5" fmla="*/ 90 h 197"/>
                <a:gd name="T6" fmla="*/ 195 w 583"/>
                <a:gd name="T7" fmla="*/ 0 h 197"/>
                <a:gd name="T8" fmla="*/ 0 w 583"/>
                <a:gd name="T9" fmla="*/ 196 h 197"/>
                <a:gd name="T10" fmla="*/ 6 w 583"/>
                <a:gd name="T11" fmla="*/ 197 h 197"/>
                <a:gd name="T12" fmla="*/ 578 w 583"/>
                <a:gd name="T13" fmla="*/ 197 h 197"/>
                <a:gd name="T14" fmla="*/ 583 w 583"/>
                <a:gd name="T15" fmla="*/ 197 h 197"/>
                <a:gd name="T16" fmla="*/ 387 w 583"/>
                <a:gd name="T17" fmla="*/ 0 h 197"/>
                <a:gd name="T18" fmla="*/ 297 w 583"/>
                <a:gd name="T19" fmla="*/ 9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97">
                  <a:moveTo>
                    <a:pt x="297" y="90"/>
                  </a:moveTo>
                  <a:cubicBezTo>
                    <a:pt x="295" y="92"/>
                    <a:pt x="293" y="93"/>
                    <a:pt x="291" y="93"/>
                  </a:cubicBezTo>
                  <a:cubicBezTo>
                    <a:pt x="289" y="93"/>
                    <a:pt x="287" y="92"/>
                    <a:pt x="285" y="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" y="197"/>
                    <a:pt x="4" y="197"/>
                    <a:pt x="6" y="197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80" y="197"/>
                    <a:pt x="581" y="197"/>
                    <a:pt x="583" y="197"/>
                  </a:cubicBezTo>
                  <a:cubicBezTo>
                    <a:pt x="387" y="0"/>
                    <a:pt x="387" y="0"/>
                    <a:pt x="387" y="0"/>
                  </a:cubicBezTo>
                  <a:lnTo>
                    <a:pt x="29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6"/>
            <p:cNvSpPr>
              <a:spLocks/>
            </p:cNvSpPr>
            <p:nvPr/>
          </p:nvSpPr>
          <p:spPr bwMode="gray">
            <a:xfrm>
              <a:off x="3129" y="1691"/>
              <a:ext cx="482" cy="947"/>
            </a:xfrm>
            <a:custGeom>
              <a:avLst/>
              <a:gdLst>
                <a:gd name="T0" fmla="*/ 199 w 204"/>
                <a:gd name="T1" fmla="*/ 401 h 401"/>
                <a:gd name="T2" fmla="*/ 204 w 204"/>
                <a:gd name="T3" fmla="*/ 386 h 401"/>
                <a:gd name="T4" fmla="*/ 204 w 204"/>
                <a:gd name="T5" fmla="*/ 10 h 401"/>
                <a:gd name="T6" fmla="*/ 202 w 204"/>
                <a:gd name="T7" fmla="*/ 0 h 401"/>
                <a:gd name="T8" fmla="*/ 0 w 204"/>
                <a:gd name="T9" fmla="*/ 202 h 401"/>
                <a:gd name="T10" fmla="*/ 199 w 204"/>
                <a:gd name="T1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401">
                  <a:moveTo>
                    <a:pt x="199" y="401"/>
                  </a:moveTo>
                  <a:cubicBezTo>
                    <a:pt x="202" y="397"/>
                    <a:pt x="204" y="392"/>
                    <a:pt x="204" y="386"/>
                  </a:cubicBezTo>
                  <a:cubicBezTo>
                    <a:pt x="204" y="10"/>
                    <a:pt x="204" y="10"/>
                    <a:pt x="204" y="10"/>
                  </a:cubicBezTo>
                  <a:cubicBezTo>
                    <a:pt x="204" y="6"/>
                    <a:pt x="203" y="3"/>
                    <a:pt x="202" y="0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199" y="4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7"/>
            <p:cNvSpPr>
              <a:spLocks/>
            </p:cNvSpPr>
            <p:nvPr/>
          </p:nvSpPr>
          <p:spPr bwMode="gray">
            <a:xfrm>
              <a:off x="2146" y="1693"/>
              <a:ext cx="477" cy="942"/>
            </a:xfrm>
            <a:custGeom>
              <a:avLst/>
              <a:gdLst>
                <a:gd name="T0" fmla="*/ 2 w 202"/>
                <a:gd name="T1" fmla="*/ 0 h 399"/>
                <a:gd name="T2" fmla="*/ 0 w 202"/>
                <a:gd name="T3" fmla="*/ 9 h 399"/>
                <a:gd name="T4" fmla="*/ 0 w 202"/>
                <a:gd name="T5" fmla="*/ 385 h 399"/>
                <a:gd name="T6" fmla="*/ 4 w 202"/>
                <a:gd name="T7" fmla="*/ 399 h 399"/>
                <a:gd name="T8" fmla="*/ 202 w 202"/>
                <a:gd name="T9" fmla="*/ 201 h 399"/>
                <a:gd name="T10" fmla="*/ 2 w 202"/>
                <a:gd name="T1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99"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90"/>
                    <a:pt x="2" y="395"/>
                    <a:pt x="4" y="399"/>
                  </a:cubicBezTo>
                  <a:cubicBezTo>
                    <a:pt x="202" y="201"/>
                    <a:pt x="202" y="201"/>
                    <a:pt x="202" y="20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8"/>
            <p:cNvSpPr>
              <a:spLocks/>
            </p:cNvSpPr>
            <p:nvPr/>
          </p:nvSpPr>
          <p:spPr bwMode="gray">
            <a:xfrm>
              <a:off x="2174" y="1658"/>
              <a:ext cx="1406" cy="699"/>
            </a:xfrm>
            <a:custGeom>
              <a:avLst/>
              <a:gdLst>
                <a:gd name="T0" fmla="*/ 291 w 595"/>
                <a:gd name="T1" fmla="*/ 293 h 296"/>
                <a:gd name="T2" fmla="*/ 297 w 595"/>
                <a:gd name="T3" fmla="*/ 296 h 296"/>
                <a:gd name="T4" fmla="*/ 303 w 595"/>
                <a:gd name="T5" fmla="*/ 293 h 296"/>
                <a:gd name="T6" fmla="*/ 595 w 595"/>
                <a:gd name="T7" fmla="*/ 3 h 296"/>
                <a:gd name="T8" fmla="*/ 584 w 595"/>
                <a:gd name="T9" fmla="*/ 0 h 296"/>
                <a:gd name="T10" fmla="*/ 12 w 595"/>
                <a:gd name="T11" fmla="*/ 0 h 296"/>
                <a:gd name="T12" fmla="*/ 0 w 595"/>
                <a:gd name="T13" fmla="*/ 3 h 296"/>
                <a:gd name="T14" fmla="*/ 291 w 595"/>
                <a:gd name="T15" fmla="*/ 29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5" h="296">
                  <a:moveTo>
                    <a:pt x="291" y="293"/>
                  </a:moveTo>
                  <a:cubicBezTo>
                    <a:pt x="293" y="295"/>
                    <a:pt x="295" y="296"/>
                    <a:pt x="297" y="296"/>
                  </a:cubicBezTo>
                  <a:cubicBezTo>
                    <a:pt x="299" y="296"/>
                    <a:pt x="301" y="295"/>
                    <a:pt x="303" y="293"/>
                  </a:cubicBezTo>
                  <a:cubicBezTo>
                    <a:pt x="595" y="3"/>
                    <a:pt x="595" y="3"/>
                    <a:pt x="595" y="3"/>
                  </a:cubicBezTo>
                  <a:cubicBezTo>
                    <a:pt x="591" y="1"/>
                    <a:pt x="588" y="0"/>
                    <a:pt x="5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3"/>
                  </a:cubicBezTo>
                  <a:lnTo>
                    <a:pt x="291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77"/>
          <p:cNvGrpSpPr>
            <a:grpSpLocks noChangeAspect="1"/>
          </p:cNvGrpSpPr>
          <p:nvPr userDrawn="1"/>
        </p:nvGrpSpPr>
        <p:grpSpPr bwMode="gray">
          <a:xfrm>
            <a:off x="3052937" y="3413377"/>
            <a:ext cx="844158" cy="577187"/>
            <a:chOff x="2148" y="1660"/>
            <a:chExt cx="1464" cy="1001"/>
          </a:xfrm>
          <a:solidFill>
            <a:srgbClr val="194780"/>
          </a:solidFill>
        </p:grpSpPr>
        <p:sp>
          <p:nvSpPr>
            <p:cNvPr id="104" name="Freeform 79"/>
            <p:cNvSpPr>
              <a:spLocks noEditPoints="1"/>
            </p:cNvSpPr>
            <p:nvPr/>
          </p:nvSpPr>
          <p:spPr bwMode="gray">
            <a:xfrm>
              <a:off x="2148" y="1660"/>
              <a:ext cx="1464" cy="1001"/>
            </a:xfrm>
            <a:custGeom>
              <a:avLst/>
              <a:gdLst>
                <a:gd name="T0" fmla="*/ 604 w 620"/>
                <a:gd name="T1" fmla="*/ 0 h 424"/>
                <a:gd name="T2" fmla="*/ 16 w 620"/>
                <a:gd name="T3" fmla="*/ 0 h 424"/>
                <a:gd name="T4" fmla="*/ 0 w 620"/>
                <a:gd name="T5" fmla="*/ 16 h 424"/>
                <a:gd name="T6" fmla="*/ 0 w 620"/>
                <a:gd name="T7" fmla="*/ 408 h 424"/>
                <a:gd name="T8" fmla="*/ 16 w 620"/>
                <a:gd name="T9" fmla="*/ 424 h 424"/>
                <a:gd name="T10" fmla="*/ 604 w 620"/>
                <a:gd name="T11" fmla="*/ 424 h 424"/>
                <a:gd name="T12" fmla="*/ 620 w 620"/>
                <a:gd name="T13" fmla="*/ 408 h 424"/>
                <a:gd name="T14" fmla="*/ 620 w 620"/>
                <a:gd name="T15" fmla="*/ 16 h 424"/>
                <a:gd name="T16" fmla="*/ 604 w 620"/>
                <a:gd name="T17" fmla="*/ 0 h 424"/>
                <a:gd name="T18" fmla="*/ 311 w 620"/>
                <a:gd name="T19" fmla="*/ 390 h 424"/>
                <a:gd name="T20" fmla="*/ 135 w 620"/>
                <a:gd name="T21" fmla="*/ 213 h 424"/>
                <a:gd name="T22" fmla="*/ 311 w 620"/>
                <a:gd name="T23" fmla="*/ 36 h 424"/>
                <a:gd name="T24" fmla="*/ 488 w 620"/>
                <a:gd name="T25" fmla="*/ 213 h 424"/>
                <a:gd name="T26" fmla="*/ 311 w 620"/>
                <a:gd name="T27" fmla="*/ 39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0" h="424">
                  <a:moveTo>
                    <a:pt x="6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17"/>
                    <a:pt x="7" y="424"/>
                    <a:pt x="16" y="424"/>
                  </a:cubicBezTo>
                  <a:cubicBezTo>
                    <a:pt x="604" y="424"/>
                    <a:pt x="604" y="424"/>
                    <a:pt x="604" y="424"/>
                  </a:cubicBezTo>
                  <a:cubicBezTo>
                    <a:pt x="613" y="424"/>
                    <a:pt x="620" y="417"/>
                    <a:pt x="620" y="408"/>
                  </a:cubicBezTo>
                  <a:cubicBezTo>
                    <a:pt x="620" y="16"/>
                    <a:pt x="620" y="16"/>
                    <a:pt x="620" y="16"/>
                  </a:cubicBezTo>
                  <a:cubicBezTo>
                    <a:pt x="620" y="7"/>
                    <a:pt x="613" y="0"/>
                    <a:pt x="604" y="0"/>
                  </a:cubicBezTo>
                  <a:close/>
                  <a:moveTo>
                    <a:pt x="311" y="390"/>
                  </a:moveTo>
                  <a:cubicBezTo>
                    <a:pt x="214" y="390"/>
                    <a:pt x="135" y="311"/>
                    <a:pt x="135" y="213"/>
                  </a:cubicBezTo>
                  <a:cubicBezTo>
                    <a:pt x="135" y="116"/>
                    <a:pt x="214" y="36"/>
                    <a:pt x="311" y="36"/>
                  </a:cubicBezTo>
                  <a:cubicBezTo>
                    <a:pt x="409" y="36"/>
                    <a:pt x="488" y="116"/>
                    <a:pt x="488" y="213"/>
                  </a:cubicBezTo>
                  <a:cubicBezTo>
                    <a:pt x="488" y="311"/>
                    <a:pt x="409" y="390"/>
                    <a:pt x="311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dirty="0"/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gray">
            <a:xfrm>
              <a:off x="2752" y="1958"/>
              <a:ext cx="360" cy="415"/>
            </a:xfrm>
            <a:custGeom>
              <a:avLst/>
              <a:gdLst>
                <a:gd name="T0" fmla="*/ 144 w 152"/>
                <a:gd name="T1" fmla="*/ 80 h 176"/>
                <a:gd name="T2" fmla="*/ 14 w 152"/>
                <a:gd name="T3" fmla="*/ 5 h 176"/>
                <a:gd name="T4" fmla="*/ 0 w 152"/>
                <a:gd name="T5" fmla="*/ 13 h 176"/>
                <a:gd name="T6" fmla="*/ 0 w 152"/>
                <a:gd name="T7" fmla="*/ 163 h 176"/>
                <a:gd name="T8" fmla="*/ 14 w 152"/>
                <a:gd name="T9" fmla="*/ 171 h 176"/>
                <a:gd name="T10" fmla="*/ 144 w 152"/>
                <a:gd name="T11" fmla="*/ 96 h 176"/>
                <a:gd name="T12" fmla="*/ 144 w 152"/>
                <a:gd name="T13" fmla="*/ 8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6">
                  <a:moveTo>
                    <a:pt x="144" y="80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6" y="0"/>
                    <a:pt x="0" y="4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2"/>
                    <a:pt x="6" y="176"/>
                    <a:pt x="14" y="171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52" y="92"/>
                    <a:pt x="152" y="84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5000"/>
                </a:lnSpc>
              </a:pPr>
              <a:endParaRPr lang="en-US" dirty="0"/>
            </a:p>
          </p:txBody>
        </p:sp>
      </p:grpSp>
      <p:grpSp>
        <p:nvGrpSpPr>
          <p:cNvPr id="106" name="Group 100"/>
          <p:cNvGrpSpPr>
            <a:grpSpLocks noChangeAspect="1"/>
          </p:cNvGrpSpPr>
          <p:nvPr userDrawn="1"/>
        </p:nvGrpSpPr>
        <p:grpSpPr bwMode="gray">
          <a:xfrm>
            <a:off x="4850256" y="3320093"/>
            <a:ext cx="1023346" cy="630520"/>
            <a:chOff x="1956" y="1569"/>
            <a:chExt cx="1847" cy="1138"/>
          </a:xfrm>
          <a:solidFill>
            <a:srgbClr val="194780"/>
          </a:solidFill>
        </p:grpSpPr>
        <p:sp>
          <p:nvSpPr>
            <p:cNvPr id="107" name="Freeform 101"/>
            <p:cNvSpPr>
              <a:spLocks/>
            </p:cNvSpPr>
            <p:nvPr/>
          </p:nvSpPr>
          <p:spPr bwMode="gray">
            <a:xfrm>
              <a:off x="1956" y="1791"/>
              <a:ext cx="607" cy="782"/>
            </a:xfrm>
            <a:custGeom>
              <a:avLst/>
              <a:gdLst>
                <a:gd name="T0" fmla="*/ 117 w 257"/>
                <a:gd name="T1" fmla="*/ 279 h 331"/>
                <a:gd name="T2" fmla="*/ 257 w 257"/>
                <a:gd name="T3" fmla="*/ 248 h 331"/>
                <a:gd name="T4" fmla="*/ 234 w 257"/>
                <a:gd name="T5" fmla="*/ 171 h 331"/>
                <a:gd name="T6" fmla="*/ 215 w 257"/>
                <a:gd name="T7" fmla="*/ 156 h 331"/>
                <a:gd name="T8" fmla="*/ 170 w 257"/>
                <a:gd name="T9" fmla="*/ 156 h 331"/>
                <a:gd name="T10" fmla="*/ 152 w 257"/>
                <a:gd name="T11" fmla="*/ 132 h 331"/>
                <a:gd name="T12" fmla="*/ 170 w 257"/>
                <a:gd name="T13" fmla="*/ 125 h 331"/>
                <a:gd name="T14" fmla="*/ 134 w 257"/>
                <a:gd name="T15" fmla="*/ 34 h 331"/>
                <a:gd name="T16" fmla="*/ 74 w 257"/>
                <a:gd name="T17" fmla="*/ 3 h 331"/>
                <a:gd name="T18" fmla="*/ 33 w 257"/>
                <a:gd name="T19" fmla="*/ 101 h 331"/>
                <a:gd name="T20" fmla="*/ 42 w 257"/>
                <a:gd name="T21" fmla="*/ 161 h 331"/>
                <a:gd name="T22" fmla="*/ 67 w 257"/>
                <a:gd name="T23" fmla="*/ 154 h 331"/>
                <a:gd name="T24" fmla="*/ 68 w 257"/>
                <a:gd name="T25" fmla="*/ 173 h 331"/>
                <a:gd name="T26" fmla="*/ 14 w 257"/>
                <a:gd name="T27" fmla="*/ 199 h 331"/>
                <a:gd name="T28" fmla="*/ 2 w 257"/>
                <a:gd name="T29" fmla="*/ 232 h 331"/>
                <a:gd name="T30" fmla="*/ 28 w 257"/>
                <a:gd name="T31" fmla="*/ 331 h 331"/>
                <a:gd name="T32" fmla="*/ 117 w 257"/>
                <a:gd name="T33" fmla="*/ 27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331">
                  <a:moveTo>
                    <a:pt x="117" y="279"/>
                  </a:moveTo>
                  <a:cubicBezTo>
                    <a:pt x="155" y="265"/>
                    <a:pt x="203" y="254"/>
                    <a:pt x="257" y="248"/>
                  </a:cubicBezTo>
                  <a:cubicBezTo>
                    <a:pt x="247" y="215"/>
                    <a:pt x="234" y="171"/>
                    <a:pt x="234" y="171"/>
                  </a:cubicBezTo>
                  <a:cubicBezTo>
                    <a:pt x="233" y="162"/>
                    <a:pt x="222" y="156"/>
                    <a:pt x="215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168" y="156"/>
                    <a:pt x="157" y="153"/>
                    <a:pt x="152" y="132"/>
                  </a:cubicBezTo>
                  <a:cubicBezTo>
                    <a:pt x="151" y="129"/>
                    <a:pt x="171" y="129"/>
                    <a:pt x="170" y="125"/>
                  </a:cubicBezTo>
                  <a:cubicBezTo>
                    <a:pt x="164" y="101"/>
                    <a:pt x="146" y="60"/>
                    <a:pt x="134" y="34"/>
                  </a:cubicBezTo>
                  <a:cubicBezTo>
                    <a:pt x="122" y="7"/>
                    <a:pt x="93" y="0"/>
                    <a:pt x="74" y="3"/>
                  </a:cubicBezTo>
                  <a:cubicBezTo>
                    <a:pt x="74" y="3"/>
                    <a:pt x="11" y="12"/>
                    <a:pt x="33" y="101"/>
                  </a:cubicBezTo>
                  <a:cubicBezTo>
                    <a:pt x="39" y="124"/>
                    <a:pt x="41" y="146"/>
                    <a:pt x="42" y="161"/>
                  </a:cubicBezTo>
                  <a:cubicBezTo>
                    <a:pt x="42" y="164"/>
                    <a:pt x="67" y="151"/>
                    <a:pt x="67" y="154"/>
                  </a:cubicBezTo>
                  <a:cubicBezTo>
                    <a:pt x="68" y="160"/>
                    <a:pt x="72" y="170"/>
                    <a:pt x="68" y="173"/>
                  </a:cubicBezTo>
                  <a:cubicBezTo>
                    <a:pt x="54" y="180"/>
                    <a:pt x="14" y="199"/>
                    <a:pt x="14" y="199"/>
                  </a:cubicBezTo>
                  <a:cubicBezTo>
                    <a:pt x="7" y="202"/>
                    <a:pt x="0" y="223"/>
                    <a:pt x="2" y="232"/>
                  </a:cubicBezTo>
                  <a:cubicBezTo>
                    <a:pt x="2" y="232"/>
                    <a:pt x="16" y="289"/>
                    <a:pt x="28" y="331"/>
                  </a:cubicBezTo>
                  <a:cubicBezTo>
                    <a:pt x="47" y="313"/>
                    <a:pt x="75" y="295"/>
                    <a:pt x="117" y="2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gray">
            <a:xfrm>
              <a:off x="3191" y="1741"/>
              <a:ext cx="612" cy="844"/>
            </a:xfrm>
            <a:custGeom>
              <a:avLst/>
              <a:gdLst>
                <a:gd name="T0" fmla="*/ 232 w 259"/>
                <a:gd name="T1" fmla="*/ 357 h 357"/>
                <a:gd name="T2" fmla="*/ 259 w 259"/>
                <a:gd name="T3" fmla="*/ 234 h 357"/>
                <a:gd name="T4" fmla="*/ 233 w 259"/>
                <a:gd name="T5" fmla="*/ 204 h 357"/>
                <a:gd name="T6" fmla="*/ 172 w 259"/>
                <a:gd name="T7" fmla="*/ 170 h 357"/>
                <a:gd name="T8" fmla="*/ 204 w 259"/>
                <a:gd name="T9" fmla="*/ 101 h 357"/>
                <a:gd name="T10" fmla="*/ 187 w 259"/>
                <a:gd name="T11" fmla="*/ 17 h 357"/>
                <a:gd name="T12" fmla="*/ 144 w 259"/>
                <a:gd name="T13" fmla="*/ 3 h 357"/>
                <a:gd name="T14" fmla="*/ 105 w 259"/>
                <a:gd name="T15" fmla="*/ 23 h 357"/>
                <a:gd name="T16" fmla="*/ 91 w 259"/>
                <a:gd name="T17" fmla="*/ 85 h 357"/>
                <a:gd name="T18" fmla="*/ 100 w 259"/>
                <a:gd name="T19" fmla="*/ 158 h 357"/>
                <a:gd name="T20" fmla="*/ 39 w 259"/>
                <a:gd name="T21" fmla="*/ 171 h 357"/>
                <a:gd name="T22" fmla="*/ 14 w 259"/>
                <a:gd name="T23" fmla="*/ 201 h 357"/>
                <a:gd name="T24" fmla="*/ 0 w 259"/>
                <a:gd name="T25" fmla="*/ 269 h 357"/>
                <a:gd name="T26" fmla="*/ 137 w 259"/>
                <a:gd name="T27" fmla="*/ 300 h 357"/>
                <a:gd name="T28" fmla="*/ 232 w 259"/>
                <a:gd name="T2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357">
                  <a:moveTo>
                    <a:pt x="232" y="357"/>
                  </a:moveTo>
                  <a:cubicBezTo>
                    <a:pt x="239" y="331"/>
                    <a:pt x="259" y="265"/>
                    <a:pt x="259" y="234"/>
                  </a:cubicBezTo>
                  <a:cubicBezTo>
                    <a:pt x="259" y="227"/>
                    <a:pt x="248" y="213"/>
                    <a:pt x="233" y="204"/>
                  </a:cubicBezTo>
                  <a:cubicBezTo>
                    <a:pt x="217" y="196"/>
                    <a:pt x="181" y="178"/>
                    <a:pt x="172" y="170"/>
                  </a:cubicBezTo>
                  <a:cubicBezTo>
                    <a:pt x="175" y="146"/>
                    <a:pt x="193" y="136"/>
                    <a:pt x="204" y="101"/>
                  </a:cubicBezTo>
                  <a:cubicBezTo>
                    <a:pt x="215" y="66"/>
                    <a:pt x="198" y="26"/>
                    <a:pt x="187" y="17"/>
                  </a:cubicBezTo>
                  <a:cubicBezTo>
                    <a:pt x="176" y="9"/>
                    <a:pt x="160" y="0"/>
                    <a:pt x="144" y="3"/>
                  </a:cubicBezTo>
                  <a:cubicBezTo>
                    <a:pt x="129" y="6"/>
                    <a:pt x="117" y="10"/>
                    <a:pt x="105" y="23"/>
                  </a:cubicBezTo>
                  <a:cubicBezTo>
                    <a:pt x="98" y="30"/>
                    <a:pt x="88" y="40"/>
                    <a:pt x="91" y="85"/>
                  </a:cubicBezTo>
                  <a:cubicBezTo>
                    <a:pt x="94" y="128"/>
                    <a:pt x="113" y="143"/>
                    <a:pt x="100" y="158"/>
                  </a:cubicBezTo>
                  <a:cubicBezTo>
                    <a:pt x="89" y="164"/>
                    <a:pt x="62" y="169"/>
                    <a:pt x="39" y="171"/>
                  </a:cubicBezTo>
                  <a:cubicBezTo>
                    <a:pt x="38" y="171"/>
                    <a:pt x="20" y="174"/>
                    <a:pt x="14" y="201"/>
                  </a:cubicBezTo>
                  <a:cubicBezTo>
                    <a:pt x="10" y="218"/>
                    <a:pt x="5" y="243"/>
                    <a:pt x="0" y="269"/>
                  </a:cubicBezTo>
                  <a:cubicBezTo>
                    <a:pt x="52" y="276"/>
                    <a:pt x="98" y="286"/>
                    <a:pt x="137" y="300"/>
                  </a:cubicBezTo>
                  <a:cubicBezTo>
                    <a:pt x="183" y="317"/>
                    <a:pt x="213" y="337"/>
                    <a:pt x="232" y="3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gray">
            <a:xfrm>
              <a:off x="2582" y="1569"/>
              <a:ext cx="588" cy="805"/>
            </a:xfrm>
            <a:custGeom>
              <a:avLst/>
              <a:gdLst>
                <a:gd name="T0" fmla="*/ 249 w 249"/>
                <a:gd name="T1" fmla="*/ 341 h 341"/>
                <a:gd name="T2" fmla="*/ 249 w 249"/>
                <a:gd name="T3" fmla="*/ 341 h 341"/>
                <a:gd name="T4" fmla="*/ 249 w 249"/>
                <a:gd name="T5" fmla="*/ 215 h 341"/>
                <a:gd name="T6" fmla="*/ 230 w 249"/>
                <a:gd name="T7" fmla="*/ 188 h 341"/>
                <a:gd name="T8" fmla="*/ 156 w 249"/>
                <a:gd name="T9" fmla="*/ 160 h 341"/>
                <a:gd name="T10" fmla="*/ 165 w 249"/>
                <a:gd name="T11" fmla="*/ 126 h 341"/>
                <a:gd name="T12" fmla="*/ 179 w 249"/>
                <a:gd name="T13" fmla="*/ 81 h 341"/>
                <a:gd name="T14" fmla="*/ 166 w 249"/>
                <a:gd name="T15" fmla="*/ 35 h 341"/>
                <a:gd name="T16" fmla="*/ 76 w 249"/>
                <a:gd name="T17" fmla="*/ 55 h 341"/>
                <a:gd name="T18" fmla="*/ 81 w 249"/>
                <a:gd name="T19" fmla="*/ 120 h 341"/>
                <a:gd name="T20" fmla="*/ 95 w 249"/>
                <a:gd name="T21" fmla="*/ 159 h 341"/>
                <a:gd name="T22" fmla="*/ 28 w 249"/>
                <a:gd name="T23" fmla="*/ 187 h 341"/>
                <a:gd name="T24" fmla="*/ 5 w 249"/>
                <a:gd name="T25" fmla="*/ 211 h 341"/>
                <a:gd name="T26" fmla="*/ 0 w 249"/>
                <a:gd name="T27" fmla="*/ 341 h 341"/>
                <a:gd name="T28" fmla="*/ 121 w 249"/>
                <a:gd name="T29" fmla="*/ 334 h 341"/>
                <a:gd name="T30" fmla="*/ 249 w 249"/>
                <a:gd name="T3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9" h="341">
                  <a:moveTo>
                    <a:pt x="249" y="341"/>
                  </a:moveTo>
                  <a:cubicBezTo>
                    <a:pt x="249" y="341"/>
                    <a:pt x="249" y="341"/>
                    <a:pt x="249" y="341"/>
                  </a:cubicBezTo>
                  <a:cubicBezTo>
                    <a:pt x="249" y="215"/>
                    <a:pt x="249" y="215"/>
                    <a:pt x="249" y="215"/>
                  </a:cubicBezTo>
                  <a:cubicBezTo>
                    <a:pt x="249" y="206"/>
                    <a:pt x="241" y="194"/>
                    <a:pt x="230" y="188"/>
                  </a:cubicBezTo>
                  <a:cubicBezTo>
                    <a:pt x="222" y="183"/>
                    <a:pt x="163" y="168"/>
                    <a:pt x="156" y="160"/>
                  </a:cubicBezTo>
                  <a:cubicBezTo>
                    <a:pt x="154" y="155"/>
                    <a:pt x="157" y="137"/>
                    <a:pt x="165" y="126"/>
                  </a:cubicBezTo>
                  <a:cubicBezTo>
                    <a:pt x="173" y="115"/>
                    <a:pt x="179" y="81"/>
                    <a:pt x="179" y="81"/>
                  </a:cubicBezTo>
                  <a:cubicBezTo>
                    <a:pt x="179" y="81"/>
                    <a:pt x="177" y="50"/>
                    <a:pt x="166" y="35"/>
                  </a:cubicBezTo>
                  <a:cubicBezTo>
                    <a:pt x="155" y="20"/>
                    <a:pt x="84" y="0"/>
                    <a:pt x="76" y="55"/>
                  </a:cubicBezTo>
                  <a:cubicBezTo>
                    <a:pt x="74" y="65"/>
                    <a:pt x="75" y="105"/>
                    <a:pt x="81" y="120"/>
                  </a:cubicBezTo>
                  <a:cubicBezTo>
                    <a:pt x="86" y="136"/>
                    <a:pt x="96" y="141"/>
                    <a:pt x="95" y="159"/>
                  </a:cubicBezTo>
                  <a:cubicBezTo>
                    <a:pt x="86" y="166"/>
                    <a:pt x="31" y="186"/>
                    <a:pt x="28" y="187"/>
                  </a:cubicBezTo>
                  <a:cubicBezTo>
                    <a:pt x="28" y="187"/>
                    <a:pt x="7" y="192"/>
                    <a:pt x="5" y="211"/>
                  </a:cubicBezTo>
                  <a:cubicBezTo>
                    <a:pt x="3" y="230"/>
                    <a:pt x="0" y="335"/>
                    <a:pt x="0" y="341"/>
                  </a:cubicBezTo>
                  <a:cubicBezTo>
                    <a:pt x="38" y="336"/>
                    <a:pt x="79" y="334"/>
                    <a:pt x="121" y="334"/>
                  </a:cubicBezTo>
                  <a:cubicBezTo>
                    <a:pt x="166" y="334"/>
                    <a:pt x="209" y="337"/>
                    <a:pt x="249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gray">
            <a:xfrm>
              <a:off x="1998" y="2407"/>
              <a:ext cx="1756" cy="300"/>
            </a:xfrm>
            <a:custGeom>
              <a:avLst/>
              <a:gdLst>
                <a:gd name="T0" fmla="*/ 501 w 743"/>
                <a:gd name="T1" fmla="*/ 8 h 127"/>
                <a:gd name="T2" fmla="*/ 478 w 743"/>
                <a:gd name="T3" fmla="*/ 6 h 127"/>
                <a:gd name="T4" fmla="*/ 369 w 743"/>
                <a:gd name="T5" fmla="*/ 0 h 127"/>
                <a:gd name="T6" fmla="*/ 255 w 743"/>
                <a:gd name="T7" fmla="*/ 6 h 127"/>
                <a:gd name="T8" fmla="*/ 245 w 743"/>
                <a:gd name="T9" fmla="*/ 7 h 127"/>
                <a:gd name="T10" fmla="*/ 18 w 743"/>
                <a:gd name="T11" fmla="*/ 94 h 127"/>
                <a:gd name="T12" fmla="*/ 0 w 743"/>
                <a:gd name="T13" fmla="*/ 127 h 127"/>
                <a:gd name="T14" fmla="*/ 743 w 743"/>
                <a:gd name="T15" fmla="*/ 127 h 127"/>
                <a:gd name="T16" fmla="*/ 721 w 743"/>
                <a:gd name="T17" fmla="*/ 89 h 127"/>
                <a:gd name="T18" fmla="*/ 501 w 743"/>
                <a:gd name="T19" fmla="*/ 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127">
                  <a:moveTo>
                    <a:pt x="501" y="8"/>
                  </a:moveTo>
                  <a:cubicBezTo>
                    <a:pt x="494" y="7"/>
                    <a:pt x="486" y="7"/>
                    <a:pt x="478" y="6"/>
                  </a:cubicBezTo>
                  <a:cubicBezTo>
                    <a:pt x="443" y="2"/>
                    <a:pt x="407" y="0"/>
                    <a:pt x="369" y="0"/>
                  </a:cubicBezTo>
                  <a:cubicBezTo>
                    <a:pt x="329" y="0"/>
                    <a:pt x="291" y="2"/>
                    <a:pt x="255" y="6"/>
                  </a:cubicBezTo>
                  <a:cubicBezTo>
                    <a:pt x="252" y="7"/>
                    <a:pt x="248" y="7"/>
                    <a:pt x="245" y="7"/>
                  </a:cubicBezTo>
                  <a:cubicBezTo>
                    <a:pt x="138" y="20"/>
                    <a:pt x="54" y="50"/>
                    <a:pt x="18" y="94"/>
                  </a:cubicBezTo>
                  <a:cubicBezTo>
                    <a:pt x="9" y="104"/>
                    <a:pt x="3" y="115"/>
                    <a:pt x="0" y="127"/>
                  </a:cubicBezTo>
                  <a:cubicBezTo>
                    <a:pt x="743" y="127"/>
                    <a:pt x="743" y="127"/>
                    <a:pt x="743" y="127"/>
                  </a:cubicBezTo>
                  <a:cubicBezTo>
                    <a:pt x="740" y="113"/>
                    <a:pt x="732" y="100"/>
                    <a:pt x="721" y="89"/>
                  </a:cubicBezTo>
                  <a:cubicBezTo>
                    <a:pt x="682" y="49"/>
                    <a:pt x="601" y="21"/>
                    <a:pt x="50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08"/>
          <p:cNvGrpSpPr>
            <a:grpSpLocks noChangeAspect="1"/>
          </p:cNvGrpSpPr>
          <p:nvPr userDrawn="1"/>
        </p:nvGrpSpPr>
        <p:grpSpPr bwMode="gray">
          <a:xfrm>
            <a:off x="3051017" y="1857651"/>
            <a:ext cx="801686" cy="919563"/>
            <a:chOff x="2247" y="1432"/>
            <a:chExt cx="1265" cy="1451"/>
          </a:xfrm>
          <a:solidFill>
            <a:srgbClr val="194780"/>
          </a:solidFill>
        </p:grpSpPr>
        <p:sp>
          <p:nvSpPr>
            <p:cNvPr id="112" name="Freeform 109"/>
            <p:cNvSpPr>
              <a:spLocks/>
            </p:cNvSpPr>
            <p:nvPr/>
          </p:nvSpPr>
          <p:spPr bwMode="gray">
            <a:xfrm>
              <a:off x="2247" y="1664"/>
              <a:ext cx="1265" cy="1219"/>
            </a:xfrm>
            <a:custGeom>
              <a:avLst/>
              <a:gdLst>
                <a:gd name="T0" fmla="*/ 535 w 536"/>
                <a:gd name="T1" fmla="*/ 243 h 516"/>
                <a:gd name="T2" fmla="*/ 466 w 536"/>
                <a:gd name="T3" fmla="*/ 10 h 516"/>
                <a:gd name="T4" fmla="*/ 452 w 536"/>
                <a:gd name="T5" fmla="*/ 0 h 516"/>
                <a:gd name="T6" fmla="*/ 139 w 536"/>
                <a:gd name="T7" fmla="*/ 0 h 516"/>
                <a:gd name="T8" fmla="*/ 125 w 536"/>
                <a:gd name="T9" fmla="*/ 28 h 516"/>
                <a:gd name="T10" fmla="*/ 431 w 536"/>
                <a:gd name="T11" fmla="*/ 28 h 516"/>
                <a:gd name="T12" fmla="*/ 445 w 536"/>
                <a:gd name="T13" fmla="*/ 37 h 516"/>
                <a:gd name="T14" fmla="*/ 497 w 536"/>
                <a:gd name="T15" fmla="*/ 214 h 516"/>
                <a:gd name="T16" fmla="*/ 490 w 536"/>
                <a:gd name="T17" fmla="*/ 224 h 516"/>
                <a:gd name="T18" fmla="*/ 45 w 536"/>
                <a:gd name="T19" fmla="*/ 224 h 516"/>
                <a:gd name="T20" fmla="*/ 37 w 536"/>
                <a:gd name="T21" fmla="*/ 214 h 516"/>
                <a:gd name="T22" fmla="*/ 90 w 536"/>
                <a:gd name="T23" fmla="*/ 35 h 516"/>
                <a:gd name="T24" fmla="*/ 91 w 536"/>
                <a:gd name="T25" fmla="*/ 34 h 516"/>
                <a:gd name="T26" fmla="*/ 92 w 536"/>
                <a:gd name="T27" fmla="*/ 32 h 516"/>
                <a:gd name="T28" fmla="*/ 109 w 536"/>
                <a:gd name="T29" fmla="*/ 0 h 516"/>
                <a:gd name="T30" fmla="*/ 83 w 536"/>
                <a:gd name="T31" fmla="*/ 0 h 516"/>
                <a:gd name="T32" fmla="*/ 69 w 536"/>
                <a:gd name="T33" fmla="*/ 10 h 516"/>
                <a:gd name="T34" fmla="*/ 0 w 536"/>
                <a:gd name="T35" fmla="*/ 243 h 516"/>
                <a:gd name="T36" fmla="*/ 0 w 536"/>
                <a:gd name="T37" fmla="*/ 247 h 516"/>
                <a:gd name="T38" fmla="*/ 0 w 536"/>
                <a:gd name="T39" fmla="*/ 252 h 516"/>
                <a:gd name="T40" fmla="*/ 11 w 536"/>
                <a:gd name="T41" fmla="*/ 264 h 516"/>
                <a:gd name="T42" fmla="*/ 163 w 536"/>
                <a:gd name="T43" fmla="*/ 264 h 516"/>
                <a:gd name="T44" fmla="*/ 201 w 536"/>
                <a:gd name="T45" fmla="*/ 506 h 516"/>
                <a:gd name="T46" fmla="*/ 265 w 536"/>
                <a:gd name="T47" fmla="*/ 516 h 516"/>
                <a:gd name="T48" fmla="*/ 331 w 536"/>
                <a:gd name="T49" fmla="*/ 506 h 516"/>
                <a:gd name="T50" fmla="*/ 369 w 536"/>
                <a:gd name="T51" fmla="*/ 264 h 516"/>
                <a:gd name="T52" fmla="*/ 524 w 536"/>
                <a:gd name="T53" fmla="*/ 264 h 516"/>
                <a:gd name="T54" fmla="*/ 536 w 536"/>
                <a:gd name="T55" fmla="*/ 252 h 516"/>
                <a:gd name="T56" fmla="*/ 536 w 536"/>
                <a:gd name="T57" fmla="*/ 247 h 516"/>
                <a:gd name="T58" fmla="*/ 535 w 536"/>
                <a:gd name="T59" fmla="*/ 243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6" h="516">
                  <a:moveTo>
                    <a:pt x="535" y="243"/>
                  </a:moveTo>
                  <a:cubicBezTo>
                    <a:pt x="466" y="10"/>
                    <a:pt x="466" y="10"/>
                    <a:pt x="466" y="10"/>
                  </a:cubicBezTo>
                  <a:cubicBezTo>
                    <a:pt x="464" y="4"/>
                    <a:pt x="458" y="0"/>
                    <a:pt x="452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431" y="28"/>
                    <a:pt x="431" y="28"/>
                    <a:pt x="431" y="28"/>
                  </a:cubicBezTo>
                  <a:cubicBezTo>
                    <a:pt x="437" y="28"/>
                    <a:pt x="443" y="31"/>
                    <a:pt x="445" y="37"/>
                  </a:cubicBezTo>
                  <a:cubicBezTo>
                    <a:pt x="497" y="214"/>
                    <a:pt x="497" y="214"/>
                    <a:pt x="497" y="214"/>
                  </a:cubicBezTo>
                  <a:cubicBezTo>
                    <a:pt x="499" y="220"/>
                    <a:pt x="496" y="224"/>
                    <a:pt x="490" y="224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39" y="224"/>
                    <a:pt x="36" y="220"/>
                    <a:pt x="37" y="214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0" y="35"/>
                    <a:pt x="91" y="34"/>
                    <a:pt x="91" y="34"/>
                  </a:cubicBezTo>
                  <a:cubicBezTo>
                    <a:pt x="91" y="33"/>
                    <a:pt x="91" y="33"/>
                    <a:pt x="92" y="3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7" y="0"/>
                    <a:pt x="71" y="4"/>
                    <a:pt x="69" y="1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4"/>
                    <a:pt x="0" y="247"/>
                    <a:pt x="0" y="24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8"/>
                    <a:pt x="5" y="264"/>
                    <a:pt x="11" y="264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201" y="506"/>
                    <a:pt x="201" y="506"/>
                    <a:pt x="201" y="506"/>
                  </a:cubicBezTo>
                  <a:cubicBezTo>
                    <a:pt x="201" y="506"/>
                    <a:pt x="205" y="516"/>
                    <a:pt x="265" y="516"/>
                  </a:cubicBezTo>
                  <a:cubicBezTo>
                    <a:pt x="325" y="516"/>
                    <a:pt x="331" y="506"/>
                    <a:pt x="331" y="506"/>
                  </a:cubicBezTo>
                  <a:cubicBezTo>
                    <a:pt x="369" y="264"/>
                    <a:pt x="369" y="264"/>
                    <a:pt x="369" y="264"/>
                  </a:cubicBezTo>
                  <a:cubicBezTo>
                    <a:pt x="524" y="264"/>
                    <a:pt x="524" y="264"/>
                    <a:pt x="524" y="264"/>
                  </a:cubicBezTo>
                  <a:cubicBezTo>
                    <a:pt x="530" y="264"/>
                    <a:pt x="536" y="258"/>
                    <a:pt x="536" y="252"/>
                  </a:cubicBezTo>
                  <a:cubicBezTo>
                    <a:pt x="536" y="247"/>
                    <a:pt x="536" y="247"/>
                    <a:pt x="536" y="247"/>
                  </a:cubicBezTo>
                  <a:cubicBezTo>
                    <a:pt x="536" y="247"/>
                    <a:pt x="535" y="244"/>
                    <a:pt x="53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gray">
            <a:xfrm>
              <a:off x="2353" y="1432"/>
              <a:ext cx="1051" cy="742"/>
            </a:xfrm>
            <a:custGeom>
              <a:avLst/>
              <a:gdLst>
                <a:gd name="T0" fmla="*/ 54 w 445"/>
                <a:gd name="T1" fmla="*/ 134 h 314"/>
                <a:gd name="T2" fmla="*/ 53 w 445"/>
                <a:gd name="T3" fmla="*/ 136 h 314"/>
                <a:gd name="T4" fmla="*/ 53 w 445"/>
                <a:gd name="T5" fmla="*/ 136 h 314"/>
                <a:gd name="T6" fmla="*/ 53 w 445"/>
                <a:gd name="T7" fmla="*/ 137 h 314"/>
                <a:gd name="T8" fmla="*/ 50 w 445"/>
                <a:gd name="T9" fmla="*/ 146 h 314"/>
                <a:gd name="T10" fmla="*/ 0 w 445"/>
                <a:gd name="T11" fmla="*/ 314 h 314"/>
                <a:gd name="T12" fmla="*/ 445 w 445"/>
                <a:gd name="T13" fmla="*/ 314 h 314"/>
                <a:gd name="T14" fmla="*/ 392 w 445"/>
                <a:gd name="T15" fmla="*/ 137 h 314"/>
                <a:gd name="T16" fmla="*/ 386 w 445"/>
                <a:gd name="T17" fmla="*/ 134 h 314"/>
                <a:gd name="T18" fmla="*/ 386 w 445"/>
                <a:gd name="T19" fmla="*/ 134 h 314"/>
                <a:gd name="T20" fmla="*/ 76 w 445"/>
                <a:gd name="T21" fmla="*/ 134 h 314"/>
                <a:gd name="T22" fmla="*/ 67 w 445"/>
                <a:gd name="T23" fmla="*/ 134 h 314"/>
                <a:gd name="T24" fmla="*/ 81 w 445"/>
                <a:gd name="T25" fmla="*/ 107 h 314"/>
                <a:gd name="T26" fmla="*/ 85 w 445"/>
                <a:gd name="T27" fmla="*/ 98 h 314"/>
                <a:gd name="T28" fmla="*/ 96 w 445"/>
                <a:gd name="T29" fmla="*/ 78 h 314"/>
                <a:gd name="T30" fmla="*/ 108 w 445"/>
                <a:gd name="T31" fmla="*/ 67 h 314"/>
                <a:gd name="T32" fmla="*/ 148 w 445"/>
                <a:gd name="T33" fmla="*/ 52 h 314"/>
                <a:gd name="T34" fmla="*/ 168 w 445"/>
                <a:gd name="T35" fmla="*/ 57 h 314"/>
                <a:gd name="T36" fmla="*/ 221 w 445"/>
                <a:gd name="T37" fmla="*/ 41 h 314"/>
                <a:gd name="T38" fmla="*/ 235 w 445"/>
                <a:gd name="T39" fmla="*/ 16 h 314"/>
                <a:gd name="T40" fmla="*/ 235 w 445"/>
                <a:gd name="T41" fmla="*/ 16 h 314"/>
                <a:gd name="T42" fmla="*/ 209 w 445"/>
                <a:gd name="T43" fmla="*/ 3 h 314"/>
                <a:gd name="T44" fmla="*/ 157 w 445"/>
                <a:gd name="T45" fmla="*/ 19 h 314"/>
                <a:gd name="T46" fmla="*/ 143 w 445"/>
                <a:gd name="T47" fmla="*/ 42 h 314"/>
                <a:gd name="T48" fmla="*/ 104 w 445"/>
                <a:gd name="T49" fmla="*/ 57 h 314"/>
                <a:gd name="T50" fmla="*/ 86 w 445"/>
                <a:gd name="T51" fmla="*/ 73 h 314"/>
                <a:gd name="T52" fmla="*/ 65 w 445"/>
                <a:gd name="T53" fmla="*/ 113 h 314"/>
                <a:gd name="T54" fmla="*/ 59 w 445"/>
                <a:gd name="T55" fmla="*/ 124 h 314"/>
                <a:gd name="T56" fmla="*/ 54 w 445"/>
                <a:gd name="T57" fmla="*/ 13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" h="314">
                  <a:moveTo>
                    <a:pt x="54" y="134"/>
                  </a:moveTo>
                  <a:cubicBezTo>
                    <a:pt x="53" y="135"/>
                    <a:pt x="53" y="135"/>
                    <a:pt x="53" y="136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3" y="136"/>
                    <a:pt x="53" y="137"/>
                    <a:pt x="53" y="137"/>
                  </a:cubicBezTo>
                  <a:cubicBezTo>
                    <a:pt x="50" y="146"/>
                    <a:pt x="50" y="146"/>
                    <a:pt x="50" y="146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445" y="314"/>
                    <a:pt x="445" y="314"/>
                    <a:pt x="445" y="314"/>
                  </a:cubicBezTo>
                  <a:cubicBezTo>
                    <a:pt x="392" y="137"/>
                    <a:pt x="392" y="137"/>
                    <a:pt x="392" y="137"/>
                  </a:cubicBezTo>
                  <a:cubicBezTo>
                    <a:pt x="391" y="134"/>
                    <a:pt x="388" y="134"/>
                    <a:pt x="386" y="134"/>
                  </a:cubicBezTo>
                  <a:cubicBezTo>
                    <a:pt x="386" y="134"/>
                    <a:pt x="386" y="134"/>
                    <a:pt x="38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67" y="134"/>
                    <a:pt x="67" y="134"/>
                    <a:pt x="67" y="134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8" y="74"/>
                    <a:pt x="104" y="69"/>
                    <a:pt x="108" y="67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3" y="57"/>
                    <a:pt x="161" y="59"/>
                    <a:pt x="168" y="57"/>
                  </a:cubicBezTo>
                  <a:cubicBezTo>
                    <a:pt x="221" y="41"/>
                    <a:pt x="221" y="41"/>
                    <a:pt x="221" y="41"/>
                  </a:cubicBezTo>
                  <a:cubicBezTo>
                    <a:pt x="231" y="38"/>
                    <a:pt x="238" y="27"/>
                    <a:pt x="235" y="16"/>
                  </a:cubicBezTo>
                  <a:cubicBezTo>
                    <a:pt x="235" y="16"/>
                    <a:pt x="235" y="16"/>
                    <a:pt x="235" y="16"/>
                  </a:cubicBezTo>
                  <a:cubicBezTo>
                    <a:pt x="232" y="5"/>
                    <a:pt x="220" y="0"/>
                    <a:pt x="209" y="3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46" y="22"/>
                    <a:pt x="140" y="32"/>
                    <a:pt x="143" y="42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98" y="60"/>
                    <a:pt x="90" y="67"/>
                    <a:pt x="86" y="7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59" y="124"/>
                    <a:pt x="59" y="124"/>
                    <a:pt x="59" y="124"/>
                  </a:cubicBezTo>
                  <a:lnTo>
                    <a:pt x="54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4" name="Group 59"/>
          <p:cNvGrpSpPr/>
          <p:nvPr userDrawn="1"/>
        </p:nvGrpSpPr>
        <p:grpSpPr>
          <a:xfrm>
            <a:off x="471601" y="4714597"/>
            <a:ext cx="630127" cy="719107"/>
            <a:chOff x="-2713038" y="2130426"/>
            <a:chExt cx="1517651" cy="1731962"/>
          </a:xfrm>
        </p:grpSpPr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-2713038" y="2130426"/>
              <a:ext cx="1517651" cy="1731962"/>
            </a:xfrm>
            <a:custGeom>
              <a:avLst/>
              <a:gdLst>
                <a:gd name="T0" fmla="*/ 395 w 405"/>
                <a:gd name="T1" fmla="*/ 413 h 462"/>
                <a:gd name="T2" fmla="*/ 280 w 405"/>
                <a:gd name="T3" fmla="*/ 272 h 462"/>
                <a:gd name="T4" fmla="*/ 323 w 405"/>
                <a:gd name="T5" fmla="*/ 160 h 462"/>
                <a:gd name="T6" fmla="*/ 159 w 405"/>
                <a:gd name="T7" fmla="*/ 1 h 462"/>
                <a:gd name="T8" fmla="*/ 1 w 405"/>
                <a:gd name="T9" fmla="*/ 165 h 462"/>
                <a:gd name="T10" fmla="*/ 165 w 405"/>
                <a:gd name="T11" fmla="*/ 323 h 462"/>
                <a:gd name="T12" fmla="*/ 235 w 405"/>
                <a:gd name="T13" fmla="*/ 306 h 462"/>
                <a:gd name="T14" fmla="*/ 351 w 405"/>
                <a:gd name="T15" fmla="*/ 448 h 462"/>
                <a:gd name="T16" fmla="*/ 391 w 405"/>
                <a:gd name="T17" fmla="*/ 452 h 462"/>
                <a:gd name="T18" fmla="*/ 395 w 405"/>
                <a:gd name="T19" fmla="*/ 41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" h="462">
                  <a:moveTo>
                    <a:pt x="395" y="413"/>
                  </a:moveTo>
                  <a:cubicBezTo>
                    <a:pt x="280" y="272"/>
                    <a:pt x="280" y="272"/>
                    <a:pt x="280" y="272"/>
                  </a:cubicBezTo>
                  <a:cubicBezTo>
                    <a:pt x="307" y="242"/>
                    <a:pt x="324" y="203"/>
                    <a:pt x="323" y="160"/>
                  </a:cubicBezTo>
                  <a:cubicBezTo>
                    <a:pt x="322" y="71"/>
                    <a:pt x="248" y="0"/>
                    <a:pt x="159" y="1"/>
                  </a:cubicBezTo>
                  <a:cubicBezTo>
                    <a:pt x="71" y="3"/>
                    <a:pt x="0" y="76"/>
                    <a:pt x="1" y="165"/>
                  </a:cubicBezTo>
                  <a:cubicBezTo>
                    <a:pt x="2" y="254"/>
                    <a:pt x="76" y="325"/>
                    <a:pt x="165" y="323"/>
                  </a:cubicBezTo>
                  <a:cubicBezTo>
                    <a:pt x="190" y="323"/>
                    <a:pt x="214" y="317"/>
                    <a:pt x="235" y="306"/>
                  </a:cubicBezTo>
                  <a:cubicBezTo>
                    <a:pt x="351" y="448"/>
                    <a:pt x="351" y="448"/>
                    <a:pt x="351" y="448"/>
                  </a:cubicBezTo>
                  <a:cubicBezTo>
                    <a:pt x="361" y="460"/>
                    <a:pt x="379" y="462"/>
                    <a:pt x="391" y="452"/>
                  </a:cubicBezTo>
                  <a:cubicBezTo>
                    <a:pt x="403" y="443"/>
                    <a:pt x="405" y="425"/>
                    <a:pt x="395" y="413"/>
                  </a:cubicBezTo>
                  <a:close/>
                </a:path>
              </a:pathLst>
            </a:custGeom>
            <a:solidFill>
              <a:srgbClr val="1947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-2492375" y="2352675"/>
              <a:ext cx="773113" cy="771525"/>
            </a:xfrm>
            <a:custGeom>
              <a:avLst/>
              <a:gdLst>
                <a:gd name="T0" fmla="*/ 205 w 206"/>
                <a:gd name="T1" fmla="*/ 102 h 206"/>
                <a:gd name="T2" fmla="*/ 105 w 206"/>
                <a:gd name="T3" fmla="*/ 206 h 206"/>
                <a:gd name="T4" fmla="*/ 1 w 206"/>
                <a:gd name="T5" fmla="*/ 105 h 206"/>
                <a:gd name="T6" fmla="*/ 101 w 206"/>
                <a:gd name="T7" fmla="*/ 1 h 206"/>
                <a:gd name="T8" fmla="*/ 205 w 206"/>
                <a:gd name="T9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205" y="102"/>
                  </a:moveTo>
                  <a:cubicBezTo>
                    <a:pt x="206" y="158"/>
                    <a:pt x="161" y="205"/>
                    <a:pt x="105" y="206"/>
                  </a:cubicBezTo>
                  <a:cubicBezTo>
                    <a:pt x="48" y="206"/>
                    <a:pt x="2" y="161"/>
                    <a:pt x="1" y="105"/>
                  </a:cubicBezTo>
                  <a:cubicBezTo>
                    <a:pt x="0" y="49"/>
                    <a:pt x="45" y="2"/>
                    <a:pt x="101" y="1"/>
                  </a:cubicBezTo>
                  <a:cubicBezTo>
                    <a:pt x="158" y="0"/>
                    <a:pt x="204" y="45"/>
                    <a:pt x="205" y="10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62"/>
          <p:cNvGrpSpPr/>
          <p:nvPr userDrawn="1"/>
        </p:nvGrpSpPr>
        <p:grpSpPr>
          <a:xfrm>
            <a:off x="1818598" y="2089315"/>
            <a:ext cx="501386" cy="500234"/>
            <a:chOff x="-1654175" y="-3175"/>
            <a:chExt cx="1381125" cy="1377950"/>
          </a:xfrm>
          <a:solidFill>
            <a:schemeClr val="accent1"/>
          </a:solidFill>
        </p:grpSpPr>
        <p:sp>
          <p:nvSpPr>
            <p:cNvPr id="118" name="Freeform 96"/>
            <p:cNvSpPr>
              <a:spLocks/>
            </p:cNvSpPr>
            <p:nvPr/>
          </p:nvSpPr>
          <p:spPr bwMode="auto">
            <a:xfrm>
              <a:off x="-1654175" y="476250"/>
              <a:ext cx="1381125" cy="404813"/>
            </a:xfrm>
            <a:custGeom>
              <a:avLst/>
              <a:gdLst>
                <a:gd name="T0" fmla="*/ 368 w 368"/>
                <a:gd name="T1" fmla="*/ 92 h 108"/>
                <a:gd name="T2" fmla="*/ 352 w 368"/>
                <a:gd name="T3" fmla="*/ 108 h 108"/>
                <a:gd name="T4" fmla="*/ 16 w 368"/>
                <a:gd name="T5" fmla="*/ 108 h 108"/>
                <a:gd name="T6" fmla="*/ 0 w 368"/>
                <a:gd name="T7" fmla="*/ 92 h 108"/>
                <a:gd name="T8" fmla="*/ 0 w 368"/>
                <a:gd name="T9" fmla="*/ 16 h 108"/>
                <a:gd name="T10" fmla="*/ 16 w 368"/>
                <a:gd name="T11" fmla="*/ 0 h 108"/>
                <a:gd name="T12" fmla="*/ 352 w 368"/>
                <a:gd name="T13" fmla="*/ 0 h 108"/>
                <a:gd name="T14" fmla="*/ 368 w 368"/>
                <a:gd name="T15" fmla="*/ 16 h 108"/>
                <a:gd name="T16" fmla="*/ 368 w 368"/>
                <a:gd name="T17" fmla="*/ 9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08">
                  <a:moveTo>
                    <a:pt x="368" y="92"/>
                  </a:moveTo>
                  <a:cubicBezTo>
                    <a:pt x="368" y="101"/>
                    <a:pt x="361" y="108"/>
                    <a:pt x="352" y="108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7" y="108"/>
                    <a:pt x="0" y="101"/>
                    <a:pt x="0" y="9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61" y="0"/>
                    <a:pt x="368" y="7"/>
                    <a:pt x="368" y="16"/>
                  </a:cubicBezTo>
                  <a:lnTo>
                    <a:pt x="368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97"/>
            <p:cNvSpPr>
              <a:spLocks/>
            </p:cNvSpPr>
            <p:nvPr/>
          </p:nvSpPr>
          <p:spPr bwMode="auto">
            <a:xfrm>
              <a:off x="-1158875" y="-3175"/>
              <a:ext cx="406400" cy="1377950"/>
            </a:xfrm>
            <a:custGeom>
              <a:avLst/>
              <a:gdLst>
                <a:gd name="T0" fmla="*/ 108 w 108"/>
                <a:gd name="T1" fmla="*/ 352 h 368"/>
                <a:gd name="T2" fmla="*/ 92 w 108"/>
                <a:gd name="T3" fmla="*/ 368 h 368"/>
                <a:gd name="T4" fmla="*/ 16 w 108"/>
                <a:gd name="T5" fmla="*/ 368 h 368"/>
                <a:gd name="T6" fmla="*/ 0 w 108"/>
                <a:gd name="T7" fmla="*/ 352 h 368"/>
                <a:gd name="T8" fmla="*/ 0 w 108"/>
                <a:gd name="T9" fmla="*/ 16 h 368"/>
                <a:gd name="T10" fmla="*/ 16 w 108"/>
                <a:gd name="T11" fmla="*/ 0 h 368"/>
                <a:gd name="T12" fmla="*/ 92 w 108"/>
                <a:gd name="T13" fmla="*/ 0 h 368"/>
                <a:gd name="T14" fmla="*/ 108 w 108"/>
                <a:gd name="T15" fmla="*/ 16 h 368"/>
                <a:gd name="T16" fmla="*/ 108 w 108"/>
                <a:gd name="T17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8">
                  <a:moveTo>
                    <a:pt x="108" y="352"/>
                  </a:moveTo>
                  <a:cubicBezTo>
                    <a:pt x="108" y="361"/>
                    <a:pt x="101" y="368"/>
                    <a:pt x="92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7" y="368"/>
                    <a:pt x="0" y="361"/>
                    <a:pt x="0" y="35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lnTo>
                    <a:pt x="108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roup 65"/>
          <p:cNvGrpSpPr/>
          <p:nvPr userDrawn="1"/>
        </p:nvGrpSpPr>
        <p:grpSpPr>
          <a:xfrm>
            <a:off x="474144" y="714421"/>
            <a:ext cx="523557" cy="523557"/>
            <a:chOff x="-2814638" y="5003800"/>
            <a:chExt cx="2025650" cy="2025650"/>
          </a:xfrm>
          <a:solidFill>
            <a:srgbClr val="194780"/>
          </a:solidFill>
        </p:grpSpPr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-1943101" y="5003800"/>
              <a:ext cx="284163" cy="2025650"/>
            </a:xfrm>
            <a:custGeom>
              <a:avLst/>
              <a:gdLst>
                <a:gd name="T0" fmla="*/ 76 w 76"/>
                <a:gd name="T1" fmla="*/ 502 h 540"/>
                <a:gd name="T2" fmla="*/ 38 w 76"/>
                <a:gd name="T3" fmla="*/ 540 h 540"/>
                <a:gd name="T4" fmla="*/ 38 w 76"/>
                <a:gd name="T5" fmla="*/ 540 h 540"/>
                <a:gd name="T6" fmla="*/ 0 w 76"/>
                <a:gd name="T7" fmla="*/ 502 h 540"/>
                <a:gd name="T8" fmla="*/ 0 w 76"/>
                <a:gd name="T9" fmla="*/ 38 h 540"/>
                <a:gd name="T10" fmla="*/ 38 w 76"/>
                <a:gd name="T11" fmla="*/ 0 h 540"/>
                <a:gd name="T12" fmla="*/ 38 w 76"/>
                <a:gd name="T13" fmla="*/ 0 h 540"/>
                <a:gd name="T14" fmla="*/ 76 w 76"/>
                <a:gd name="T15" fmla="*/ 38 h 540"/>
                <a:gd name="T16" fmla="*/ 76 w 76"/>
                <a:gd name="T17" fmla="*/ 50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40">
                  <a:moveTo>
                    <a:pt x="76" y="502"/>
                  </a:moveTo>
                  <a:cubicBezTo>
                    <a:pt x="76" y="523"/>
                    <a:pt x="59" y="540"/>
                    <a:pt x="38" y="540"/>
                  </a:cubicBezTo>
                  <a:cubicBezTo>
                    <a:pt x="38" y="540"/>
                    <a:pt x="38" y="540"/>
                    <a:pt x="38" y="540"/>
                  </a:cubicBezTo>
                  <a:cubicBezTo>
                    <a:pt x="17" y="540"/>
                    <a:pt x="0" y="523"/>
                    <a:pt x="0" y="50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lnTo>
                    <a:pt x="76" y="5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69 w 412"/>
                <a:gd name="T1" fmla="*/ 397 h 412"/>
                <a:gd name="T2" fmla="*/ 15 w 412"/>
                <a:gd name="T3" fmla="*/ 397 h 412"/>
                <a:gd name="T4" fmla="*/ 15 w 412"/>
                <a:gd name="T5" fmla="*/ 397 h 412"/>
                <a:gd name="T6" fmla="*/ 15 w 412"/>
                <a:gd name="T7" fmla="*/ 343 h 412"/>
                <a:gd name="T8" fmla="*/ 343 w 412"/>
                <a:gd name="T9" fmla="*/ 15 h 412"/>
                <a:gd name="T10" fmla="*/ 397 w 412"/>
                <a:gd name="T11" fmla="*/ 15 h 412"/>
                <a:gd name="T12" fmla="*/ 397 w 412"/>
                <a:gd name="T13" fmla="*/ 15 h 412"/>
                <a:gd name="T14" fmla="*/ 397 w 412"/>
                <a:gd name="T15" fmla="*/ 69 h 412"/>
                <a:gd name="T16" fmla="*/ 69 w 412"/>
                <a:gd name="T17" fmla="*/ 39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69" y="397"/>
                  </a:moveTo>
                  <a:cubicBezTo>
                    <a:pt x="54" y="412"/>
                    <a:pt x="30" y="412"/>
                    <a:pt x="15" y="397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382"/>
                    <a:pt x="0" y="358"/>
                    <a:pt x="15" y="343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58" y="0"/>
                    <a:pt x="382" y="0"/>
                    <a:pt x="397" y="15"/>
                  </a:cubicBezTo>
                  <a:cubicBezTo>
                    <a:pt x="397" y="15"/>
                    <a:pt x="397" y="15"/>
                    <a:pt x="397" y="15"/>
                  </a:cubicBezTo>
                  <a:cubicBezTo>
                    <a:pt x="412" y="30"/>
                    <a:pt x="412" y="54"/>
                    <a:pt x="397" y="69"/>
                  </a:cubicBezTo>
                  <a:lnTo>
                    <a:pt x="69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-2573338" y="5243513"/>
              <a:ext cx="1544638" cy="1546225"/>
            </a:xfrm>
            <a:custGeom>
              <a:avLst/>
              <a:gdLst>
                <a:gd name="T0" fmla="*/ 15 w 412"/>
                <a:gd name="T1" fmla="*/ 69 h 412"/>
                <a:gd name="T2" fmla="*/ 15 w 412"/>
                <a:gd name="T3" fmla="*/ 15 h 412"/>
                <a:gd name="T4" fmla="*/ 15 w 412"/>
                <a:gd name="T5" fmla="*/ 15 h 412"/>
                <a:gd name="T6" fmla="*/ 69 w 412"/>
                <a:gd name="T7" fmla="*/ 15 h 412"/>
                <a:gd name="T8" fmla="*/ 397 w 412"/>
                <a:gd name="T9" fmla="*/ 343 h 412"/>
                <a:gd name="T10" fmla="*/ 397 w 412"/>
                <a:gd name="T11" fmla="*/ 397 h 412"/>
                <a:gd name="T12" fmla="*/ 397 w 412"/>
                <a:gd name="T13" fmla="*/ 397 h 412"/>
                <a:gd name="T14" fmla="*/ 343 w 412"/>
                <a:gd name="T15" fmla="*/ 397 h 412"/>
                <a:gd name="T16" fmla="*/ 15 w 412"/>
                <a:gd name="T17" fmla="*/ 6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412">
                  <a:moveTo>
                    <a:pt x="15" y="69"/>
                  </a:moveTo>
                  <a:cubicBezTo>
                    <a:pt x="0" y="54"/>
                    <a:pt x="0" y="30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0" y="0"/>
                    <a:pt x="54" y="0"/>
                    <a:pt x="69" y="15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412" y="358"/>
                    <a:pt x="412" y="382"/>
                    <a:pt x="397" y="397"/>
                  </a:cubicBezTo>
                  <a:cubicBezTo>
                    <a:pt x="397" y="397"/>
                    <a:pt x="397" y="397"/>
                    <a:pt x="397" y="397"/>
                  </a:cubicBezTo>
                  <a:cubicBezTo>
                    <a:pt x="382" y="412"/>
                    <a:pt x="358" y="412"/>
                    <a:pt x="343" y="397"/>
                  </a:cubicBezTo>
                  <a:lnTo>
                    <a:pt x="1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-2814638" y="5873750"/>
              <a:ext cx="2025650" cy="285750"/>
            </a:xfrm>
            <a:custGeom>
              <a:avLst/>
              <a:gdLst>
                <a:gd name="T0" fmla="*/ 540 w 540"/>
                <a:gd name="T1" fmla="*/ 38 h 76"/>
                <a:gd name="T2" fmla="*/ 502 w 540"/>
                <a:gd name="T3" fmla="*/ 76 h 76"/>
                <a:gd name="T4" fmla="*/ 38 w 540"/>
                <a:gd name="T5" fmla="*/ 76 h 76"/>
                <a:gd name="T6" fmla="*/ 0 w 540"/>
                <a:gd name="T7" fmla="*/ 38 h 76"/>
                <a:gd name="T8" fmla="*/ 0 w 540"/>
                <a:gd name="T9" fmla="*/ 38 h 76"/>
                <a:gd name="T10" fmla="*/ 38 w 540"/>
                <a:gd name="T11" fmla="*/ 0 h 76"/>
                <a:gd name="T12" fmla="*/ 502 w 540"/>
                <a:gd name="T13" fmla="*/ 0 h 76"/>
                <a:gd name="T14" fmla="*/ 540 w 540"/>
                <a:gd name="T1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76">
                  <a:moveTo>
                    <a:pt x="540" y="38"/>
                  </a:moveTo>
                  <a:cubicBezTo>
                    <a:pt x="540" y="59"/>
                    <a:pt x="523" y="76"/>
                    <a:pt x="502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23" y="0"/>
                    <a:pt x="540" y="17"/>
                    <a:pt x="54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5" name="Group 23"/>
          <p:cNvGrpSpPr>
            <a:grpSpLocks noChangeAspect="1"/>
          </p:cNvGrpSpPr>
          <p:nvPr userDrawn="1"/>
        </p:nvGrpSpPr>
        <p:grpSpPr bwMode="auto">
          <a:xfrm>
            <a:off x="8233637" y="586515"/>
            <a:ext cx="1049201" cy="557697"/>
            <a:chOff x="1819" y="1596"/>
            <a:chExt cx="2124" cy="1129"/>
          </a:xfrm>
          <a:solidFill>
            <a:schemeClr val="accent1"/>
          </a:solidFill>
        </p:grpSpPr>
        <p:sp>
          <p:nvSpPr>
            <p:cNvPr id="126" name="Freeform 24"/>
            <p:cNvSpPr>
              <a:spLocks noEditPoints="1"/>
            </p:cNvSpPr>
            <p:nvPr/>
          </p:nvSpPr>
          <p:spPr bwMode="auto">
            <a:xfrm>
              <a:off x="1819" y="1596"/>
              <a:ext cx="1307" cy="1129"/>
            </a:xfrm>
            <a:custGeom>
              <a:avLst/>
              <a:gdLst>
                <a:gd name="T0" fmla="*/ 553 w 553"/>
                <a:gd name="T1" fmla="*/ 478 h 478"/>
                <a:gd name="T2" fmla="*/ 296 w 553"/>
                <a:gd name="T3" fmla="*/ 478 h 478"/>
                <a:gd name="T4" fmla="*/ 296 w 553"/>
                <a:gd name="T5" fmla="*/ 452 h 478"/>
                <a:gd name="T6" fmla="*/ 338 w 553"/>
                <a:gd name="T7" fmla="*/ 446 h 478"/>
                <a:gd name="T8" fmla="*/ 362 w 553"/>
                <a:gd name="T9" fmla="*/ 433 h 478"/>
                <a:gd name="T10" fmla="*/ 362 w 553"/>
                <a:gd name="T11" fmla="*/ 427 h 478"/>
                <a:gd name="T12" fmla="*/ 359 w 553"/>
                <a:gd name="T13" fmla="*/ 418 h 478"/>
                <a:gd name="T14" fmla="*/ 319 w 553"/>
                <a:gd name="T15" fmla="*/ 320 h 478"/>
                <a:gd name="T16" fmla="*/ 156 w 553"/>
                <a:gd name="T17" fmla="*/ 320 h 478"/>
                <a:gd name="T18" fmla="*/ 143 w 553"/>
                <a:gd name="T19" fmla="*/ 352 h 478"/>
                <a:gd name="T20" fmla="*/ 132 w 553"/>
                <a:gd name="T21" fmla="*/ 385 h 478"/>
                <a:gd name="T22" fmla="*/ 124 w 553"/>
                <a:gd name="T23" fmla="*/ 412 h 478"/>
                <a:gd name="T24" fmla="*/ 123 w 553"/>
                <a:gd name="T25" fmla="*/ 423 h 478"/>
                <a:gd name="T26" fmla="*/ 139 w 553"/>
                <a:gd name="T27" fmla="*/ 441 h 478"/>
                <a:gd name="T28" fmla="*/ 193 w 553"/>
                <a:gd name="T29" fmla="*/ 452 h 478"/>
                <a:gd name="T30" fmla="*/ 193 w 553"/>
                <a:gd name="T31" fmla="*/ 478 h 478"/>
                <a:gd name="T32" fmla="*/ 0 w 553"/>
                <a:gd name="T33" fmla="*/ 478 h 478"/>
                <a:gd name="T34" fmla="*/ 0 w 553"/>
                <a:gd name="T35" fmla="*/ 452 h 478"/>
                <a:gd name="T36" fmla="*/ 24 w 553"/>
                <a:gd name="T37" fmla="*/ 449 h 478"/>
                <a:gd name="T38" fmla="*/ 46 w 553"/>
                <a:gd name="T39" fmla="*/ 441 h 478"/>
                <a:gd name="T40" fmla="*/ 69 w 553"/>
                <a:gd name="T41" fmla="*/ 421 h 478"/>
                <a:gd name="T42" fmla="*/ 85 w 553"/>
                <a:gd name="T43" fmla="*/ 394 h 478"/>
                <a:gd name="T44" fmla="*/ 162 w 553"/>
                <a:gd name="T45" fmla="*/ 207 h 478"/>
                <a:gd name="T46" fmla="*/ 248 w 553"/>
                <a:gd name="T47" fmla="*/ 0 h 478"/>
                <a:gd name="T48" fmla="*/ 314 w 553"/>
                <a:gd name="T49" fmla="*/ 0 h 478"/>
                <a:gd name="T50" fmla="*/ 416 w 553"/>
                <a:gd name="T51" fmla="*/ 253 h 478"/>
                <a:gd name="T52" fmla="*/ 479 w 553"/>
                <a:gd name="T53" fmla="*/ 407 h 478"/>
                <a:gd name="T54" fmla="*/ 490 w 553"/>
                <a:gd name="T55" fmla="*/ 426 h 478"/>
                <a:gd name="T56" fmla="*/ 509 w 553"/>
                <a:gd name="T57" fmla="*/ 441 h 478"/>
                <a:gd name="T58" fmla="*/ 530 w 553"/>
                <a:gd name="T59" fmla="*/ 449 h 478"/>
                <a:gd name="T60" fmla="*/ 553 w 553"/>
                <a:gd name="T61" fmla="*/ 452 h 478"/>
                <a:gd name="T62" fmla="*/ 553 w 553"/>
                <a:gd name="T63" fmla="*/ 478 h 478"/>
                <a:gd name="T64" fmla="*/ 305 w 553"/>
                <a:gd name="T65" fmla="*/ 288 h 478"/>
                <a:gd name="T66" fmla="*/ 237 w 553"/>
                <a:gd name="T67" fmla="*/ 117 h 478"/>
                <a:gd name="T68" fmla="*/ 169 w 553"/>
                <a:gd name="T69" fmla="*/ 288 h 478"/>
                <a:gd name="T70" fmla="*/ 305 w 553"/>
                <a:gd name="T71" fmla="*/ 28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478">
                  <a:moveTo>
                    <a:pt x="553" y="478"/>
                  </a:moveTo>
                  <a:cubicBezTo>
                    <a:pt x="296" y="478"/>
                    <a:pt x="296" y="478"/>
                    <a:pt x="296" y="478"/>
                  </a:cubicBezTo>
                  <a:cubicBezTo>
                    <a:pt x="296" y="452"/>
                    <a:pt x="296" y="452"/>
                    <a:pt x="296" y="452"/>
                  </a:cubicBezTo>
                  <a:cubicBezTo>
                    <a:pt x="308" y="451"/>
                    <a:pt x="322" y="449"/>
                    <a:pt x="338" y="446"/>
                  </a:cubicBezTo>
                  <a:cubicBezTo>
                    <a:pt x="354" y="442"/>
                    <a:pt x="362" y="438"/>
                    <a:pt x="362" y="433"/>
                  </a:cubicBezTo>
                  <a:cubicBezTo>
                    <a:pt x="362" y="431"/>
                    <a:pt x="362" y="429"/>
                    <a:pt x="362" y="427"/>
                  </a:cubicBezTo>
                  <a:cubicBezTo>
                    <a:pt x="361" y="425"/>
                    <a:pt x="360" y="422"/>
                    <a:pt x="359" y="418"/>
                  </a:cubicBezTo>
                  <a:cubicBezTo>
                    <a:pt x="319" y="320"/>
                    <a:pt x="319" y="320"/>
                    <a:pt x="319" y="320"/>
                  </a:cubicBezTo>
                  <a:cubicBezTo>
                    <a:pt x="156" y="320"/>
                    <a:pt x="156" y="320"/>
                    <a:pt x="156" y="320"/>
                  </a:cubicBezTo>
                  <a:cubicBezTo>
                    <a:pt x="152" y="330"/>
                    <a:pt x="148" y="340"/>
                    <a:pt x="143" y="352"/>
                  </a:cubicBezTo>
                  <a:cubicBezTo>
                    <a:pt x="139" y="364"/>
                    <a:pt x="135" y="375"/>
                    <a:pt x="132" y="385"/>
                  </a:cubicBezTo>
                  <a:cubicBezTo>
                    <a:pt x="128" y="397"/>
                    <a:pt x="125" y="406"/>
                    <a:pt x="124" y="412"/>
                  </a:cubicBezTo>
                  <a:cubicBezTo>
                    <a:pt x="124" y="417"/>
                    <a:pt x="123" y="421"/>
                    <a:pt x="123" y="423"/>
                  </a:cubicBezTo>
                  <a:cubicBezTo>
                    <a:pt x="123" y="430"/>
                    <a:pt x="128" y="437"/>
                    <a:pt x="139" y="441"/>
                  </a:cubicBezTo>
                  <a:cubicBezTo>
                    <a:pt x="150" y="446"/>
                    <a:pt x="168" y="450"/>
                    <a:pt x="193" y="452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" y="452"/>
                    <a:pt x="15" y="451"/>
                    <a:pt x="24" y="449"/>
                  </a:cubicBezTo>
                  <a:cubicBezTo>
                    <a:pt x="33" y="447"/>
                    <a:pt x="41" y="444"/>
                    <a:pt x="46" y="441"/>
                  </a:cubicBezTo>
                  <a:cubicBezTo>
                    <a:pt x="55" y="436"/>
                    <a:pt x="63" y="429"/>
                    <a:pt x="69" y="421"/>
                  </a:cubicBezTo>
                  <a:cubicBezTo>
                    <a:pt x="75" y="414"/>
                    <a:pt x="81" y="404"/>
                    <a:pt x="85" y="394"/>
                  </a:cubicBezTo>
                  <a:cubicBezTo>
                    <a:pt x="111" y="332"/>
                    <a:pt x="136" y="269"/>
                    <a:pt x="162" y="207"/>
                  </a:cubicBezTo>
                  <a:cubicBezTo>
                    <a:pt x="188" y="144"/>
                    <a:pt x="216" y="76"/>
                    <a:pt x="248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57" y="107"/>
                    <a:pt x="391" y="191"/>
                    <a:pt x="416" y="253"/>
                  </a:cubicBezTo>
                  <a:cubicBezTo>
                    <a:pt x="441" y="315"/>
                    <a:pt x="462" y="367"/>
                    <a:pt x="479" y="407"/>
                  </a:cubicBezTo>
                  <a:cubicBezTo>
                    <a:pt x="482" y="414"/>
                    <a:pt x="485" y="420"/>
                    <a:pt x="490" y="426"/>
                  </a:cubicBezTo>
                  <a:cubicBezTo>
                    <a:pt x="494" y="431"/>
                    <a:pt x="501" y="436"/>
                    <a:pt x="509" y="441"/>
                  </a:cubicBezTo>
                  <a:cubicBezTo>
                    <a:pt x="515" y="445"/>
                    <a:pt x="522" y="447"/>
                    <a:pt x="530" y="449"/>
                  </a:cubicBezTo>
                  <a:cubicBezTo>
                    <a:pt x="538" y="451"/>
                    <a:pt x="546" y="452"/>
                    <a:pt x="553" y="452"/>
                  </a:cubicBezTo>
                  <a:lnTo>
                    <a:pt x="553" y="478"/>
                  </a:lnTo>
                  <a:close/>
                  <a:moveTo>
                    <a:pt x="305" y="288"/>
                  </a:moveTo>
                  <a:cubicBezTo>
                    <a:pt x="237" y="117"/>
                    <a:pt x="237" y="117"/>
                    <a:pt x="237" y="117"/>
                  </a:cubicBezTo>
                  <a:cubicBezTo>
                    <a:pt x="169" y="288"/>
                    <a:pt x="169" y="288"/>
                    <a:pt x="169" y="288"/>
                  </a:cubicBezTo>
                  <a:lnTo>
                    <a:pt x="305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5"/>
            <p:cNvSpPr>
              <a:spLocks/>
            </p:cNvSpPr>
            <p:nvPr/>
          </p:nvSpPr>
          <p:spPr bwMode="auto">
            <a:xfrm>
              <a:off x="2918" y="1608"/>
              <a:ext cx="1025" cy="1115"/>
            </a:xfrm>
            <a:custGeom>
              <a:avLst/>
              <a:gdLst>
                <a:gd name="T0" fmla="*/ 434 w 434"/>
                <a:gd name="T1" fmla="*/ 316 h 472"/>
                <a:gd name="T2" fmla="*/ 409 w 434"/>
                <a:gd name="T3" fmla="*/ 316 h 472"/>
                <a:gd name="T4" fmla="*/ 379 w 434"/>
                <a:gd name="T5" fmla="*/ 373 h 472"/>
                <a:gd name="T6" fmla="*/ 344 w 434"/>
                <a:gd name="T7" fmla="*/ 423 h 472"/>
                <a:gd name="T8" fmla="*/ 315 w 434"/>
                <a:gd name="T9" fmla="*/ 439 h 472"/>
                <a:gd name="T10" fmla="*/ 239 w 434"/>
                <a:gd name="T11" fmla="*/ 444 h 472"/>
                <a:gd name="T12" fmla="*/ 120 w 434"/>
                <a:gd name="T13" fmla="*/ 444 h 472"/>
                <a:gd name="T14" fmla="*/ 424 w 434"/>
                <a:gd name="T15" fmla="*/ 22 h 472"/>
                <a:gd name="T16" fmla="*/ 424 w 434"/>
                <a:gd name="T17" fmla="*/ 0 h 472"/>
                <a:gd name="T18" fmla="*/ 15 w 434"/>
                <a:gd name="T19" fmla="*/ 0 h 472"/>
                <a:gd name="T20" fmla="*/ 0 w 434"/>
                <a:gd name="T21" fmla="*/ 144 h 472"/>
                <a:gd name="T22" fmla="*/ 27 w 434"/>
                <a:gd name="T23" fmla="*/ 144 h 472"/>
                <a:gd name="T24" fmla="*/ 73 w 434"/>
                <a:gd name="T25" fmla="*/ 69 h 472"/>
                <a:gd name="T26" fmla="*/ 105 w 434"/>
                <a:gd name="T27" fmla="*/ 41 h 472"/>
                <a:gd name="T28" fmla="*/ 131 w 434"/>
                <a:gd name="T29" fmla="*/ 34 h 472"/>
                <a:gd name="T30" fmla="*/ 177 w 434"/>
                <a:gd name="T31" fmla="*/ 32 h 472"/>
                <a:gd name="T32" fmla="*/ 280 w 434"/>
                <a:gd name="T33" fmla="*/ 32 h 472"/>
                <a:gd name="T34" fmla="*/ 24 w 434"/>
                <a:gd name="T35" fmla="*/ 386 h 472"/>
                <a:gd name="T36" fmla="*/ 29 w 434"/>
                <a:gd name="T37" fmla="*/ 396 h 472"/>
                <a:gd name="T38" fmla="*/ 37 w 434"/>
                <a:gd name="T39" fmla="*/ 410 h 472"/>
                <a:gd name="T40" fmla="*/ 52 w 434"/>
                <a:gd name="T41" fmla="*/ 422 h 472"/>
                <a:gd name="T42" fmla="*/ 69 w 434"/>
                <a:gd name="T43" fmla="*/ 428 h 472"/>
                <a:gd name="T44" fmla="*/ 89 w 434"/>
                <a:gd name="T45" fmla="*/ 431 h 472"/>
                <a:gd name="T46" fmla="*/ 104 w 434"/>
                <a:gd name="T47" fmla="*/ 432 h 472"/>
                <a:gd name="T48" fmla="*/ 104 w 434"/>
                <a:gd name="T49" fmla="*/ 472 h 472"/>
                <a:gd name="T50" fmla="*/ 418 w 434"/>
                <a:gd name="T51" fmla="*/ 472 h 472"/>
                <a:gd name="T52" fmla="*/ 434 w 434"/>
                <a:gd name="T53" fmla="*/ 316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4" h="472">
                  <a:moveTo>
                    <a:pt x="434" y="316"/>
                  </a:moveTo>
                  <a:cubicBezTo>
                    <a:pt x="409" y="316"/>
                    <a:pt x="409" y="316"/>
                    <a:pt x="409" y="316"/>
                  </a:cubicBezTo>
                  <a:cubicBezTo>
                    <a:pt x="400" y="336"/>
                    <a:pt x="390" y="355"/>
                    <a:pt x="379" y="373"/>
                  </a:cubicBezTo>
                  <a:cubicBezTo>
                    <a:pt x="368" y="391"/>
                    <a:pt x="357" y="407"/>
                    <a:pt x="344" y="423"/>
                  </a:cubicBezTo>
                  <a:cubicBezTo>
                    <a:pt x="338" y="431"/>
                    <a:pt x="328" y="436"/>
                    <a:pt x="315" y="439"/>
                  </a:cubicBezTo>
                  <a:cubicBezTo>
                    <a:pt x="301" y="442"/>
                    <a:pt x="276" y="444"/>
                    <a:pt x="239" y="444"/>
                  </a:cubicBezTo>
                  <a:cubicBezTo>
                    <a:pt x="120" y="444"/>
                    <a:pt x="120" y="444"/>
                    <a:pt x="120" y="444"/>
                  </a:cubicBezTo>
                  <a:cubicBezTo>
                    <a:pt x="424" y="22"/>
                    <a:pt x="424" y="22"/>
                    <a:pt x="424" y="22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47" y="112"/>
                    <a:pt x="62" y="84"/>
                    <a:pt x="73" y="69"/>
                  </a:cubicBezTo>
                  <a:cubicBezTo>
                    <a:pt x="85" y="54"/>
                    <a:pt x="96" y="45"/>
                    <a:pt x="105" y="41"/>
                  </a:cubicBezTo>
                  <a:cubicBezTo>
                    <a:pt x="113" y="37"/>
                    <a:pt x="122" y="35"/>
                    <a:pt x="131" y="34"/>
                  </a:cubicBezTo>
                  <a:cubicBezTo>
                    <a:pt x="141" y="32"/>
                    <a:pt x="156" y="32"/>
                    <a:pt x="177" y="32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4" y="386"/>
                    <a:pt x="24" y="386"/>
                    <a:pt x="24" y="386"/>
                  </a:cubicBezTo>
                  <a:cubicBezTo>
                    <a:pt x="26" y="389"/>
                    <a:pt x="27" y="393"/>
                    <a:pt x="29" y="396"/>
                  </a:cubicBezTo>
                  <a:cubicBezTo>
                    <a:pt x="31" y="401"/>
                    <a:pt x="34" y="406"/>
                    <a:pt x="37" y="410"/>
                  </a:cubicBezTo>
                  <a:cubicBezTo>
                    <a:pt x="40" y="414"/>
                    <a:pt x="45" y="418"/>
                    <a:pt x="52" y="422"/>
                  </a:cubicBezTo>
                  <a:cubicBezTo>
                    <a:pt x="56" y="425"/>
                    <a:pt x="62" y="427"/>
                    <a:pt x="69" y="428"/>
                  </a:cubicBezTo>
                  <a:cubicBezTo>
                    <a:pt x="76" y="430"/>
                    <a:pt x="83" y="431"/>
                    <a:pt x="89" y="431"/>
                  </a:cubicBezTo>
                  <a:cubicBezTo>
                    <a:pt x="104" y="432"/>
                    <a:pt x="104" y="432"/>
                    <a:pt x="104" y="432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418" y="472"/>
                    <a:pt x="418" y="472"/>
                    <a:pt x="418" y="472"/>
                  </a:cubicBezTo>
                  <a:lnTo>
                    <a:pt x="434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55"/>
          <p:cNvGrpSpPr>
            <a:grpSpLocks noChangeAspect="1"/>
          </p:cNvGrpSpPr>
          <p:nvPr userDrawn="1"/>
        </p:nvGrpSpPr>
        <p:grpSpPr bwMode="auto">
          <a:xfrm>
            <a:off x="1730692" y="4650070"/>
            <a:ext cx="900618" cy="669660"/>
            <a:chOff x="2123" y="1596"/>
            <a:chExt cx="1513" cy="1125"/>
          </a:xfrm>
          <a:solidFill>
            <a:srgbClr val="194780"/>
          </a:solidFill>
        </p:grpSpPr>
        <p:sp>
          <p:nvSpPr>
            <p:cNvPr id="129" name="Oval 56"/>
            <p:cNvSpPr>
              <a:spLocks noChangeArrowheads="1"/>
            </p:cNvSpPr>
            <p:nvPr/>
          </p:nvSpPr>
          <p:spPr bwMode="auto">
            <a:xfrm>
              <a:off x="2123" y="1596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Oval 57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Oval 58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Oval 59"/>
            <p:cNvSpPr>
              <a:spLocks noChangeArrowheads="1"/>
            </p:cNvSpPr>
            <p:nvPr/>
          </p:nvSpPr>
          <p:spPr bwMode="auto">
            <a:xfrm>
              <a:off x="2123" y="1917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Oval 60"/>
            <p:cNvSpPr>
              <a:spLocks noChangeArrowheads="1"/>
            </p:cNvSpPr>
            <p:nvPr/>
          </p:nvSpPr>
          <p:spPr bwMode="auto">
            <a:xfrm>
              <a:off x="2123" y="2239"/>
              <a:ext cx="161" cy="16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Oval 61"/>
            <p:cNvSpPr>
              <a:spLocks noChangeArrowheads="1"/>
            </p:cNvSpPr>
            <p:nvPr/>
          </p:nvSpPr>
          <p:spPr bwMode="auto">
            <a:xfrm>
              <a:off x="2123" y="2560"/>
              <a:ext cx="161" cy="1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62"/>
            <p:cNvSpPr>
              <a:spLocks/>
            </p:cNvSpPr>
            <p:nvPr/>
          </p:nvSpPr>
          <p:spPr bwMode="auto">
            <a:xfrm>
              <a:off x="2426" y="1596"/>
              <a:ext cx="1181" cy="161"/>
            </a:xfrm>
            <a:custGeom>
              <a:avLst/>
              <a:gdLst>
                <a:gd name="T0" fmla="*/ 478 w 500"/>
                <a:gd name="T1" fmla="*/ 0 h 68"/>
                <a:gd name="T2" fmla="*/ 21 w 500"/>
                <a:gd name="T3" fmla="*/ 0 h 68"/>
                <a:gd name="T4" fmla="*/ 0 w 500"/>
                <a:gd name="T5" fmla="*/ 30 h 68"/>
                <a:gd name="T6" fmla="*/ 0 w 500"/>
                <a:gd name="T7" fmla="*/ 38 h 68"/>
                <a:gd name="T8" fmla="*/ 21 w 500"/>
                <a:gd name="T9" fmla="*/ 68 h 68"/>
                <a:gd name="T10" fmla="*/ 478 w 500"/>
                <a:gd name="T11" fmla="*/ 68 h 68"/>
                <a:gd name="T12" fmla="*/ 500 w 500"/>
                <a:gd name="T13" fmla="*/ 38 h 68"/>
                <a:gd name="T14" fmla="*/ 500 w 500"/>
                <a:gd name="T15" fmla="*/ 30 h 68"/>
                <a:gd name="T16" fmla="*/ 478 w 50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68">
                  <a:moveTo>
                    <a:pt x="47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78" y="68"/>
                    <a:pt x="478" y="68"/>
                    <a:pt x="478" y="68"/>
                  </a:cubicBezTo>
                  <a:cubicBezTo>
                    <a:pt x="490" y="68"/>
                    <a:pt x="500" y="54"/>
                    <a:pt x="500" y="38"/>
                  </a:cubicBezTo>
                  <a:cubicBezTo>
                    <a:pt x="500" y="30"/>
                    <a:pt x="500" y="30"/>
                    <a:pt x="500" y="30"/>
                  </a:cubicBezTo>
                  <a:cubicBezTo>
                    <a:pt x="500" y="14"/>
                    <a:pt x="490" y="0"/>
                    <a:pt x="4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63"/>
            <p:cNvSpPr>
              <a:spLocks/>
            </p:cNvSpPr>
            <p:nvPr/>
          </p:nvSpPr>
          <p:spPr bwMode="auto">
            <a:xfrm>
              <a:off x="2426" y="1917"/>
              <a:ext cx="1210" cy="161"/>
            </a:xfrm>
            <a:custGeom>
              <a:avLst/>
              <a:gdLst>
                <a:gd name="T0" fmla="*/ 490 w 512"/>
                <a:gd name="T1" fmla="*/ 0 h 68"/>
                <a:gd name="T2" fmla="*/ 21 w 512"/>
                <a:gd name="T3" fmla="*/ 0 h 68"/>
                <a:gd name="T4" fmla="*/ 0 w 512"/>
                <a:gd name="T5" fmla="*/ 30 h 68"/>
                <a:gd name="T6" fmla="*/ 0 w 512"/>
                <a:gd name="T7" fmla="*/ 38 h 68"/>
                <a:gd name="T8" fmla="*/ 21 w 512"/>
                <a:gd name="T9" fmla="*/ 68 h 68"/>
                <a:gd name="T10" fmla="*/ 490 w 512"/>
                <a:gd name="T11" fmla="*/ 68 h 68"/>
                <a:gd name="T12" fmla="*/ 512 w 512"/>
                <a:gd name="T13" fmla="*/ 38 h 68"/>
                <a:gd name="T14" fmla="*/ 512 w 512"/>
                <a:gd name="T15" fmla="*/ 30 h 68"/>
                <a:gd name="T16" fmla="*/ 490 w 512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68">
                  <a:moveTo>
                    <a:pt x="49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90" y="68"/>
                    <a:pt x="490" y="68"/>
                    <a:pt x="490" y="68"/>
                  </a:cubicBezTo>
                  <a:cubicBezTo>
                    <a:pt x="502" y="68"/>
                    <a:pt x="512" y="54"/>
                    <a:pt x="512" y="38"/>
                  </a:cubicBezTo>
                  <a:cubicBezTo>
                    <a:pt x="512" y="30"/>
                    <a:pt x="512" y="30"/>
                    <a:pt x="512" y="30"/>
                  </a:cubicBezTo>
                  <a:cubicBezTo>
                    <a:pt x="512" y="14"/>
                    <a:pt x="502" y="0"/>
                    <a:pt x="4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64"/>
            <p:cNvSpPr>
              <a:spLocks/>
            </p:cNvSpPr>
            <p:nvPr/>
          </p:nvSpPr>
          <p:spPr bwMode="auto">
            <a:xfrm>
              <a:off x="2426" y="2239"/>
              <a:ext cx="1011" cy="160"/>
            </a:xfrm>
            <a:custGeom>
              <a:avLst/>
              <a:gdLst>
                <a:gd name="T0" fmla="*/ 406 w 428"/>
                <a:gd name="T1" fmla="*/ 0 h 68"/>
                <a:gd name="T2" fmla="*/ 21 w 428"/>
                <a:gd name="T3" fmla="*/ 0 h 68"/>
                <a:gd name="T4" fmla="*/ 0 w 428"/>
                <a:gd name="T5" fmla="*/ 30 h 68"/>
                <a:gd name="T6" fmla="*/ 0 w 428"/>
                <a:gd name="T7" fmla="*/ 38 h 68"/>
                <a:gd name="T8" fmla="*/ 21 w 428"/>
                <a:gd name="T9" fmla="*/ 68 h 68"/>
                <a:gd name="T10" fmla="*/ 406 w 428"/>
                <a:gd name="T11" fmla="*/ 68 h 68"/>
                <a:gd name="T12" fmla="*/ 428 w 428"/>
                <a:gd name="T13" fmla="*/ 38 h 68"/>
                <a:gd name="T14" fmla="*/ 428 w 428"/>
                <a:gd name="T15" fmla="*/ 30 h 68"/>
                <a:gd name="T16" fmla="*/ 406 w 42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68">
                  <a:moveTo>
                    <a:pt x="40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06" y="68"/>
                    <a:pt x="406" y="68"/>
                    <a:pt x="406" y="68"/>
                  </a:cubicBezTo>
                  <a:cubicBezTo>
                    <a:pt x="418" y="68"/>
                    <a:pt x="428" y="54"/>
                    <a:pt x="428" y="38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8" y="14"/>
                    <a:pt x="418" y="0"/>
                    <a:pt x="4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2426" y="2560"/>
              <a:ext cx="1134" cy="161"/>
            </a:xfrm>
            <a:custGeom>
              <a:avLst/>
              <a:gdLst>
                <a:gd name="T0" fmla="*/ 458 w 480"/>
                <a:gd name="T1" fmla="*/ 0 h 68"/>
                <a:gd name="T2" fmla="*/ 21 w 480"/>
                <a:gd name="T3" fmla="*/ 0 h 68"/>
                <a:gd name="T4" fmla="*/ 0 w 480"/>
                <a:gd name="T5" fmla="*/ 30 h 68"/>
                <a:gd name="T6" fmla="*/ 0 w 480"/>
                <a:gd name="T7" fmla="*/ 38 h 68"/>
                <a:gd name="T8" fmla="*/ 21 w 480"/>
                <a:gd name="T9" fmla="*/ 68 h 68"/>
                <a:gd name="T10" fmla="*/ 458 w 480"/>
                <a:gd name="T11" fmla="*/ 68 h 68"/>
                <a:gd name="T12" fmla="*/ 480 w 480"/>
                <a:gd name="T13" fmla="*/ 38 h 68"/>
                <a:gd name="T14" fmla="*/ 480 w 480"/>
                <a:gd name="T15" fmla="*/ 30 h 68"/>
                <a:gd name="T16" fmla="*/ 458 w 480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0" h="68">
                  <a:moveTo>
                    <a:pt x="45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4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4"/>
                    <a:pt x="9" y="68"/>
                    <a:pt x="21" y="68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70" y="68"/>
                    <a:pt x="480" y="54"/>
                    <a:pt x="480" y="38"/>
                  </a:cubicBezTo>
                  <a:cubicBezTo>
                    <a:pt x="480" y="30"/>
                    <a:pt x="480" y="30"/>
                    <a:pt x="480" y="30"/>
                  </a:cubicBezTo>
                  <a:cubicBezTo>
                    <a:pt x="480" y="14"/>
                    <a:pt x="470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9" name="Freeform 100"/>
          <p:cNvSpPr>
            <a:spLocks noEditPoints="1"/>
          </p:cNvSpPr>
          <p:nvPr userDrawn="1"/>
        </p:nvSpPr>
        <p:spPr bwMode="auto">
          <a:xfrm>
            <a:off x="1790219" y="636733"/>
            <a:ext cx="528487" cy="797839"/>
          </a:xfrm>
          <a:custGeom>
            <a:avLst/>
            <a:gdLst>
              <a:gd name="T0" fmla="*/ 0 w 241"/>
              <a:gd name="T1" fmla="*/ 100 h 364"/>
              <a:gd name="T2" fmla="*/ 15 w 241"/>
              <a:gd name="T3" fmla="*/ 54 h 364"/>
              <a:gd name="T4" fmla="*/ 57 w 241"/>
              <a:gd name="T5" fmla="*/ 15 h 364"/>
              <a:gd name="T6" fmla="*/ 123 w 241"/>
              <a:gd name="T7" fmla="*/ 0 h 364"/>
              <a:gd name="T8" fmla="*/ 185 w 241"/>
              <a:gd name="T9" fmla="*/ 12 h 364"/>
              <a:gd name="T10" fmla="*/ 226 w 241"/>
              <a:gd name="T11" fmla="*/ 48 h 364"/>
              <a:gd name="T12" fmla="*/ 241 w 241"/>
              <a:gd name="T13" fmla="*/ 96 h 364"/>
              <a:gd name="T14" fmla="*/ 232 w 241"/>
              <a:gd name="T15" fmla="*/ 132 h 364"/>
              <a:gd name="T16" fmla="*/ 213 w 241"/>
              <a:gd name="T17" fmla="*/ 158 h 364"/>
              <a:gd name="T18" fmla="*/ 172 w 241"/>
              <a:gd name="T19" fmla="*/ 196 h 364"/>
              <a:gd name="T20" fmla="*/ 158 w 241"/>
              <a:gd name="T21" fmla="*/ 209 h 364"/>
              <a:gd name="T22" fmla="*/ 151 w 241"/>
              <a:gd name="T23" fmla="*/ 219 h 364"/>
              <a:gd name="T24" fmla="*/ 147 w 241"/>
              <a:gd name="T25" fmla="*/ 229 h 364"/>
              <a:gd name="T26" fmla="*/ 143 w 241"/>
              <a:gd name="T27" fmla="*/ 245 h 364"/>
              <a:gd name="T28" fmla="*/ 115 w 241"/>
              <a:gd name="T29" fmla="*/ 270 h 364"/>
              <a:gd name="T30" fmla="*/ 94 w 241"/>
              <a:gd name="T31" fmla="*/ 262 h 364"/>
              <a:gd name="T32" fmla="*/ 85 w 241"/>
              <a:gd name="T33" fmla="*/ 238 h 364"/>
              <a:gd name="T34" fmla="*/ 91 w 241"/>
              <a:gd name="T35" fmla="*/ 203 h 364"/>
              <a:gd name="T36" fmla="*/ 108 w 241"/>
              <a:gd name="T37" fmla="*/ 177 h 364"/>
              <a:gd name="T38" fmla="*/ 136 w 241"/>
              <a:gd name="T39" fmla="*/ 150 h 364"/>
              <a:gd name="T40" fmla="*/ 158 w 241"/>
              <a:gd name="T41" fmla="*/ 130 h 364"/>
              <a:gd name="T42" fmla="*/ 170 w 241"/>
              <a:gd name="T43" fmla="*/ 114 h 364"/>
              <a:gd name="T44" fmla="*/ 174 w 241"/>
              <a:gd name="T45" fmla="*/ 96 h 364"/>
              <a:gd name="T46" fmla="*/ 160 w 241"/>
              <a:gd name="T47" fmla="*/ 64 h 364"/>
              <a:gd name="T48" fmla="*/ 123 w 241"/>
              <a:gd name="T49" fmla="*/ 50 h 364"/>
              <a:gd name="T50" fmla="*/ 84 w 241"/>
              <a:gd name="T51" fmla="*/ 64 h 364"/>
              <a:gd name="T52" fmla="*/ 63 w 241"/>
              <a:gd name="T53" fmla="*/ 103 h 364"/>
              <a:gd name="T54" fmla="*/ 32 w 241"/>
              <a:gd name="T55" fmla="*/ 130 h 364"/>
              <a:gd name="T56" fmla="*/ 9 w 241"/>
              <a:gd name="T57" fmla="*/ 121 h 364"/>
              <a:gd name="T58" fmla="*/ 0 w 241"/>
              <a:gd name="T59" fmla="*/ 100 h 364"/>
              <a:gd name="T60" fmla="*/ 117 w 241"/>
              <a:gd name="T61" fmla="*/ 364 h 364"/>
              <a:gd name="T62" fmla="*/ 92 w 241"/>
              <a:gd name="T63" fmla="*/ 355 h 364"/>
              <a:gd name="T64" fmla="*/ 81 w 241"/>
              <a:gd name="T65" fmla="*/ 328 h 364"/>
              <a:gd name="T66" fmla="*/ 91 w 241"/>
              <a:gd name="T67" fmla="*/ 303 h 364"/>
              <a:gd name="T68" fmla="*/ 117 w 241"/>
              <a:gd name="T69" fmla="*/ 292 h 364"/>
              <a:gd name="T70" fmla="*/ 143 w 241"/>
              <a:gd name="T71" fmla="*/ 303 h 364"/>
              <a:gd name="T72" fmla="*/ 153 w 241"/>
              <a:gd name="T73" fmla="*/ 328 h 364"/>
              <a:gd name="T74" fmla="*/ 142 w 241"/>
              <a:gd name="T75" fmla="*/ 355 h 364"/>
              <a:gd name="T76" fmla="*/ 117 w 241"/>
              <a:gd name="T7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1" h="364">
                <a:moveTo>
                  <a:pt x="0" y="100"/>
                </a:moveTo>
                <a:cubicBezTo>
                  <a:pt x="0" y="85"/>
                  <a:pt x="5" y="70"/>
                  <a:pt x="15" y="54"/>
                </a:cubicBezTo>
                <a:cubicBezTo>
                  <a:pt x="24" y="38"/>
                  <a:pt x="39" y="25"/>
                  <a:pt x="57" y="15"/>
                </a:cubicBezTo>
                <a:cubicBezTo>
                  <a:pt x="76" y="5"/>
                  <a:pt x="98" y="0"/>
                  <a:pt x="123" y="0"/>
                </a:cubicBezTo>
                <a:cubicBezTo>
                  <a:pt x="146" y="0"/>
                  <a:pt x="167" y="4"/>
                  <a:pt x="185" y="12"/>
                </a:cubicBezTo>
                <a:cubicBezTo>
                  <a:pt x="203" y="21"/>
                  <a:pt x="216" y="33"/>
                  <a:pt x="226" y="48"/>
                </a:cubicBezTo>
                <a:cubicBezTo>
                  <a:pt x="236" y="62"/>
                  <a:pt x="241" y="78"/>
                  <a:pt x="241" y="96"/>
                </a:cubicBezTo>
                <a:cubicBezTo>
                  <a:pt x="241" y="109"/>
                  <a:pt x="238" y="121"/>
                  <a:pt x="232" y="132"/>
                </a:cubicBezTo>
                <a:cubicBezTo>
                  <a:pt x="227" y="142"/>
                  <a:pt x="220" y="151"/>
                  <a:pt x="213" y="158"/>
                </a:cubicBezTo>
                <a:cubicBezTo>
                  <a:pt x="205" y="166"/>
                  <a:pt x="191" y="178"/>
                  <a:pt x="172" y="196"/>
                </a:cubicBezTo>
                <a:cubicBezTo>
                  <a:pt x="166" y="201"/>
                  <a:pt x="162" y="205"/>
                  <a:pt x="158" y="209"/>
                </a:cubicBezTo>
                <a:cubicBezTo>
                  <a:pt x="155" y="213"/>
                  <a:pt x="153" y="216"/>
                  <a:pt x="151" y="219"/>
                </a:cubicBezTo>
                <a:cubicBezTo>
                  <a:pt x="149" y="222"/>
                  <a:pt x="148" y="226"/>
                  <a:pt x="147" y="229"/>
                </a:cubicBezTo>
                <a:cubicBezTo>
                  <a:pt x="146" y="232"/>
                  <a:pt x="145" y="237"/>
                  <a:pt x="143" y="245"/>
                </a:cubicBezTo>
                <a:cubicBezTo>
                  <a:pt x="140" y="262"/>
                  <a:pt x="131" y="270"/>
                  <a:pt x="115" y="270"/>
                </a:cubicBezTo>
                <a:cubicBezTo>
                  <a:pt x="106" y="270"/>
                  <a:pt x="99" y="268"/>
                  <a:pt x="94" y="262"/>
                </a:cubicBezTo>
                <a:cubicBezTo>
                  <a:pt x="88" y="257"/>
                  <a:pt x="85" y="249"/>
                  <a:pt x="85" y="238"/>
                </a:cubicBezTo>
                <a:cubicBezTo>
                  <a:pt x="85" y="224"/>
                  <a:pt x="87" y="213"/>
                  <a:pt x="91" y="203"/>
                </a:cubicBezTo>
                <a:cubicBezTo>
                  <a:pt x="96" y="193"/>
                  <a:pt x="101" y="184"/>
                  <a:pt x="108" y="177"/>
                </a:cubicBezTo>
                <a:cubicBezTo>
                  <a:pt x="115" y="169"/>
                  <a:pt x="124" y="160"/>
                  <a:pt x="136" y="150"/>
                </a:cubicBezTo>
                <a:cubicBezTo>
                  <a:pt x="146" y="141"/>
                  <a:pt x="154" y="134"/>
                  <a:pt x="158" y="130"/>
                </a:cubicBezTo>
                <a:cubicBezTo>
                  <a:pt x="163" y="125"/>
                  <a:pt x="167" y="120"/>
                  <a:pt x="170" y="114"/>
                </a:cubicBezTo>
                <a:cubicBezTo>
                  <a:pt x="173" y="109"/>
                  <a:pt x="174" y="103"/>
                  <a:pt x="174" y="96"/>
                </a:cubicBezTo>
                <a:cubicBezTo>
                  <a:pt x="174" y="83"/>
                  <a:pt x="170" y="72"/>
                  <a:pt x="160" y="64"/>
                </a:cubicBezTo>
                <a:cubicBezTo>
                  <a:pt x="151" y="55"/>
                  <a:pt x="138" y="50"/>
                  <a:pt x="123" y="50"/>
                </a:cubicBezTo>
                <a:cubicBezTo>
                  <a:pt x="106" y="50"/>
                  <a:pt x="93" y="55"/>
                  <a:pt x="84" y="64"/>
                </a:cubicBezTo>
                <a:cubicBezTo>
                  <a:pt x="76" y="73"/>
                  <a:pt x="69" y="86"/>
                  <a:pt x="63" y="103"/>
                </a:cubicBezTo>
                <a:cubicBezTo>
                  <a:pt x="58" y="121"/>
                  <a:pt x="47" y="130"/>
                  <a:pt x="32" y="130"/>
                </a:cubicBezTo>
                <a:cubicBezTo>
                  <a:pt x="23" y="130"/>
                  <a:pt x="15" y="127"/>
                  <a:pt x="9" y="121"/>
                </a:cubicBezTo>
                <a:cubicBezTo>
                  <a:pt x="3" y="115"/>
                  <a:pt x="0" y="108"/>
                  <a:pt x="0" y="100"/>
                </a:cubicBezTo>
                <a:close/>
                <a:moveTo>
                  <a:pt x="117" y="364"/>
                </a:moveTo>
                <a:cubicBezTo>
                  <a:pt x="108" y="364"/>
                  <a:pt x="99" y="361"/>
                  <a:pt x="92" y="355"/>
                </a:cubicBezTo>
                <a:cubicBezTo>
                  <a:pt x="84" y="348"/>
                  <a:pt x="81" y="339"/>
                  <a:pt x="81" y="328"/>
                </a:cubicBezTo>
                <a:cubicBezTo>
                  <a:pt x="81" y="318"/>
                  <a:pt x="84" y="309"/>
                  <a:pt x="91" y="303"/>
                </a:cubicBezTo>
                <a:cubicBezTo>
                  <a:pt x="98" y="296"/>
                  <a:pt x="107" y="292"/>
                  <a:pt x="117" y="292"/>
                </a:cubicBezTo>
                <a:cubicBezTo>
                  <a:pt x="127" y="292"/>
                  <a:pt x="136" y="296"/>
                  <a:pt x="143" y="303"/>
                </a:cubicBezTo>
                <a:cubicBezTo>
                  <a:pt x="150" y="309"/>
                  <a:pt x="153" y="318"/>
                  <a:pt x="153" y="328"/>
                </a:cubicBezTo>
                <a:cubicBezTo>
                  <a:pt x="153" y="339"/>
                  <a:pt x="150" y="348"/>
                  <a:pt x="142" y="355"/>
                </a:cubicBezTo>
                <a:cubicBezTo>
                  <a:pt x="135" y="361"/>
                  <a:pt x="127" y="364"/>
                  <a:pt x="117" y="36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" name="Freeform 6"/>
          <p:cNvSpPr>
            <a:spLocks/>
          </p:cNvSpPr>
          <p:nvPr userDrawn="1"/>
        </p:nvSpPr>
        <p:spPr bwMode="auto">
          <a:xfrm>
            <a:off x="390006" y="2043782"/>
            <a:ext cx="736721" cy="634531"/>
          </a:xfrm>
          <a:custGeom>
            <a:avLst/>
            <a:gdLst>
              <a:gd name="T0" fmla="*/ 514 w 525"/>
              <a:gd name="T1" fmla="*/ 424 h 452"/>
              <a:gd name="T2" fmla="*/ 488 w 525"/>
              <a:gd name="T3" fmla="*/ 424 h 452"/>
              <a:gd name="T4" fmla="*/ 488 w 525"/>
              <a:gd name="T5" fmla="*/ 118 h 452"/>
              <a:gd name="T6" fmla="*/ 458 w 525"/>
              <a:gd name="T7" fmla="*/ 96 h 452"/>
              <a:gd name="T8" fmla="*/ 451 w 525"/>
              <a:gd name="T9" fmla="*/ 96 h 452"/>
              <a:gd name="T10" fmla="*/ 424 w 525"/>
              <a:gd name="T11" fmla="*/ 118 h 452"/>
              <a:gd name="T12" fmla="*/ 424 w 525"/>
              <a:gd name="T13" fmla="*/ 424 h 452"/>
              <a:gd name="T14" fmla="*/ 364 w 525"/>
              <a:gd name="T15" fmla="*/ 424 h 452"/>
              <a:gd name="T16" fmla="*/ 364 w 525"/>
              <a:gd name="T17" fmla="*/ 212 h 452"/>
              <a:gd name="T18" fmla="*/ 331 w 525"/>
              <a:gd name="T19" fmla="*/ 196 h 452"/>
              <a:gd name="T20" fmla="*/ 324 w 525"/>
              <a:gd name="T21" fmla="*/ 196 h 452"/>
              <a:gd name="T22" fmla="*/ 292 w 525"/>
              <a:gd name="T23" fmla="*/ 212 h 452"/>
              <a:gd name="T24" fmla="*/ 292 w 525"/>
              <a:gd name="T25" fmla="*/ 424 h 452"/>
              <a:gd name="T26" fmla="*/ 232 w 525"/>
              <a:gd name="T27" fmla="*/ 424 h 452"/>
              <a:gd name="T28" fmla="*/ 232 w 525"/>
              <a:gd name="T29" fmla="*/ 21 h 452"/>
              <a:gd name="T30" fmla="*/ 203 w 525"/>
              <a:gd name="T31" fmla="*/ 0 h 452"/>
              <a:gd name="T32" fmla="*/ 196 w 525"/>
              <a:gd name="T33" fmla="*/ 0 h 452"/>
              <a:gd name="T34" fmla="*/ 168 w 525"/>
              <a:gd name="T35" fmla="*/ 21 h 452"/>
              <a:gd name="T36" fmla="*/ 168 w 525"/>
              <a:gd name="T37" fmla="*/ 424 h 452"/>
              <a:gd name="T38" fmla="*/ 104 w 525"/>
              <a:gd name="T39" fmla="*/ 424 h 452"/>
              <a:gd name="T40" fmla="*/ 104 w 525"/>
              <a:gd name="T41" fmla="*/ 283 h 452"/>
              <a:gd name="T42" fmla="*/ 76 w 525"/>
              <a:gd name="T43" fmla="*/ 264 h 452"/>
              <a:gd name="T44" fmla="*/ 69 w 525"/>
              <a:gd name="T45" fmla="*/ 264 h 452"/>
              <a:gd name="T46" fmla="*/ 44 w 525"/>
              <a:gd name="T47" fmla="*/ 283 h 452"/>
              <a:gd name="T48" fmla="*/ 44 w 525"/>
              <a:gd name="T49" fmla="*/ 424 h 452"/>
              <a:gd name="T50" fmla="*/ 11 w 525"/>
              <a:gd name="T51" fmla="*/ 424 h 452"/>
              <a:gd name="T52" fmla="*/ 0 w 525"/>
              <a:gd name="T53" fmla="*/ 438 h 452"/>
              <a:gd name="T54" fmla="*/ 11 w 525"/>
              <a:gd name="T55" fmla="*/ 452 h 452"/>
              <a:gd name="T56" fmla="*/ 514 w 525"/>
              <a:gd name="T57" fmla="*/ 452 h 452"/>
              <a:gd name="T58" fmla="*/ 525 w 525"/>
              <a:gd name="T59" fmla="*/ 438 h 452"/>
              <a:gd name="T60" fmla="*/ 514 w 525"/>
              <a:gd name="T61" fmla="*/ 42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5" h="452">
                <a:moveTo>
                  <a:pt x="514" y="424"/>
                </a:moveTo>
                <a:cubicBezTo>
                  <a:pt x="488" y="424"/>
                  <a:pt x="488" y="424"/>
                  <a:pt x="488" y="424"/>
                </a:cubicBezTo>
                <a:cubicBezTo>
                  <a:pt x="488" y="118"/>
                  <a:pt x="488" y="118"/>
                  <a:pt x="488" y="118"/>
                </a:cubicBezTo>
                <a:cubicBezTo>
                  <a:pt x="488" y="107"/>
                  <a:pt x="474" y="96"/>
                  <a:pt x="458" y="96"/>
                </a:cubicBezTo>
                <a:cubicBezTo>
                  <a:pt x="451" y="96"/>
                  <a:pt x="451" y="96"/>
                  <a:pt x="451" y="96"/>
                </a:cubicBezTo>
                <a:cubicBezTo>
                  <a:pt x="435" y="96"/>
                  <a:pt x="424" y="107"/>
                  <a:pt x="424" y="118"/>
                </a:cubicBezTo>
                <a:cubicBezTo>
                  <a:pt x="424" y="424"/>
                  <a:pt x="424" y="424"/>
                  <a:pt x="424" y="424"/>
                </a:cubicBezTo>
                <a:cubicBezTo>
                  <a:pt x="364" y="424"/>
                  <a:pt x="364" y="424"/>
                  <a:pt x="364" y="424"/>
                </a:cubicBezTo>
                <a:cubicBezTo>
                  <a:pt x="364" y="212"/>
                  <a:pt x="364" y="212"/>
                  <a:pt x="364" y="212"/>
                </a:cubicBezTo>
                <a:cubicBezTo>
                  <a:pt x="364" y="201"/>
                  <a:pt x="346" y="196"/>
                  <a:pt x="331" y="196"/>
                </a:cubicBezTo>
                <a:cubicBezTo>
                  <a:pt x="324" y="196"/>
                  <a:pt x="324" y="196"/>
                  <a:pt x="324" y="196"/>
                </a:cubicBezTo>
                <a:cubicBezTo>
                  <a:pt x="308" y="196"/>
                  <a:pt x="292" y="201"/>
                  <a:pt x="292" y="212"/>
                </a:cubicBezTo>
                <a:cubicBezTo>
                  <a:pt x="292" y="424"/>
                  <a:pt x="292" y="424"/>
                  <a:pt x="292" y="424"/>
                </a:cubicBezTo>
                <a:cubicBezTo>
                  <a:pt x="232" y="424"/>
                  <a:pt x="232" y="424"/>
                  <a:pt x="232" y="424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2" y="10"/>
                  <a:pt x="219" y="0"/>
                  <a:pt x="20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81" y="0"/>
                  <a:pt x="168" y="10"/>
                  <a:pt x="168" y="21"/>
                </a:cubicBezTo>
                <a:cubicBezTo>
                  <a:pt x="168" y="424"/>
                  <a:pt x="168" y="424"/>
                  <a:pt x="168" y="424"/>
                </a:cubicBezTo>
                <a:cubicBezTo>
                  <a:pt x="104" y="424"/>
                  <a:pt x="104" y="424"/>
                  <a:pt x="104" y="424"/>
                </a:cubicBezTo>
                <a:cubicBezTo>
                  <a:pt x="104" y="283"/>
                  <a:pt x="104" y="283"/>
                  <a:pt x="104" y="283"/>
                </a:cubicBezTo>
                <a:cubicBezTo>
                  <a:pt x="104" y="272"/>
                  <a:pt x="91" y="264"/>
                  <a:pt x="76" y="264"/>
                </a:cubicBezTo>
                <a:cubicBezTo>
                  <a:pt x="69" y="264"/>
                  <a:pt x="69" y="264"/>
                  <a:pt x="69" y="264"/>
                </a:cubicBezTo>
                <a:cubicBezTo>
                  <a:pt x="53" y="264"/>
                  <a:pt x="44" y="272"/>
                  <a:pt x="44" y="283"/>
                </a:cubicBezTo>
                <a:cubicBezTo>
                  <a:pt x="44" y="424"/>
                  <a:pt x="44" y="424"/>
                  <a:pt x="44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5" y="424"/>
                  <a:pt x="0" y="431"/>
                  <a:pt x="0" y="438"/>
                </a:cubicBezTo>
                <a:cubicBezTo>
                  <a:pt x="0" y="445"/>
                  <a:pt x="5" y="452"/>
                  <a:pt x="11" y="452"/>
                </a:cubicBezTo>
                <a:cubicBezTo>
                  <a:pt x="514" y="452"/>
                  <a:pt x="514" y="452"/>
                  <a:pt x="514" y="452"/>
                </a:cubicBezTo>
                <a:cubicBezTo>
                  <a:pt x="520" y="452"/>
                  <a:pt x="525" y="445"/>
                  <a:pt x="525" y="438"/>
                </a:cubicBezTo>
                <a:cubicBezTo>
                  <a:pt x="525" y="431"/>
                  <a:pt x="520" y="424"/>
                  <a:pt x="514" y="424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1" name="Group 5"/>
          <p:cNvGrpSpPr>
            <a:grpSpLocks noChangeAspect="1"/>
          </p:cNvGrpSpPr>
          <p:nvPr userDrawn="1"/>
        </p:nvGrpSpPr>
        <p:grpSpPr bwMode="auto">
          <a:xfrm>
            <a:off x="3091576" y="4813970"/>
            <a:ext cx="738460" cy="588964"/>
            <a:chOff x="2020" y="1478"/>
            <a:chExt cx="1719" cy="1371"/>
          </a:xfrm>
          <a:solidFill>
            <a:schemeClr val="accent1"/>
          </a:solidFill>
        </p:grpSpPr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2020" y="1540"/>
              <a:ext cx="1719" cy="1309"/>
            </a:xfrm>
            <a:custGeom>
              <a:avLst/>
              <a:gdLst>
                <a:gd name="T0" fmla="*/ 716 w 728"/>
                <a:gd name="T1" fmla="*/ 1 h 554"/>
                <a:gd name="T2" fmla="*/ 704 w 728"/>
                <a:gd name="T3" fmla="*/ 2 h 554"/>
                <a:gd name="T4" fmla="*/ 704 w 728"/>
                <a:gd name="T5" fmla="*/ 4 h 554"/>
                <a:gd name="T6" fmla="*/ 704 w 728"/>
                <a:gd name="T7" fmla="*/ 21 h 554"/>
                <a:gd name="T8" fmla="*/ 704 w 728"/>
                <a:gd name="T9" fmla="*/ 472 h 554"/>
                <a:gd name="T10" fmla="*/ 704 w 728"/>
                <a:gd name="T11" fmla="*/ 490 h 554"/>
                <a:gd name="T12" fmla="*/ 704 w 728"/>
                <a:gd name="T13" fmla="*/ 493 h 554"/>
                <a:gd name="T14" fmla="*/ 693 w 728"/>
                <a:gd name="T15" fmla="*/ 508 h 554"/>
                <a:gd name="T16" fmla="*/ 679 w 728"/>
                <a:gd name="T17" fmla="*/ 510 h 554"/>
                <a:gd name="T18" fmla="*/ 670 w 728"/>
                <a:gd name="T19" fmla="*/ 509 h 554"/>
                <a:gd name="T20" fmla="*/ 539 w 728"/>
                <a:gd name="T21" fmla="*/ 494 h 554"/>
                <a:gd name="T22" fmla="*/ 405 w 728"/>
                <a:gd name="T23" fmla="*/ 508 h 554"/>
                <a:gd name="T24" fmla="*/ 386 w 728"/>
                <a:gd name="T25" fmla="*/ 513 h 554"/>
                <a:gd name="T26" fmla="*/ 376 w 728"/>
                <a:gd name="T27" fmla="*/ 515 h 554"/>
                <a:gd name="T28" fmla="*/ 376 w 728"/>
                <a:gd name="T29" fmla="*/ 515 h 554"/>
                <a:gd name="T30" fmla="*/ 371 w 728"/>
                <a:gd name="T31" fmla="*/ 514 h 554"/>
                <a:gd name="T32" fmla="*/ 347 w 728"/>
                <a:gd name="T33" fmla="*/ 508 h 554"/>
                <a:gd name="T34" fmla="*/ 212 w 728"/>
                <a:gd name="T35" fmla="*/ 494 h 554"/>
                <a:gd name="T36" fmla="*/ 61 w 728"/>
                <a:gd name="T37" fmla="*/ 511 h 554"/>
                <a:gd name="T38" fmla="*/ 53 w 728"/>
                <a:gd name="T39" fmla="*/ 512 h 554"/>
                <a:gd name="T40" fmla="*/ 35 w 728"/>
                <a:gd name="T41" fmla="*/ 506 h 554"/>
                <a:gd name="T42" fmla="*/ 25 w 728"/>
                <a:gd name="T43" fmla="*/ 492 h 554"/>
                <a:gd name="T44" fmla="*/ 24 w 728"/>
                <a:gd name="T45" fmla="*/ 489 h 554"/>
                <a:gd name="T46" fmla="*/ 24 w 728"/>
                <a:gd name="T47" fmla="*/ 472 h 554"/>
                <a:gd name="T48" fmla="*/ 24 w 728"/>
                <a:gd name="T49" fmla="*/ 22 h 554"/>
                <a:gd name="T50" fmla="*/ 12 w 728"/>
                <a:gd name="T51" fmla="*/ 4 h 554"/>
                <a:gd name="T52" fmla="*/ 0 w 728"/>
                <a:gd name="T53" fmla="*/ 19 h 554"/>
                <a:gd name="T54" fmla="*/ 0 w 728"/>
                <a:gd name="T55" fmla="*/ 539 h 554"/>
                <a:gd name="T56" fmla="*/ 16 w 728"/>
                <a:gd name="T57" fmla="*/ 553 h 554"/>
                <a:gd name="T58" fmla="*/ 249 w 728"/>
                <a:gd name="T59" fmla="*/ 528 h 554"/>
                <a:gd name="T60" fmla="*/ 340 w 728"/>
                <a:gd name="T61" fmla="*/ 539 h 554"/>
                <a:gd name="T62" fmla="*/ 371 w 728"/>
                <a:gd name="T63" fmla="*/ 543 h 554"/>
                <a:gd name="T64" fmla="*/ 385 w 728"/>
                <a:gd name="T65" fmla="*/ 543 h 554"/>
                <a:gd name="T66" fmla="*/ 416 w 728"/>
                <a:gd name="T67" fmla="*/ 538 h 554"/>
                <a:gd name="T68" fmla="*/ 492 w 728"/>
                <a:gd name="T69" fmla="*/ 528 h 554"/>
                <a:gd name="T70" fmla="*/ 712 w 728"/>
                <a:gd name="T71" fmla="*/ 549 h 554"/>
                <a:gd name="T72" fmla="*/ 728 w 728"/>
                <a:gd name="T73" fmla="*/ 535 h 554"/>
                <a:gd name="T74" fmla="*/ 728 w 728"/>
                <a:gd name="T75" fmla="*/ 15 h 554"/>
                <a:gd name="T76" fmla="*/ 716 w 728"/>
                <a:gd name="T77" fmla="*/ 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554">
                  <a:moveTo>
                    <a:pt x="716" y="1"/>
                  </a:moveTo>
                  <a:cubicBezTo>
                    <a:pt x="710" y="1"/>
                    <a:pt x="704" y="2"/>
                    <a:pt x="704" y="2"/>
                  </a:cubicBezTo>
                  <a:cubicBezTo>
                    <a:pt x="704" y="3"/>
                    <a:pt x="704" y="3"/>
                    <a:pt x="704" y="4"/>
                  </a:cubicBezTo>
                  <a:cubicBezTo>
                    <a:pt x="704" y="4"/>
                    <a:pt x="704" y="12"/>
                    <a:pt x="704" y="21"/>
                  </a:cubicBezTo>
                  <a:cubicBezTo>
                    <a:pt x="704" y="472"/>
                    <a:pt x="704" y="472"/>
                    <a:pt x="704" y="472"/>
                  </a:cubicBezTo>
                  <a:cubicBezTo>
                    <a:pt x="704" y="481"/>
                    <a:pt x="704" y="489"/>
                    <a:pt x="704" y="490"/>
                  </a:cubicBezTo>
                  <a:cubicBezTo>
                    <a:pt x="704" y="491"/>
                    <a:pt x="704" y="493"/>
                    <a:pt x="704" y="493"/>
                  </a:cubicBezTo>
                  <a:cubicBezTo>
                    <a:pt x="703" y="494"/>
                    <a:pt x="699" y="501"/>
                    <a:pt x="693" y="508"/>
                  </a:cubicBezTo>
                  <a:cubicBezTo>
                    <a:pt x="693" y="508"/>
                    <a:pt x="692" y="510"/>
                    <a:pt x="679" y="510"/>
                  </a:cubicBezTo>
                  <a:cubicBezTo>
                    <a:pt x="676" y="510"/>
                    <a:pt x="673" y="510"/>
                    <a:pt x="670" y="509"/>
                  </a:cubicBezTo>
                  <a:cubicBezTo>
                    <a:pt x="644" y="502"/>
                    <a:pt x="606" y="495"/>
                    <a:pt x="539" y="494"/>
                  </a:cubicBezTo>
                  <a:cubicBezTo>
                    <a:pt x="476" y="494"/>
                    <a:pt x="405" y="508"/>
                    <a:pt x="405" y="508"/>
                  </a:cubicBezTo>
                  <a:cubicBezTo>
                    <a:pt x="397" y="509"/>
                    <a:pt x="388" y="512"/>
                    <a:pt x="386" y="513"/>
                  </a:cubicBezTo>
                  <a:cubicBezTo>
                    <a:pt x="384" y="514"/>
                    <a:pt x="376" y="515"/>
                    <a:pt x="376" y="515"/>
                  </a:cubicBezTo>
                  <a:cubicBezTo>
                    <a:pt x="376" y="515"/>
                    <a:pt x="376" y="515"/>
                    <a:pt x="376" y="515"/>
                  </a:cubicBezTo>
                  <a:cubicBezTo>
                    <a:pt x="376" y="515"/>
                    <a:pt x="374" y="514"/>
                    <a:pt x="371" y="514"/>
                  </a:cubicBezTo>
                  <a:cubicBezTo>
                    <a:pt x="368" y="513"/>
                    <a:pt x="356" y="510"/>
                    <a:pt x="347" y="508"/>
                  </a:cubicBezTo>
                  <a:cubicBezTo>
                    <a:pt x="347" y="508"/>
                    <a:pt x="276" y="494"/>
                    <a:pt x="212" y="494"/>
                  </a:cubicBezTo>
                  <a:cubicBezTo>
                    <a:pt x="129" y="495"/>
                    <a:pt x="68" y="510"/>
                    <a:pt x="61" y="511"/>
                  </a:cubicBezTo>
                  <a:cubicBezTo>
                    <a:pt x="58" y="512"/>
                    <a:pt x="56" y="512"/>
                    <a:pt x="53" y="512"/>
                  </a:cubicBezTo>
                  <a:cubicBezTo>
                    <a:pt x="39" y="512"/>
                    <a:pt x="35" y="506"/>
                    <a:pt x="35" y="506"/>
                  </a:cubicBezTo>
                  <a:cubicBezTo>
                    <a:pt x="30" y="499"/>
                    <a:pt x="25" y="492"/>
                    <a:pt x="25" y="492"/>
                  </a:cubicBezTo>
                  <a:cubicBezTo>
                    <a:pt x="24" y="491"/>
                    <a:pt x="24" y="490"/>
                    <a:pt x="24" y="489"/>
                  </a:cubicBezTo>
                  <a:cubicBezTo>
                    <a:pt x="24" y="488"/>
                    <a:pt x="24" y="481"/>
                    <a:pt x="24" y="47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13"/>
                    <a:pt x="19" y="5"/>
                    <a:pt x="12" y="4"/>
                  </a:cubicBezTo>
                  <a:cubicBezTo>
                    <a:pt x="5" y="4"/>
                    <a:pt x="0" y="10"/>
                    <a:pt x="0" y="19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48"/>
                    <a:pt x="7" y="554"/>
                    <a:pt x="16" y="553"/>
                  </a:cubicBezTo>
                  <a:cubicBezTo>
                    <a:pt x="16" y="553"/>
                    <a:pt x="181" y="528"/>
                    <a:pt x="249" y="528"/>
                  </a:cubicBezTo>
                  <a:cubicBezTo>
                    <a:pt x="298" y="528"/>
                    <a:pt x="340" y="539"/>
                    <a:pt x="340" y="539"/>
                  </a:cubicBezTo>
                  <a:cubicBezTo>
                    <a:pt x="348" y="541"/>
                    <a:pt x="363" y="543"/>
                    <a:pt x="371" y="543"/>
                  </a:cubicBezTo>
                  <a:cubicBezTo>
                    <a:pt x="385" y="543"/>
                    <a:pt x="385" y="543"/>
                    <a:pt x="385" y="543"/>
                  </a:cubicBezTo>
                  <a:cubicBezTo>
                    <a:pt x="393" y="543"/>
                    <a:pt x="408" y="541"/>
                    <a:pt x="416" y="538"/>
                  </a:cubicBezTo>
                  <a:cubicBezTo>
                    <a:pt x="416" y="538"/>
                    <a:pt x="450" y="528"/>
                    <a:pt x="492" y="528"/>
                  </a:cubicBezTo>
                  <a:cubicBezTo>
                    <a:pt x="554" y="528"/>
                    <a:pt x="712" y="549"/>
                    <a:pt x="712" y="549"/>
                  </a:cubicBezTo>
                  <a:cubicBezTo>
                    <a:pt x="721" y="550"/>
                    <a:pt x="728" y="544"/>
                    <a:pt x="728" y="535"/>
                  </a:cubicBezTo>
                  <a:cubicBezTo>
                    <a:pt x="728" y="15"/>
                    <a:pt x="728" y="15"/>
                    <a:pt x="728" y="15"/>
                  </a:cubicBezTo>
                  <a:cubicBezTo>
                    <a:pt x="728" y="6"/>
                    <a:pt x="723" y="0"/>
                    <a:pt x="7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2917" y="1478"/>
              <a:ext cx="728" cy="1238"/>
            </a:xfrm>
            <a:custGeom>
              <a:avLst/>
              <a:gdLst>
                <a:gd name="T0" fmla="*/ 308 w 308"/>
                <a:gd name="T1" fmla="*/ 30 h 524"/>
                <a:gd name="T2" fmla="*/ 296 w 308"/>
                <a:gd name="T3" fmla="*/ 16 h 524"/>
                <a:gd name="T4" fmla="*/ 135 w 308"/>
                <a:gd name="T5" fmla="*/ 0 h 524"/>
                <a:gd name="T6" fmla="*/ 0 w 308"/>
                <a:gd name="T7" fmla="*/ 44 h 524"/>
                <a:gd name="T8" fmla="*/ 0 w 308"/>
                <a:gd name="T9" fmla="*/ 524 h 524"/>
                <a:gd name="T10" fmla="*/ 3 w 308"/>
                <a:gd name="T11" fmla="*/ 522 h 524"/>
                <a:gd name="T12" fmla="*/ 159 w 308"/>
                <a:gd name="T13" fmla="*/ 504 h 524"/>
                <a:gd name="T14" fmla="*/ 293 w 308"/>
                <a:gd name="T15" fmla="*/ 519 h 524"/>
                <a:gd name="T16" fmla="*/ 298 w 308"/>
                <a:gd name="T17" fmla="*/ 520 h 524"/>
                <a:gd name="T18" fmla="*/ 308 w 308"/>
                <a:gd name="T19" fmla="*/ 514 h 524"/>
                <a:gd name="T20" fmla="*/ 308 w 308"/>
                <a:gd name="T21" fmla="*/ 31 h 524"/>
                <a:gd name="T22" fmla="*/ 308 w 308"/>
                <a:gd name="T23" fmla="*/ 3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524">
                  <a:moveTo>
                    <a:pt x="308" y="30"/>
                  </a:moveTo>
                  <a:cubicBezTo>
                    <a:pt x="307" y="28"/>
                    <a:pt x="305" y="17"/>
                    <a:pt x="296" y="16"/>
                  </a:cubicBezTo>
                  <a:cubicBezTo>
                    <a:pt x="226" y="5"/>
                    <a:pt x="175" y="0"/>
                    <a:pt x="135" y="0"/>
                  </a:cubicBezTo>
                  <a:cubicBezTo>
                    <a:pt x="30" y="0"/>
                    <a:pt x="13" y="30"/>
                    <a:pt x="0" y="4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" y="523"/>
                    <a:pt x="3" y="522"/>
                    <a:pt x="3" y="522"/>
                  </a:cubicBezTo>
                  <a:cubicBezTo>
                    <a:pt x="40" y="508"/>
                    <a:pt x="89" y="504"/>
                    <a:pt x="159" y="504"/>
                  </a:cubicBezTo>
                  <a:cubicBezTo>
                    <a:pt x="231" y="505"/>
                    <a:pt x="270" y="513"/>
                    <a:pt x="293" y="519"/>
                  </a:cubicBezTo>
                  <a:cubicBezTo>
                    <a:pt x="295" y="520"/>
                    <a:pt x="296" y="520"/>
                    <a:pt x="298" y="520"/>
                  </a:cubicBezTo>
                  <a:cubicBezTo>
                    <a:pt x="306" y="520"/>
                    <a:pt x="308" y="514"/>
                    <a:pt x="308" y="514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114" y="1478"/>
              <a:ext cx="766" cy="1236"/>
            </a:xfrm>
            <a:custGeom>
              <a:avLst/>
              <a:gdLst>
                <a:gd name="T0" fmla="*/ 178 w 324"/>
                <a:gd name="T1" fmla="*/ 0 h 523"/>
                <a:gd name="T2" fmla="*/ 12 w 324"/>
                <a:gd name="T3" fmla="*/ 16 h 523"/>
                <a:gd name="T4" fmla="*/ 0 w 324"/>
                <a:gd name="T5" fmla="*/ 31 h 523"/>
                <a:gd name="T6" fmla="*/ 0 w 324"/>
                <a:gd name="T7" fmla="*/ 34 h 523"/>
                <a:gd name="T8" fmla="*/ 0 w 324"/>
                <a:gd name="T9" fmla="*/ 514 h 523"/>
                <a:gd name="T10" fmla="*/ 13 w 324"/>
                <a:gd name="T11" fmla="*/ 523 h 523"/>
                <a:gd name="T12" fmla="*/ 17 w 324"/>
                <a:gd name="T13" fmla="*/ 522 h 523"/>
                <a:gd name="T14" fmla="*/ 172 w 324"/>
                <a:gd name="T15" fmla="*/ 504 h 523"/>
                <a:gd name="T16" fmla="*/ 324 w 324"/>
                <a:gd name="T17" fmla="*/ 520 h 523"/>
                <a:gd name="T18" fmla="*/ 324 w 324"/>
                <a:gd name="T19" fmla="*/ 40 h 523"/>
                <a:gd name="T20" fmla="*/ 178 w 324"/>
                <a:gd name="T21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523">
                  <a:moveTo>
                    <a:pt x="178" y="0"/>
                  </a:moveTo>
                  <a:cubicBezTo>
                    <a:pt x="137" y="0"/>
                    <a:pt x="82" y="5"/>
                    <a:pt x="12" y="16"/>
                  </a:cubicBezTo>
                  <a:cubicBezTo>
                    <a:pt x="2" y="17"/>
                    <a:pt x="0" y="31"/>
                    <a:pt x="0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4" y="523"/>
                    <a:pt x="13" y="523"/>
                  </a:cubicBezTo>
                  <a:cubicBezTo>
                    <a:pt x="14" y="523"/>
                    <a:pt x="16" y="522"/>
                    <a:pt x="17" y="522"/>
                  </a:cubicBezTo>
                  <a:cubicBezTo>
                    <a:pt x="41" y="516"/>
                    <a:pt x="100" y="505"/>
                    <a:pt x="172" y="504"/>
                  </a:cubicBezTo>
                  <a:cubicBezTo>
                    <a:pt x="239" y="504"/>
                    <a:pt x="287" y="508"/>
                    <a:pt x="324" y="520"/>
                  </a:cubicBezTo>
                  <a:cubicBezTo>
                    <a:pt x="324" y="40"/>
                    <a:pt x="324" y="40"/>
                    <a:pt x="324" y="40"/>
                  </a:cubicBezTo>
                  <a:cubicBezTo>
                    <a:pt x="309" y="25"/>
                    <a:pt x="279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5" name="Freeform 35"/>
          <p:cNvSpPr>
            <a:spLocks/>
          </p:cNvSpPr>
          <p:nvPr userDrawn="1"/>
        </p:nvSpPr>
        <p:spPr bwMode="auto">
          <a:xfrm rot="2361117">
            <a:off x="1813538" y="3330617"/>
            <a:ext cx="447168" cy="691705"/>
          </a:xfrm>
          <a:custGeom>
            <a:avLst/>
            <a:gdLst>
              <a:gd name="T0" fmla="*/ 407 w 411"/>
              <a:gd name="T1" fmla="*/ 363 h 636"/>
              <a:gd name="T2" fmla="*/ 221 w 411"/>
              <a:gd name="T3" fmla="*/ 8 h 636"/>
              <a:gd name="T4" fmla="*/ 214 w 411"/>
              <a:gd name="T5" fmla="*/ 10 h 636"/>
              <a:gd name="T6" fmla="*/ 214 w 411"/>
              <a:gd name="T7" fmla="*/ 324 h 636"/>
              <a:gd name="T8" fmla="*/ 227 w 411"/>
              <a:gd name="T9" fmla="*/ 348 h 636"/>
              <a:gd name="T10" fmla="*/ 247 w 411"/>
              <a:gd name="T11" fmla="*/ 381 h 636"/>
              <a:gd name="T12" fmla="*/ 206 w 411"/>
              <a:gd name="T13" fmla="*/ 422 h 636"/>
              <a:gd name="T14" fmla="*/ 164 w 411"/>
              <a:gd name="T15" fmla="*/ 381 h 636"/>
              <a:gd name="T16" fmla="*/ 184 w 411"/>
              <a:gd name="T17" fmla="*/ 348 h 636"/>
              <a:gd name="T18" fmla="*/ 198 w 411"/>
              <a:gd name="T19" fmla="*/ 324 h 636"/>
              <a:gd name="T20" fmla="*/ 198 w 411"/>
              <a:gd name="T21" fmla="*/ 13 h 636"/>
              <a:gd name="T22" fmla="*/ 190 w 411"/>
              <a:gd name="T23" fmla="*/ 11 h 636"/>
              <a:gd name="T24" fmla="*/ 4 w 411"/>
              <a:gd name="T25" fmla="*/ 365 h 636"/>
              <a:gd name="T26" fmla="*/ 9 w 411"/>
              <a:gd name="T27" fmla="*/ 390 h 636"/>
              <a:gd name="T28" fmla="*/ 122 w 411"/>
              <a:gd name="T29" fmla="*/ 498 h 636"/>
              <a:gd name="T30" fmla="*/ 122 w 411"/>
              <a:gd name="T31" fmla="*/ 620 h 636"/>
              <a:gd name="T32" fmla="*/ 138 w 411"/>
              <a:gd name="T33" fmla="*/ 636 h 636"/>
              <a:gd name="T34" fmla="*/ 274 w 411"/>
              <a:gd name="T35" fmla="*/ 636 h 636"/>
              <a:gd name="T36" fmla="*/ 290 w 411"/>
              <a:gd name="T37" fmla="*/ 620 h 636"/>
              <a:gd name="T38" fmla="*/ 290 w 411"/>
              <a:gd name="T39" fmla="*/ 501 h 636"/>
              <a:gd name="T40" fmla="*/ 403 w 411"/>
              <a:gd name="T41" fmla="*/ 388 h 636"/>
              <a:gd name="T42" fmla="*/ 407 w 411"/>
              <a:gd name="T43" fmla="*/ 36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1" h="636">
                <a:moveTo>
                  <a:pt x="407" y="363"/>
                </a:moveTo>
                <a:cubicBezTo>
                  <a:pt x="221" y="8"/>
                  <a:pt x="221" y="8"/>
                  <a:pt x="221" y="8"/>
                </a:cubicBezTo>
                <a:cubicBezTo>
                  <a:pt x="217" y="0"/>
                  <a:pt x="214" y="1"/>
                  <a:pt x="214" y="10"/>
                </a:cubicBezTo>
                <a:cubicBezTo>
                  <a:pt x="214" y="324"/>
                  <a:pt x="214" y="324"/>
                  <a:pt x="214" y="324"/>
                </a:cubicBezTo>
                <a:cubicBezTo>
                  <a:pt x="214" y="333"/>
                  <a:pt x="220" y="344"/>
                  <a:pt x="227" y="348"/>
                </a:cubicBezTo>
                <a:cubicBezTo>
                  <a:pt x="227" y="348"/>
                  <a:pt x="247" y="360"/>
                  <a:pt x="247" y="381"/>
                </a:cubicBezTo>
                <a:cubicBezTo>
                  <a:pt x="247" y="403"/>
                  <a:pt x="229" y="422"/>
                  <a:pt x="206" y="422"/>
                </a:cubicBezTo>
                <a:cubicBezTo>
                  <a:pt x="183" y="422"/>
                  <a:pt x="164" y="403"/>
                  <a:pt x="164" y="381"/>
                </a:cubicBezTo>
                <a:cubicBezTo>
                  <a:pt x="164" y="360"/>
                  <a:pt x="184" y="348"/>
                  <a:pt x="184" y="348"/>
                </a:cubicBezTo>
                <a:cubicBezTo>
                  <a:pt x="191" y="344"/>
                  <a:pt x="198" y="333"/>
                  <a:pt x="198" y="324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4"/>
                  <a:pt x="194" y="3"/>
                  <a:pt x="190" y="11"/>
                </a:cubicBezTo>
                <a:cubicBezTo>
                  <a:pt x="4" y="365"/>
                  <a:pt x="4" y="365"/>
                  <a:pt x="4" y="365"/>
                </a:cubicBezTo>
                <a:cubicBezTo>
                  <a:pt x="0" y="373"/>
                  <a:pt x="2" y="384"/>
                  <a:pt x="9" y="390"/>
                </a:cubicBezTo>
                <a:cubicBezTo>
                  <a:pt x="122" y="498"/>
                  <a:pt x="122" y="498"/>
                  <a:pt x="122" y="498"/>
                </a:cubicBezTo>
                <a:cubicBezTo>
                  <a:pt x="122" y="620"/>
                  <a:pt x="122" y="620"/>
                  <a:pt x="122" y="620"/>
                </a:cubicBezTo>
                <a:cubicBezTo>
                  <a:pt x="122" y="629"/>
                  <a:pt x="129" y="636"/>
                  <a:pt x="138" y="636"/>
                </a:cubicBezTo>
                <a:cubicBezTo>
                  <a:pt x="274" y="636"/>
                  <a:pt x="274" y="636"/>
                  <a:pt x="274" y="636"/>
                </a:cubicBezTo>
                <a:cubicBezTo>
                  <a:pt x="283" y="636"/>
                  <a:pt x="290" y="629"/>
                  <a:pt x="290" y="620"/>
                </a:cubicBezTo>
                <a:cubicBezTo>
                  <a:pt x="290" y="501"/>
                  <a:pt x="290" y="501"/>
                  <a:pt x="290" y="501"/>
                </a:cubicBezTo>
                <a:cubicBezTo>
                  <a:pt x="403" y="388"/>
                  <a:pt x="403" y="388"/>
                  <a:pt x="403" y="388"/>
                </a:cubicBezTo>
                <a:cubicBezTo>
                  <a:pt x="409" y="382"/>
                  <a:pt x="411" y="371"/>
                  <a:pt x="407" y="363"/>
                </a:cubicBez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6" name="Freeform 36"/>
          <p:cNvSpPr>
            <a:spLocks/>
          </p:cNvSpPr>
          <p:nvPr userDrawn="1"/>
        </p:nvSpPr>
        <p:spPr bwMode="auto">
          <a:xfrm rot="2361117">
            <a:off x="2090981" y="3414843"/>
            <a:ext cx="437497" cy="480786"/>
          </a:xfrm>
          <a:custGeom>
            <a:avLst/>
            <a:gdLst>
              <a:gd name="T0" fmla="*/ 340 w 342"/>
              <a:gd name="T1" fmla="*/ 355 h 376"/>
              <a:gd name="T2" fmla="*/ 254 w 342"/>
              <a:gd name="T3" fmla="*/ 338 h 376"/>
              <a:gd name="T4" fmla="*/ 239 w 342"/>
              <a:gd name="T5" fmla="*/ 216 h 376"/>
              <a:gd name="T6" fmla="*/ 228 w 342"/>
              <a:gd name="T7" fmla="*/ 76 h 376"/>
              <a:gd name="T8" fmla="*/ 164 w 342"/>
              <a:gd name="T9" fmla="*/ 17 h 376"/>
              <a:gd name="T10" fmla="*/ 39 w 342"/>
              <a:gd name="T11" fmla="*/ 27 h 376"/>
              <a:gd name="T12" fmla="*/ 30 w 342"/>
              <a:gd name="T13" fmla="*/ 21 h 376"/>
              <a:gd name="T14" fmla="*/ 10 w 342"/>
              <a:gd name="T15" fmla="*/ 21 h 376"/>
              <a:gd name="T16" fmla="*/ 0 w 342"/>
              <a:gd name="T17" fmla="*/ 31 h 376"/>
              <a:gd name="T18" fmla="*/ 0 w 342"/>
              <a:gd name="T19" fmla="*/ 51 h 376"/>
              <a:gd name="T20" fmla="*/ 10 w 342"/>
              <a:gd name="T21" fmla="*/ 61 h 376"/>
              <a:gd name="T22" fmla="*/ 30 w 342"/>
              <a:gd name="T23" fmla="*/ 61 h 376"/>
              <a:gd name="T24" fmla="*/ 40 w 342"/>
              <a:gd name="T25" fmla="*/ 51 h 376"/>
              <a:gd name="T26" fmla="*/ 40 w 342"/>
              <a:gd name="T27" fmla="*/ 48 h 376"/>
              <a:gd name="T28" fmla="*/ 158 w 342"/>
              <a:gd name="T29" fmla="*/ 36 h 376"/>
              <a:gd name="T30" fmla="*/ 210 w 342"/>
              <a:gd name="T31" fmla="*/ 84 h 376"/>
              <a:gd name="T32" fmla="*/ 219 w 342"/>
              <a:gd name="T33" fmla="*/ 214 h 376"/>
              <a:gd name="T34" fmla="*/ 240 w 342"/>
              <a:gd name="T35" fmla="*/ 352 h 376"/>
              <a:gd name="T36" fmla="*/ 315 w 342"/>
              <a:gd name="T37" fmla="*/ 376 h 376"/>
              <a:gd name="T38" fmla="*/ 342 w 342"/>
              <a:gd name="T39" fmla="*/ 375 h 376"/>
              <a:gd name="T40" fmla="*/ 340 w 342"/>
              <a:gd name="T41" fmla="*/ 35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2" h="376">
                <a:moveTo>
                  <a:pt x="340" y="355"/>
                </a:moveTo>
                <a:cubicBezTo>
                  <a:pt x="298" y="359"/>
                  <a:pt x="270" y="353"/>
                  <a:pt x="254" y="338"/>
                </a:cubicBezTo>
                <a:cubicBezTo>
                  <a:pt x="230" y="314"/>
                  <a:pt x="234" y="266"/>
                  <a:pt x="239" y="216"/>
                </a:cubicBezTo>
                <a:cubicBezTo>
                  <a:pt x="243" y="167"/>
                  <a:pt x="248" y="116"/>
                  <a:pt x="228" y="76"/>
                </a:cubicBezTo>
                <a:cubicBezTo>
                  <a:pt x="214" y="46"/>
                  <a:pt x="193" y="26"/>
                  <a:pt x="164" y="17"/>
                </a:cubicBezTo>
                <a:cubicBezTo>
                  <a:pt x="117" y="0"/>
                  <a:pt x="63" y="17"/>
                  <a:pt x="39" y="27"/>
                </a:cubicBezTo>
                <a:cubicBezTo>
                  <a:pt x="37" y="23"/>
                  <a:pt x="34" y="21"/>
                  <a:pt x="3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25"/>
                  <a:pt x="0" y="3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7"/>
                  <a:pt x="4" y="61"/>
                  <a:pt x="1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6" y="61"/>
                  <a:pt x="40" y="57"/>
                  <a:pt x="40" y="51"/>
                </a:cubicBezTo>
                <a:cubicBezTo>
                  <a:pt x="40" y="48"/>
                  <a:pt x="40" y="48"/>
                  <a:pt x="40" y="48"/>
                </a:cubicBezTo>
                <a:cubicBezTo>
                  <a:pt x="56" y="41"/>
                  <a:pt x="112" y="20"/>
                  <a:pt x="158" y="36"/>
                </a:cubicBezTo>
                <a:cubicBezTo>
                  <a:pt x="181" y="44"/>
                  <a:pt x="198" y="60"/>
                  <a:pt x="210" y="84"/>
                </a:cubicBezTo>
                <a:cubicBezTo>
                  <a:pt x="227" y="120"/>
                  <a:pt x="223" y="168"/>
                  <a:pt x="219" y="214"/>
                </a:cubicBezTo>
                <a:cubicBezTo>
                  <a:pt x="214" y="270"/>
                  <a:pt x="210" y="322"/>
                  <a:pt x="240" y="352"/>
                </a:cubicBezTo>
                <a:cubicBezTo>
                  <a:pt x="257" y="368"/>
                  <a:pt x="281" y="376"/>
                  <a:pt x="315" y="376"/>
                </a:cubicBezTo>
                <a:cubicBezTo>
                  <a:pt x="323" y="376"/>
                  <a:pt x="332" y="376"/>
                  <a:pt x="342" y="375"/>
                </a:cubicBezTo>
                <a:lnTo>
                  <a:pt x="340" y="355"/>
                </a:lnTo>
                <a:close/>
              </a:path>
            </a:pathLst>
          </a:custGeom>
          <a:solidFill>
            <a:srgbClr val="1947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7" name="Group 5"/>
          <p:cNvGrpSpPr>
            <a:grpSpLocks noChangeAspect="1"/>
          </p:cNvGrpSpPr>
          <p:nvPr userDrawn="1"/>
        </p:nvGrpSpPr>
        <p:grpSpPr bwMode="auto">
          <a:xfrm>
            <a:off x="487358" y="3217064"/>
            <a:ext cx="691515" cy="872380"/>
            <a:chOff x="2176" y="1276"/>
            <a:chExt cx="1407" cy="1775"/>
          </a:xfrm>
          <a:solidFill>
            <a:srgbClr val="194780"/>
          </a:solidFill>
        </p:grpSpPr>
        <p:sp>
          <p:nvSpPr>
            <p:cNvPr id="148" name="Freeform 6"/>
            <p:cNvSpPr>
              <a:spLocks/>
            </p:cNvSpPr>
            <p:nvPr/>
          </p:nvSpPr>
          <p:spPr bwMode="auto">
            <a:xfrm>
              <a:off x="2903" y="2788"/>
              <a:ext cx="246" cy="263"/>
            </a:xfrm>
            <a:custGeom>
              <a:avLst/>
              <a:gdLst>
                <a:gd name="T0" fmla="*/ 24 w 104"/>
                <a:gd name="T1" fmla="*/ 105 h 111"/>
                <a:gd name="T2" fmla="*/ 7 w 104"/>
                <a:gd name="T3" fmla="*/ 97 h 111"/>
                <a:gd name="T4" fmla="*/ 0 w 104"/>
                <a:gd name="T5" fmla="*/ 0 h 111"/>
                <a:gd name="T6" fmla="*/ 104 w 104"/>
                <a:gd name="T7" fmla="*/ 50 h 111"/>
                <a:gd name="T8" fmla="*/ 24 w 104"/>
                <a:gd name="T9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11">
                  <a:moveTo>
                    <a:pt x="24" y="105"/>
                  </a:moveTo>
                  <a:cubicBezTo>
                    <a:pt x="15" y="111"/>
                    <a:pt x="8" y="107"/>
                    <a:pt x="7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4" y="50"/>
                    <a:pt x="104" y="50"/>
                    <a:pt x="104" y="50"/>
                  </a:cubicBez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7"/>
            <p:cNvSpPr>
              <a:spLocks/>
            </p:cNvSpPr>
            <p:nvPr/>
          </p:nvSpPr>
          <p:spPr bwMode="auto">
            <a:xfrm>
              <a:off x="2922" y="2061"/>
              <a:ext cx="579" cy="808"/>
            </a:xfrm>
            <a:custGeom>
              <a:avLst/>
              <a:gdLst>
                <a:gd name="T0" fmla="*/ 248 w 579"/>
                <a:gd name="T1" fmla="*/ 808 h 808"/>
                <a:gd name="T2" fmla="*/ 0 w 579"/>
                <a:gd name="T3" fmla="*/ 690 h 808"/>
                <a:gd name="T4" fmla="*/ 333 w 579"/>
                <a:gd name="T5" fmla="*/ 0 h 808"/>
                <a:gd name="T6" fmla="*/ 579 w 579"/>
                <a:gd name="T7" fmla="*/ 118 h 808"/>
                <a:gd name="T8" fmla="*/ 248 w 579"/>
                <a:gd name="T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808">
                  <a:moveTo>
                    <a:pt x="248" y="808"/>
                  </a:moveTo>
                  <a:lnTo>
                    <a:pt x="0" y="690"/>
                  </a:lnTo>
                  <a:lnTo>
                    <a:pt x="333" y="0"/>
                  </a:lnTo>
                  <a:lnTo>
                    <a:pt x="579" y="118"/>
                  </a:lnTo>
                  <a:lnTo>
                    <a:pt x="248" y="8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8"/>
            <p:cNvSpPr>
              <a:spLocks/>
            </p:cNvSpPr>
            <p:nvPr/>
          </p:nvSpPr>
          <p:spPr bwMode="auto">
            <a:xfrm>
              <a:off x="3267" y="1881"/>
              <a:ext cx="316" cy="272"/>
            </a:xfrm>
            <a:custGeom>
              <a:avLst/>
              <a:gdLst>
                <a:gd name="T0" fmla="*/ 104 w 134"/>
                <a:gd name="T1" fmla="*/ 115 h 115"/>
                <a:gd name="T2" fmla="*/ 0 w 134"/>
                <a:gd name="T3" fmla="*/ 65 h 115"/>
                <a:gd name="T4" fmla="*/ 26 w 134"/>
                <a:gd name="T5" fmla="*/ 11 h 115"/>
                <a:gd name="T6" fmla="*/ 47 w 134"/>
                <a:gd name="T7" fmla="*/ 4 h 115"/>
                <a:gd name="T8" fmla="*/ 123 w 134"/>
                <a:gd name="T9" fmla="*/ 40 h 115"/>
                <a:gd name="T10" fmla="*/ 130 w 134"/>
                <a:gd name="T11" fmla="*/ 61 h 115"/>
                <a:gd name="T12" fmla="*/ 104 w 134"/>
                <a:gd name="T1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15">
                  <a:moveTo>
                    <a:pt x="104" y="11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0" y="3"/>
                    <a:pt x="39" y="0"/>
                    <a:pt x="47" y="4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31" y="44"/>
                    <a:pt x="134" y="53"/>
                    <a:pt x="130" y="61"/>
                  </a:cubicBezTo>
                  <a:lnTo>
                    <a:pt x="104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9"/>
            <p:cNvSpPr>
              <a:spLocks/>
            </p:cNvSpPr>
            <p:nvPr/>
          </p:nvSpPr>
          <p:spPr bwMode="auto">
            <a:xfrm>
              <a:off x="3184" y="2422"/>
              <a:ext cx="258" cy="527"/>
            </a:xfrm>
            <a:custGeom>
              <a:avLst/>
              <a:gdLst>
                <a:gd name="T0" fmla="*/ 94 w 109"/>
                <a:gd name="T1" fmla="*/ 223 h 223"/>
                <a:gd name="T2" fmla="*/ 109 w 109"/>
                <a:gd name="T3" fmla="*/ 205 h 223"/>
                <a:gd name="T4" fmla="*/ 109 w 109"/>
                <a:gd name="T5" fmla="*/ 0 h 223"/>
                <a:gd name="T6" fmla="*/ 0 w 109"/>
                <a:gd name="T7" fmla="*/ 223 h 223"/>
                <a:gd name="T8" fmla="*/ 94 w 109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23">
                  <a:moveTo>
                    <a:pt x="94" y="223"/>
                  </a:moveTo>
                  <a:cubicBezTo>
                    <a:pt x="102" y="223"/>
                    <a:pt x="109" y="214"/>
                    <a:pt x="109" y="205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0" y="223"/>
                    <a:pt x="0" y="223"/>
                    <a:pt x="0" y="223"/>
                  </a:cubicBezTo>
                  <a:lnTo>
                    <a:pt x="9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0"/>
            <p:cNvSpPr>
              <a:spLocks noEditPoints="1"/>
            </p:cNvSpPr>
            <p:nvPr/>
          </p:nvSpPr>
          <p:spPr bwMode="auto">
            <a:xfrm>
              <a:off x="2176" y="1276"/>
              <a:ext cx="1266" cy="1673"/>
            </a:xfrm>
            <a:custGeom>
              <a:avLst/>
              <a:gdLst>
                <a:gd name="T0" fmla="*/ 72 w 536"/>
                <a:gd name="T1" fmla="*/ 624 h 708"/>
                <a:gd name="T2" fmla="*/ 72 w 536"/>
                <a:gd name="T3" fmla="*/ 608 h 708"/>
                <a:gd name="T4" fmla="*/ 295 w 536"/>
                <a:gd name="T5" fmla="*/ 607 h 708"/>
                <a:gd name="T6" fmla="*/ 72 w 536"/>
                <a:gd name="T7" fmla="*/ 572 h 708"/>
                <a:gd name="T8" fmla="*/ 72 w 536"/>
                <a:gd name="T9" fmla="*/ 556 h 708"/>
                <a:gd name="T10" fmla="*/ 337 w 536"/>
                <a:gd name="T11" fmla="*/ 520 h 708"/>
                <a:gd name="T12" fmla="*/ 64 w 536"/>
                <a:gd name="T13" fmla="*/ 512 h 708"/>
                <a:gd name="T14" fmla="*/ 345 w 536"/>
                <a:gd name="T15" fmla="*/ 504 h 708"/>
                <a:gd name="T16" fmla="*/ 72 w 536"/>
                <a:gd name="T17" fmla="*/ 468 h 708"/>
                <a:gd name="T18" fmla="*/ 72 w 536"/>
                <a:gd name="T19" fmla="*/ 452 h 708"/>
                <a:gd name="T20" fmla="*/ 387 w 536"/>
                <a:gd name="T21" fmla="*/ 416 h 708"/>
                <a:gd name="T22" fmla="*/ 64 w 536"/>
                <a:gd name="T23" fmla="*/ 408 h 708"/>
                <a:gd name="T24" fmla="*/ 395 w 536"/>
                <a:gd name="T25" fmla="*/ 400 h 708"/>
                <a:gd name="T26" fmla="*/ 462 w 536"/>
                <a:gd name="T27" fmla="*/ 261 h 708"/>
                <a:gd name="T28" fmla="*/ 516 w 536"/>
                <a:gd name="T29" fmla="*/ 242 h 708"/>
                <a:gd name="T30" fmla="*/ 536 w 536"/>
                <a:gd name="T31" fmla="*/ 152 h 708"/>
                <a:gd name="T32" fmla="*/ 420 w 536"/>
                <a:gd name="T33" fmla="*/ 12 h 708"/>
                <a:gd name="T34" fmla="*/ 16 w 536"/>
                <a:gd name="T35" fmla="*/ 0 h 708"/>
                <a:gd name="T36" fmla="*/ 0 w 536"/>
                <a:gd name="T37" fmla="*/ 690 h 708"/>
                <a:gd name="T38" fmla="*/ 289 w 536"/>
                <a:gd name="T39" fmla="*/ 708 h 708"/>
                <a:gd name="T40" fmla="*/ 287 w 536"/>
                <a:gd name="T41" fmla="*/ 624 h 708"/>
                <a:gd name="T42" fmla="*/ 408 w 536"/>
                <a:gd name="T43" fmla="*/ 140 h 708"/>
                <a:gd name="T44" fmla="*/ 408 w 536"/>
                <a:gd name="T45" fmla="*/ 156 h 708"/>
                <a:gd name="T46" fmla="*/ 64 w 536"/>
                <a:gd name="T47" fmla="*/ 148 h 708"/>
                <a:gd name="T48" fmla="*/ 72 w 536"/>
                <a:gd name="T49" fmla="*/ 196 h 708"/>
                <a:gd name="T50" fmla="*/ 480 w 536"/>
                <a:gd name="T51" fmla="*/ 204 h 708"/>
                <a:gd name="T52" fmla="*/ 72 w 536"/>
                <a:gd name="T53" fmla="*/ 212 h 708"/>
                <a:gd name="T54" fmla="*/ 72 w 536"/>
                <a:gd name="T55" fmla="*/ 196 h 708"/>
                <a:gd name="T56" fmla="*/ 408 w 536"/>
                <a:gd name="T57" fmla="*/ 252 h 708"/>
                <a:gd name="T58" fmla="*/ 408 w 536"/>
                <a:gd name="T59" fmla="*/ 268 h 708"/>
                <a:gd name="T60" fmla="*/ 64 w 536"/>
                <a:gd name="T61" fmla="*/ 260 h 708"/>
                <a:gd name="T62" fmla="*/ 72 w 536"/>
                <a:gd name="T63" fmla="*/ 308 h 708"/>
                <a:gd name="T64" fmla="*/ 416 w 536"/>
                <a:gd name="T65" fmla="*/ 316 h 708"/>
                <a:gd name="T66" fmla="*/ 72 w 536"/>
                <a:gd name="T67" fmla="*/ 324 h 708"/>
                <a:gd name="T68" fmla="*/ 72 w 536"/>
                <a:gd name="T69" fmla="*/ 3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6" h="708">
                  <a:moveTo>
                    <a:pt x="287" y="624"/>
                  </a:moveTo>
                  <a:cubicBezTo>
                    <a:pt x="72" y="624"/>
                    <a:pt x="72" y="624"/>
                    <a:pt x="72" y="624"/>
                  </a:cubicBezTo>
                  <a:cubicBezTo>
                    <a:pt x="68" y="624"/>
                    <a:pt x="64" y="620"/>
                    <a:pt x="64" y="616"/>
                  </a:cubicBezTo>
                  <a:cubicBezTo>
                    <a:pt x="64" y="612"/>
                    <a:pt x="68" y="608"/>
                    <a:pt x="72" y="608"/>
                  </a:cubicBezTo>
                  <a:cubicBezTo>
                    <a:pt x="295" y="608"/>
                    <a:pt x="295" y="608"/>
                    <a:pt x="295" y="608"/>
                  </a:cubicBezTo>
                  <a:cubicBezTo>
                    <a:pt x="295" y="607"/>
                    <a:pt x="295" y="607"/>
                    <a:pt x="295" y="607"/>
                  </a:cubicBezTo>
                  <a:cubicBezTo>
                    <a:pt x="312" y="572"/>
                    <a:pt x="312" y="572"/>
                    <a:pt x="312" y="572"/>
                  </a:cubicBezTo>
                  <a:cubicBezTo>
                    <a:pt x="72" y="572"/>
                    <a:pt x="72" y="572"/>
                    <a:pt x="72" y="572"/>
                  </a:cubicBezTo>
                  <a:cubicBezTo>
                    <a:pt x="68" y="572"/>
                    <a:pt x="64" y="568"/>
                    <a:pt x="64" y="564"/>
                  </a:cubicBezTo>
                  <a:cubicBezTo>
                    <a:pt x="64" y="560"/>
                    <a:pt x="68" y="556"/>
                    <a:pt x="72" y="556"/>
                  </a:cubicBezTo>
                  <a:cubicBezTo>
                    <a:pt x="320" y="556"/>
                    <a:pt x="320" y="556"/>
                    <a:pt x="320" y="556"/>
                  </a:cubicBezTo>
                  <a:cubicBezTo>
                    <a:pt x="337" y="520"/>
                    <a:pt x="337" y="520"/>
                    <a:pt x="337" y="520"/>
                  </a:cubicBezTo>
                  <a:cubicBezTo>
                    <a:pt x="72" y="520"/>
                    <a:pt x="72" y="520"/>
                    <a:pt x="72" y="520"/>
                  </a:cubicBezTo>
                  <a:cubicBezTo>
                    <a:pt x="68" y="520"/>
                    <a:pt x="64" y="516"/>
                    <a:pt x="64" y="512"/>
                  </a:cubicBezTo>
                  <a:cubicBezTo>
                    <a:pt x="64" y="508"/>
                    <a:pt x="68" y="504"/>
                    <a:pt x="72" y="504"/>
                  </a:cubicBezTo>
                  <a:cubicBezTo>
                    <a:pt x="345" y="504"/>
                    <a:pt x="345" y="504"/>
                    <a:pt x="345" y="504"/>
                  </a:cubicBezTo>
                  <a:cubicBezTo>
                    <a:pt x="362" y="468"/>
                    <a:pt x="362" y="468"/>
                    <a:pt x="362" y="468"/>
                  </a:cubicBezTo>
                  <a:cubicBezTo>
                    <a:pt x="72" y="468"/>
                    <a:pt x="72" y="468"/>
                    <a:pt x="72" y="468"/>
                  </a:cubicBezTo>
                  <a:cubicBezTo>
                    <a:pt x="68" y="468"/>
                    <a:pt x="64" y="464"/>
                    <a:pt x="64" y="460"/>
                  </a:cubicBezTo>
                  <a:cubicBezTo>
                    <a:pt x="64" y="456"/>
                    <a:pt x="68" y="452"/>
                    <a:pt x="72" y="452"/>
                  </a:cubicBezTo>
                  <a:cubicBezTo>
                    <a:pt x="370" y="452"/>
                    <a:pt x="370" y="452"/>
                    <a:pt x="370" y="452"/>
                  </a:cubicBezTo>
                  <a:cubicBezTo>
                    <a:pt x="387" y="416"/>
                    <a:pt x="387" y="416"/>
                    <a:pt x="387" y="416"/>
                  </a:cubicBezTo>
                  <a:cubicBezTo>
                    <a:pt x="72" y="416"/>
                    <a:pt x="72" y="416"/>
                    <a:pt x="72" y="416"/>
                  </a:cubicBezTo>
                  <a:cubicBezTo>
                    <a:pt x="68" y="416"/>
                    <a:pt x="64" y="412"/>
                    <a:pt x="64" y="408"/>
                  </a:cubicBezTo>
                  <a:cubicBezTo>
                    <a:pt x="64" y="404"/>
                    <a:pt x="68" y="400"/>
                    <a:pt x="72" y="400"/>
                  </a:cubicBezTo>
                  <a:cubicBezTo>
                    <a:pt x="395" y="400"/>
                    <a:pt x="395" y="400"/>
                    <a:pt x="395" y="400"/>
                  </a:cubicBezTo>
                  <a:cubicBezTo>
                    <a:pt x="441" y="304"/>
                    <a:pt x="441" y="304"/>
                    <a:pt x="441" y="304"/>
                  </a:cubicBezTo>
                  <a:cubicBezTo>
                    <a:pt x="462" y="261"/>
                    <a:pt x="462" y="261"/>
                    <a:pt x="462" y="261"/>
                  </a:cubicBezTo>
                  <a:cubicBezTo>
                    <a:pt x="469" y="247"/>
                    <a:pt x="483" y="238"/>
                    <a:pt x="498" y="238"/>
                  </a:cubicBezTo>
                  <a:cubicBezTo>
                    <a:pt x="504" y="238"/>
                    <a:pt x="510" y="239"/>
                    <a:pt x="516" y="242"/>
                  </a:cubicBezTo>
                  <a:cubicBezTo>
                    <a:pt x="536" y="252"/>
                    <a:pt x="536" y="252"/>
                    <a:pt x="536" y="252"/>
                  </a:cubicBezTo>
                  <a:cubicBezTo>
                    <a:pt x="536" y="152"/>
                    <a:pt x="536" y="152"/>
                    <a:pt x="536" y="152"/>
                  </a:cubicBezTo>
                  <a:cubicBezTo>
                    <a:pt x="536" y="143"/>
                    <a:pt x="531" y="130"/>
                    <a:pt x="525" y="124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14" y="6"/>
                    <a:pt x="402" y="0"/>
                    <a:pt x="39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0" y="699"/>
                    <a:pt x="7" y="708"/>
                    <a:pt x="16" y="708"/>
                  </a:cubicBezTo>
                  <a:cubicBezTo>
                    <a:pt x="289" y="708"/>
                    <a:pt x="289" y="708"/>
                    <a:pt x="289" y="708"/>
                  </a:cubicBezTo>
                  <a:cubicBezTo>
                    <a:pt x="283" y="632"/>
                    <a:pt x="283" y="632"/>
                    <a:pt x="283" y="632"/>
                  </a:cubicBezTo>
                  <a:lnTo>
                    <a:pt x="287" y="624"/>
                  </a:lnTo>
                  <a:close/>
                  <a:moveTo>
                    <a:pt x="72" y="140"/>
                  </a:moveTo>
                  <a:cubicBezTo>
                    <a:pt x="408" y="140"/>
                    <a:pt x="408" y="140"/>
                    <a:pt x="408" y="140"/>
                  </a:cubicBezTo>
                  <a:cubicBezTo>
                    <a:pt x="412" y="140"/>
                    <a:pt x="416" y="144"/>
                    <a:pt x="416" y="148"/>
                  </a:cubicBezTo>
                  <a:cubicBezTo>
                    <a:pt x="416" y="152"/>
                    <a:pt x="412" y="156"/>
                    <a:pt x="408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68" y="156"/>
                    <a:pt x="64" y="152"/>
                    <a:pt x="64" y="148"/>
                  </a:cubicBezTo>
                  <a:cubicBezTo>
                    <a:pt x="64" y="144"/>
                    <a:pt x="68" y="140"/>
                    <a:pt x="72" y="140"/>
                  </a:cubicBezTo>
                  <a:close/>
                  <a:moveTo>
                    <a:pt x="72" y="196"/>
                  </a:moveTo>
                  <a:cubicBezTo>
                    <a:pt x="472" y="196"/>
                    <a:pt x="472" y="196"/>
                    <a:pt x="472" y="196"/>
                  </a:cubicBezTo>
                  <a:cubicBezTo>
                    <a:pt x="476" y="196"/>
                    <a:pt x="480" y="200"/>
                    <a:pt x="480" y="204"/>
                  </a:cubicBezTo>
                  <a:cubicBezTo>
                    <a:pt x="480" y="208"/>
                    <a:pt x="476" y="212"/>
                    <a:pt x="472" y="212"/>
                  </a:cubicBezTo>
                  <a:cubicBezTo>
                    <a:pt x="72" y="212"/>
                    <a:pt x="72" y="212"/>
                    <a:pt x="72" y="212"/>
                  </a:cubicBezTo>
                  <a:cubicBezTo>
                    <a:pt x="68" y="212"/>
                    <a:pt x="64" y="208"/>
                    <a:pt x="64" y="204"/>
                  </a:cubicBezTo>
                  <a:cubicBezTo>
                    <a:pt x="64" y="200"/>
                    <a:pt x="68" y="196"/>
                    <a:pt x="72" y="196"/>
                  </a:cubicBezTo>
                  <a:close/>
                  <a:moveTo>
                    <a:pt x="72" y="252"/>
                  </a:moveTo>
                  <a:cubicBezTo>
                    <a:pt x="408" y="252"/>
                    <a:pt x="408" y="252"/>
                    <a:pt x="408" y="252"/>
                  </a:cubicBezTo>
                  <a:cubicBezTo>
                    <a:pt x="412" y="252"/>
                    <a:pt x="416" y="256"/>
                    <a:pt x="416" y="260"/>
                  </a:cubicBezTo>
                  <a:cubicBezTo>
                    <a:pt x="416" y="264"/>
                    <a:pt x="412" y="268"/>
                    <a:pt x="408" y="268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68" y="268"/>
                    <a:pt x="64" y="264"/>
                    <a:pt x="64" y="260"/>
                  </a:cubicBezTo>
                  <a:cubicBezTo>
                    <a:pt x="64" y="256"/>
                    <a:pt x="68" y="252"/>
                    <a:pt x="72" y="252"/>
                  </a:cubicBezTo>
                  <a:close/>
                  <a:moveTo>
                    <a:pt x="72" y="308"/>
                  </a:moveTo>
                  <a:cubicBezTo>
                    <a:pt x="408" y="308"/>
                    <a:pt x="408" y="308"/>
                    <a:pt x="408" y="308"/>
                  </a:cubicBezTo>
                  <a:cubicBezTo>
                    <a:pt x="412" y="308"/>
                    <a:pt x="416" y="312"/>
                    <a:pt x="416" y="316"/>
                  </a:cubicBezTo>
                  <a:cubicBezTo>
                    <a:pt x="416" y="320"/>
                    <a:pt x="412" y="324"/>
                    <a:pt x="408" y="324"/>
                  </a:cubicBezTo>
                  <a:cubicBezTo>
                    <a:pt x="72" y="324"/>
                    <a:pt x="72" y="324"/>
                    <a:pt x="72" y="324"/>
                  </a:cubicBezTo>
                  <a:cubicBezTo>
                    <a:pt x="68" y="324"/>
                    <a:pt x="64" y="320"/>
                    <a:pt x="64" y="316"/>
                  </a:cubicBezTo>
                  <a:cubicBezTo>
                    <a:pt x="64" y="312"/>
                    <a:pt x="68" y="308"/>
                    <a:pt x="72" y="3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3" name="Group 37"/>
          <p:cNvGrpSpPr/>
          <p:nvPr userDrawn="1"/>
        </p:nvGrpSpPr>
        <p:grpSpPr bwMode="gray">
          <a:xfrm>
            <a:off x="380378" y="5749639"/>
            <a:ext cx="1204788" cy="886168"/>
            <a:chOff x="425222" y="2230074"/>
            <a:chExt cx="995693" cy="732370"/>
          </a:xfrm>
        </p:grpSpPr>
        <p:sp>
          <p:nvSpPr>
            <p:cNvPr id="154" name="Rounded Rectangle 38"/>
            <p:cNvSpPr/>
            <p:nvPr/>
          </p:nvSpPr>
          <p:spPr bwMode="gray">
            <a:xfrm>
              <a:off x="444371" y="2230074"/>
              <a:ext cx="976544" cy="732370"/>
            </a:xfrm>
            <a:prstGeom prst="roundRect">
              <a:avLst>
                <a:gd name="adj" fmla="val 2301"/>
              </a:avLst>
            </a:prstGeom>
            <a:solidFill>
              <a:srgbClr val="194780"/>
            </a:solidFill>
            <a:ln w="285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grpSp>
          <p:nvGrpSpPr>
            <p:cNvPr id="155" name="Group 39"/>
            <p:cNvGrpSpPr/>
            <p:nvPr/>
          </p:nvGrpSpPr>
          <p:grpSpPr bwMode="gray">
            <a:xfrm>
              <a:off x="933196" y="2779623"/>
              <a:ext cx="409809" cy="39987"/>
              <a:chOff x="1322803" y="2228268"/>
              <a:chExt cx="501614" cy="39987"/>
            </a:xfrm>
            <a:solidFill>
              <a:schemeClr val="bg1"/>
            </a:solidFill>
          </p:grpSpPr>
          <p:sp>
            <p:nvSpPr>
              <p:cNvPr id="179" name="Rounded Rectangle 89"/>
              <p:cNvSpPr/>
              <p:nvPr/>
            </p:nvSpPr>
            <p:spPr bwMode="gray">
              <a:xfrm>
                <a:off x="167726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Rounded Rectangle 90"/>
              <p:cNvSpPr/>
              <p:nvPr/>
            </p:nvSpPr>
            <p:spPr bwMode="gray">
              <a:xfrm>
                <a:off x="1322803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Rounded Rectangle 91"/>
              <p:cNvSpPr/>
              <p:nvPr/>
            </p:nvSpPr>
            <p:spPr bwMode="gray">
              <a:xfrm>
                <a:off x="1500576" y="2228268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6" name="Straight Connector 40"/>
            <p:cNvCxnSpPr/>
            <p:nvPr/>
          </p:nvCxnSpPr>
          <p:spPr bwMode="gray">
            <a:xfrm flipH="1">
              <a:off x="1137356" y="2575604"/>
              <a:ext cx="303" cy="6341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41"/>
            <p:cNvCxnSpPr/>
            <p:nvPr/>
          </p:nvCxnSpPr>
          <p:spPr bwMode="gray">
            <a:xfrm>
              <a:off x="1063795" y="2643776"/>
              <a:ext cx="147425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42"/>
            <p:cNvCxnSpPr/>
            <p:nvPr/>
          </p:nvCxnSpPr>
          <p:spPr bwMode="gray">
            <a:xfrm>
              <a:off x="1066176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4"/>
            <p:cNvCxnSpPr/>
            <p:nvPr/>
          </p:nvCxnSpPr>
          <p:spPr bwMode="gray">
            <a:xfrm>
              <a:off x="1206663" y="2640643"/>
              <a:ext cx="0" cy="106601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5"/>
            <p:cNvCxnSpPr/>
            <p:nvPr/>
          </p:nvCxnSpPr>
          <p:spPr bwMode="gray">
            <a:xfrm>
              <a:off x="984005" y="2749250"/>
              <a:ext cx="298889" cy="0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7"/>
            <p:cNvCxnSpPr/>
            <p:nvPr/>
          </p:nvCxnSpPr>
          <p:spPr bwMode="gray">
            <a:xfrm>
              <a:off x="986386" y="2746117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62"/>
            <p:cNvCxnSpPr/>
            <p:nvPr/>
          </p:nvCxnSpPr>
          <p:spPr bwMode="gray">
            <a:xfrm>
              <a:off x="1126873" y="2750472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63"/>
            <p:cNvCxnSpPr/>
            <p:nvPr/>
          </p:nvCxnSpPr>
          <p:spPr bwMode="gray">
            <a:xfrm>
              <a:off x="1279811" y="2745813"/>
              <a:ext cx="0" cy="36467"/>
            </a:xfrm>
            <a:prstGeom prst="lin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ounded Rectangle 64"/>
            <p:cNvSpPr/>
            <p:nvPr/>
          </p:nvSpPr>
          <p:spPr bwMode="gray">
            <a:xfrm>
              <a:off x="1077396" y="2555047"/>
              <a:ext cx="120222" cy="399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5" name="TextBox 65"/>
            <p:cNvSpPr txBox="1"/>
            <p:nvPr/>
          </p:nvSpPr>
          <p:spPr bwMode="gray">
            <a:xfrm>
              <a:off x="425222" y="2258168"/>
              <a:ext cx="945396" cy="1907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Arial"/>
                  <a:cs typeface="Arial"/>
                </a:rPr>
                <a:t>One Concept</a:t>
              </a:r>
            </a:p>
          </p:txBody>
        </p:sp>
        <p:grpSp>
          <p:nvGrpSpPr>
            <p:cNvPr id="166" name="Group 76"/>
            <p:cNvGrpSpPr/>
            <p:nvPr/>
          </p:nvGrpSpPr>
          <p:grpSpPr bwMode="gray">
            <a:xfrm>
              <a:off x="520472" y="2533145"/>
              <a:ext cx="330346" cy="43406"/>
              <a:chOff x="956348" y="2121713"/>
              <a:chExt cx="330346" cy="43406"/>
            </a:xfrm>
          </p:grpSpPr>
          <p:cxnSp>
            <p:nvCxnSpPr>
              <p:cNvPr id="177" name="Straight Connector 87"/>
              <p:cNvCxnSpPr/>
              <p:nvPr/>
            </p:nvCxnSpPr>
            <p:spPr bwMode="gray">
              <a:xfrm>
                <a:off x="956348" y="2121713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88"/>
              <p:cNvCxnSpPr/>
              <p:nvPr/>
            </p:nvCxnSpPr>
            <p:spPr bwMode="gray">
              <a:xfrm>
                <a:off x="956348" y="2165119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77"/>
            <p:cNvGrpSpPr/>
            <p:nvPr/>
          </p:nvGrpSpPr>
          <p:grpSpPr bwMode="gray">
            <a:xfrm>
              <a:off x="520472" y="2663792"/>
              <a:ext cx="331356" cy="196277"/>
              <a:chOff x="956348" y="2252360"/>
              <a:chExt cx="331356" cy="196277"/>
            </a:xfrm>
          </p:grpSpPr>
          <p:cxnSp>
            <p:nvCxnSpPr>
              <p:cNvPr id="171" name="Straight Connector 81"/>
              <p:cNvCxnSpPr/>
              <p:nvPr/>
            </p:nvCxnSpPr>
            <p:spPr bwMode="gray">
              <a:xfrm>
                <a:off x="956348" y="225236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82"/>
              <p:cNvCxnSpPr/>
              <p:nvPr/>
            </p:nvCxnSpPr>
            <p:spPr bwMode="gray">
              <a:xfrm>
                <a:off x="956348" y="229161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83"/>
              <p:cNvCxnSpPr/>
              <p:nvPr/>
            </p:nvCxnSpPr>
            <p:spPr bwMode="gray">
              <a:xfrm>
                <a:off x="956348" y="233087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84"/>
              <p:cNvCxnSpPr/>
              <p:nvPr/>
            </p:nvCxnSpPr>
            <p:spPr bwMode="gray">
              <a:xfrm>
                <a:off x="956348" y="2370125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85"/>
              <p:cNvCxnSpPr/>
              <p:nvPr/>
            </p:nvCxnSpPr>
            <p:spPr bwMode="gray">
              <a:xfrm>
                <a:off x="956348" y="2409380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86"/>
              <p:cNvCxnSpPr/>
              <p:nvPr/>
            </p:nvCxnSpPr>
            <p:spPr bwMode="gray">
              <a:xfrm>
                <a:off x="957358" y="2448637"/>
                <a:ext cx="330346" cy="0"/>
              </a:xfrm>
              <a:prstGeom prst="line">
                <a:avLst/>
              </a:prstGeom>
              <a:solidFill>
                <a:schemeClr val="bg1"/>
              </a:solidFill>
              <a:ln w="1270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78"/>
            <p:cNvGrpSpPr/>
            <p:nvPr/>
          </p:nvGrpSpPr>
          <p:grpSpPr bwMode="gray">
            <a:xfrm>
              <a:off x="1006651" y="2673688"/>
              <a:ext cx="263131" cy="39987"/>
              <a:chOff x="1426999" y="2164507"/>
              <a:chExt cx="322077" cy="39987"/>
            </a:xfrm>
            <a:solidFill>
              <a:schemeClr val="bg1"/>
            </a:solidFill>
          </p:grpSpPr>
          <p:sp>
            <p:nvSpPr>
              <p:cNvPr id="169" name="Rounded Rectangle 79"/>
              <p:cNvSpPr/>
              <p:nvPr/>
            </p:nvSpPr>
            <p:spPr bwMode="gray">
              <a:xfrm>
                <a:off x="1426999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0" name="Rounded Rectangle 80"/>
              <p:cNvSpPr/>
              <p:nvPr/>
            </p:nvSpPr>
            <p:spPr bwMode="gray">
              <a:xfrm>
                <a:off x="1601922" y="2164507"/>
                <a:ext cx="147154" cy="3998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Agrupar 13"/>
          <p:cNvGrpSpPr/>
          <p:nvPr userDrawn="1"/>
        </p:nvGrpSpPr>
        <p:grpSpPr>
          <a:xfrm>
            <a:off x="638524" y="792343"/>
            <a:ext cx="401636" cy="276999"/>
            <a:chOff x="3382493" y="1997314"/>
            <a:chExt cx="401636" cy="276999"/>
          </a:xfrm>
        </p:grpSpPr>
        <p:sp>
          <p:nvSpPr>
            <p:cNvPr id="4" name="Elipse 3"/>
            <p:cNvSpPr/>
            <p:nvPr/>
          </p:nvSpPr>
          <p:spPr>
            <a:xfrm>
              <a:off x="3464290" y="2027647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382493" y="199731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6" name="Grupo 48"/>
          <p:cNvGrpSpPr/>
          <p:nvPr userDrawn="1"/>
        </p:nvGrpSpPr>
        <p:grpSpPr>
          <a:xfrm>
            <a:off x="638524" y="1170771"/>
            <a:ext cx="401636" cy="276999"/>
            <a:chOff x="3581891" y="4986357"/>
            <a:chExt cx="401636" cy="276999"/>
          </a:xfrm>
        </p:grpSpPr>
        <p:sp>
          <p:nvSpPr>
            <p:cNvPr id="7" name="Elipse 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9" name="Grupo 69"/>
          <p:cNvGrpSpPr/>
          <p:nvPr userDrawn="1"/>
        </p:nvGrpSpPr>
        <p:grpSpPr>
          <a:xfrm>
            <a:off x="638524" y="1549199"/>
            <a:ext cx="401636" cy="276999"/>
            <a:chOff x="3581891" y="4986357"/>
            <a:chExt cx="401636" cy="276999"/>
          </a:xfrm>
        </p:grpSpPr>
        <p:sp>
          <p:nvSpPr>
            <p:cNvPr id="10" name="Elipse 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2" name="Grupo 35"/>
          <p:cNvGrpSpPr/>
          <p:nvPr userDrawn="1"/>
        </p:nvGrpSpPr>
        <p:grpSpPr>
          <a:xfrm>
            <a:off x="638524" y="1927627"/>
            <a:ext cx="401636" cy="276999"/>
            <a:chOff x="3581891" y="4986357"/>
            <a:chExt cx="401636" cy="276999"/>
          </a:xfrm>
        </p:grpSpPr>
        <p:sp>
          <p:nvSpPr>
            <p:cNvPr id="13" name="Elipse 1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" name="Grupo 35"/>
          <p:cNvGrpSpPr/>
          <p:nvPr userDrawn="1"/>
        </p:nvGrpSpPr>
        <p:grpSpPr>
          <a:xfrm>
            <a:off x="638524" y="2306055"/>
            <a:ext cx="401636" cy="276999"/>
            <a:chOff x="3581891" y="4986357"/>
            <a:chExt cx="401636" cy="276999"/>
          </a:xfrm>
        </p:grpSpPr>
        <p:sp>
          <p:nvSpPr>
            <p:cNvPr id="16" name="Elipse 15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8" name="Grupo 35"/>
          <p:cNvGrpSpPr/>
          <p:nvPr userDrawn="1"/>
        </p:nvGrpSpPr>
        <p:grpSpPr>
          <a:xfrm>
            <a:off x="638524" y="2684483"/>
            <a:ext cx="401636" cy="276999"/>
            <a:chOff x="3581891" y="4986357"/>
            <a:chExt cx="401636" cy="276999"/>
          </a:xfrm>
        </p:grpSpPr>
        <p:sp>
          <p:nvSpPr>
            <p:cNvPr id="19" name="Elipse 18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1" name="Grupo 35"/>
          <p:cNvGrpSpPr/>
          <p:nvPr userDrawn="1"/>
        </p:nvGrpSpPr>
        <p:grpSpPr>
          <a:xfrm>
            <a:off x="638524" y="3062911"/>
            <a:ext cx="401636" cy="276999"/>
            <a:chOff x="3581891" y="4986357"/>
            <a:chExt cx="401636" cy="276999"/>
          </a:xfrm>
        </p:grpSpPr>
        <p:sp>
          <p:nvSpPr>
            <p:cNvPr id="22" name="Elipse 21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24" name="Grupo 35"/>
          <p:cNvGrpSpPr/>
          <p:nvPr userDrawn="1"/>
        </p:nvGrpSpPr>
        <p:grpSpPr>
          <a:xfrm>
            <a:off x="638524" y="3441339"/>
            <a:ext cx="401636" cy="276999"/>
            <a:chOff x="3581891" y="4986357"/>
            <a:chExt cx="401636" cy="276999"/>
          </a:xfrm>
        </p:grpSpPr>
        <p:sp>
          <p:nvSpPr>
            <p:cNvPr id="25" name="Elipse 24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27" name="Grupo 35"/>
          <p:cNvGrpSpPr/>
          <p:nvPr userDrawn="1"/>
        </p:nvGrpSpPr>
        <p:grpSpPr>
          <a:xfrm>
            <a:off x="638524" y="3819767"/>
            <a:ext cx="401636" cy="276999"/>
            <a:chOff x="3581891" y="4986357"/>
            <a:chExt cx="401636" cy="276999"/>
          </a:xfrm>
        </p:grpSpPr>
        <p:sp>
          <p:nvSpPr>
            <p:cNvPr id="28" name="Elipse 27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30" name="Grupo 35"/>
          <p:cNvGrpSpPr/>
          <p:nvPr userDrawn="1"/>
        </p:nvGrpSpPr>
        <p:grpSpPr>
          <a:xfrm>
            <a:off x="638524" y="4209051"/>
            <a:ext cx="401636" cy="276999"/>
            <a:chOff x="3581891" y="4997213"/>
            <a:chExt cx="401636" cy="276999"/>
          </a:xfrm>
        </p:grpSpPr>
        <p:sp>
          <p:nvSpPr>
            <p:cNvPr id="31" name="Elipse 30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3581891" y="4997213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33" name="Grupo 35"/>
          <p:cNvGrpSpPr/>
          <p:nvPr userDrawn="1"/>
        </p:nvGrpSpPr>
        <p:grpSpPr>
          <a:xfrm>
            <a:off x="638524" y="4576623"/>
            <a:ext cx="401636" cy="276999"/>
            <a:chOff x="3581891" y="4986357"/>
            <a:chExt cx="401636" cy="276999"/>
          </a:xfrm>
        </p:grpSpPr>
        <p:sp>
          <p:nvSpPr>
            <p:cNvPr id="34" name="Elipse 33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3581891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36" name="Grupo 35"/>
          <p:cNvGrpSpPr/>
          <p:nvPr userDrawn="1"/>
        </p:nvGrpSpPr>
        <p:grpSpPr>
          <a:xfrm>
            <a:off x="627670" y="4955051"/>
            <a:ext cx="401636" cy="276999"/>
            <a:chOff x="3571037" y="4986357"/>
            <a:chExt cx="401636" cy="276999"/>
          </a:xfrm>
        </p:grpSpPr>
        <p:sp>
          <p:nvSpPr>
            <p:cNvPr id="37" name="Elipse 3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39" name="Grupo 35"/>
          <p:cNvGrpSpPr/>
          <p:nvPr userDrawn="1"/>
        </p:nvGrpSpPr>
        <p:grpSpPr>
          <a:xfrm>
            <a:off x="627670" y="5333479"/>
            <a:ext cx="401636" cy="276999"/>
            <a:chOff x="3571037" y="4986357"/>
            <a:chExt cx="401636" cy="276999"/>
          </a:xfrm>
        </p:grpSpPr>
        <p:sp>
          <p:nvSpPr>
            <p:cNvPr id="40" name="Elipse 39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42" name="Grupo 35"/>
          <p:cNvGrpSpPr/>
          <p:nvPr userDrawn="1"/>
        </p:nvGrpSpPr>
        <p:grpSpPr>
          <a:xfrm>
            <a:off x="627670" y="5711907"/>
            <a:ext cx="401636" cy="276999"/>
            <a:chOff x="3571037" y="4986357"/>
            <a:chExt cx="401636" cy="276999"/>
          </a:xfrm>
        </p:grpSpPr>
        <p:sp>
          <p:nvSpPr>
            <p:cNvPr id="43" name="Elipse 42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45" name="Grupo 35"/>
          <p:cNvGrpSpPr/>
          <p:nvPr userDrawn="1"/>
        </p:nvGrpSpPr>
        <p:grpSpPr>
          <a:xfrm>
            <a:off x="627670" y="6090337"/>
            <a:ext cx="401636" cy="276999"/>
            <a:chOff x="3571037" y="4986357"/>
            <a:chExt cx="401636" cy="276999"/>
          </a:xfrm>
        </p:grpSpPr>
        <p:sp>
          <p:nvSpPr>
            <p:cNvPr id="47" name="Elipse 46"/>
            <p:cNvSpPr/>
            <p:nvPr/>
          </p:nvSpPr>
          <p:spPr>
            <a:xfrm>
              <a:off x="3663688" y="5016690"/>
              <a:ext cx="238043" cy="2380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3571037" y="4986357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49" name="Agrupar 93"/>
          <p:cNvGrpSpPr/>
          <p:nvPr userDrawn="1"/>
        </p:nvGrpSpPr>
        <p:grpSpPr>
          <a:xfrm>
            <a:off x="1652408" y="807320"/>
            <a:ext cx="401636" cy="319544"/>
            <a:chOff x="1652408" y="807320"/>
            <a:chExt cx="401636" cy="319544"/>
          </a:xfrm>
        </p:grpSpPr>
        <p:sp>
          <p:nvSpPr>
            <p:cNvPr id="50" name="Elipse 4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52" name="Agrupar 94"/>
          <p:cNvGrpSpPr/>
          <p:nvPr userDrawn="1"/>
        </p:nvGrpSpPr>
        <p:grpSpPr>
          <a:xfrm>
            <a:off x="1652408" y="1181639"/>
            <a:ext cx="401636" cy="319544"/>
            <a:chOff x="1652408" y="807320"/>
            <a:chExt cx="401636" cy="319544"/>
          </a:xfrm>
        </p:grpSpPr>
        <p:sp>
          <p:nvSpPr>
            <p:cNvPr id="53" name="Elipse 5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55" name="Agrupar 97"/>
          <p:cNvGrpSpPr/>
          <p:nvPr userDrawn="1"/>
        </p:nvGrpSpPr>
        <p:grpSpPr>
          <a:xfrm>
            <a:off x="1652408" y="1555958"/>
            <a:ext cx="401636" cy="319544"/>
            <a:chOff x="1652408" y="807320"/>
            <a:chExt cx="401636" cy="319544"/>
          </a:xfrm>
        </p:grpSpPr>
        <p:sp>
          <p:nvSpPr>
            <p:cNvPr id="56" name="Elipse 5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58" name="Agrupar 100"/>
          <p:cNvGrpSpPr/>
          <p:nvPr userDrawn="1"/>
        </p:nvGrpSpPr>
        <p:grpSpPr>
          <a:xfrm>
            <a:off x="1652408" y="1930277"/>
            <a:ext cx="401636" cy="319544"/>
            <a:chOff x="1652408" y="807320"/>
            <a:chExt cx="401636" cy="319544"/>
          </a:xfrm>
        </p:grpSpPr>
        <p:sp>
          <p:nvSpPr>
            <p:cNvPr id="59" name="Elipse 5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61" name="Agrupar 103"/>
          <p:cNvGrpSpPr/>
          <p:nvPr userDrawn="1"/>
        </p:nvGrpSpPr>
        <p:grpSpPr>
          <a:xfrm>
            <a:off x="1652408" y="2304596"/>
            <a:ext cx="401636" cy="319544"/>
            <a:chOff x="1652408" y="807320"/>
            <a:chExt cx="401636" cy="319544"/>
          </a:xfrm>
        </p:grpSpPr>
        <p:sp>
          <p:nvSpPr>
            <p:cNvPr id="62" name="Elipse 6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64" name="Agrupar 106"/>
          <p:cNvGrpSpPr/>
          <p:nvPr userDrawn="1"/>
        </p:nvGrpSpPr>
        <p:grpSpPr>
          <a:xfrm>
            <a:off x="1652408" y="2678915"/>
            <a:ext cx="401636" cy="319544"/>
            <a:chOff x="1652408" y="807320"/>
            <a:chExt cx="401636" cy="319544"/>
          </a:xfrm>
        </p:grpSpPr>
        <p:sp>
          <p:nvSpPr>
            <p:cNvPr id="65" name="Elipse 64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67" name="Agrupar 109"/>
          <p:cNvGrpSpPr/>
          <p:nvPr userDrawn="1"/>
        </p:nvGrpSpPr>
        <p:grpSpPr>
          <a:xfrm>
            <a:off x="1652408" y="3053234"/>
            <a:ext cx="401636" cy="319544"/>
            <a:chOff x="1652408" y="807320"/>
            <a:chExt cx="401636" cy="319544"/>
          </a:xfrm>
        </p:grpSpPr>
        <p:sp>
          <p:nvSpPr>
            <p:cNvPr id="68" name="Elipse 67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70" name="Agrupar 112"/>
          <p:cNvGrpSpPr/>
          <p:nvPr userDrawn="1"/>
        </p:nvGrpSpPr>
        <p:grpSpPr>
          <a:xfrm>
            <a:off x="1652408" y="3427553"/>
            <a:ext cx="401636" cy="319544"/>
            <a:chOff x="1652408" y="807320"/>
            <a:chExt cx="401636" cy="319544"/>
          </a:xfrm>
        </p:grpSpPr>
        <p:sp>
          <p:nvSpPr>
            <p:cNvPr id="71" name="Elipse 70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73" name="Agrupar 115"/>
          <p:cNvGrpSpPr/>
          <p:nvPr userDrawn="1"/>
        </p:nvGrpSpPr>
        <p:grpSpPr>
          <a:xfrm>
            <a:off x="1652408" y="3801872"/>
            <a:ext cx="401636" cy="319544"/>
            <a:chOff x="1652408" y="807320"/>
            <a:chExt cx="401636" cy="319544"/>
          </a:xfrm>
        </p:grpSpPr>
        <p:sp>
          <p:nvSpPr>
            <p:cNvPr id="74" name="Elipse 73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76" name="Agrupar 118"/>
          <p:cNvGrpSpPr/>
          <p:nvPr userDrawn="1"/>
        </p:nvGrpSpPr>
        <p:grpSpPr>
          <a:xfrm>
            <a:off x="1641554" y="4176191"/>
            <a:ext cx="401636" cy="319544"/>
            <a:chOff x="1641554" y="807320"/>
            <a:chExt cx="401636" cy="319544"/>
          </a:xfrm>
        </p:grpSpPr>
        <p:sp>
          <p:nvSpPr>
            <p:cNvPr id="77" name="Elipse 76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79" name="Agrupar 121"/>
          <p:cNvGrpSpPr/>
          <p:nvPr userDrawn="1"/>
        </p:nvGrpSpPr>
        <p:grpSpPr>
          <a:xfrm>
            <a:off x="1652408" y="4550510"/>
            <a:ext cx="401636" cy="319544"/>
            <a:chOff x="1652408" y="807320"/>
            <a:chExt cx="401636" cy="319544"/>
          </a:xfrm>
        </p:grpSpPr>
        <p:sp>
          <p:nvSpPr>
            <p:cNvPr id="80" name="Elipse 79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1652408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82" name="Agrupar 124"/>
          <p:cNvGrpSpPr/>
          <p:nvPr userDrawn="1"/>
        </p:nvGrpSpPr>
        <p:grpSpPr>
          <a:xfrm>
            <a:off x="1641554" y="4924829"/>
            <a:ext cx="401636" cy="319544"/>
            <a:chOff x="1641554" y="807320"/>
            <a:chExt cx="401636" cy="319544"/>
          </a:xfrm>
        </p:grpSpPr>
        <p:sp>
          <p:nvSpPr>
            <p:cNvPr id="83" name="Elipse 82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85" name="Agrupar 127"/>
          <p:cNvGrpSpPr/>
          <p:nvPr userDrawn="1"/>
        </p:nvGrpSpPr>
        <p:grpSpPr>
          <a:xfrm>
            <a:off x="1641554" y="5299148"/>
            <a:ext cx="401636" cy="319544"/>
            <a:chOff x="1641554" y="807320"/>
            <a:chExt cx="401636" cy="319544"/>
          </a:xfrm>
        </p:grpSpPr>
        <p:sp>
          <p:nvSpPr>
            <p:cNvPr id="86" name="Elipse 85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88" name="Agrupar 130"/>
          <p:cNvGrpSpPr/>
          <p:nvPr userDrawn="1"/>
        </p:nvGrpSpPr>
        <p:grpSpPr>
          <a:xfrm>
            <a:off x="1641554" y="5673467"/>
            <a:ext cx="401636" cy="319544"/>
            <a:chOff x="1641554" y="807320"/>
            <a:chExt cx="401636" cy="319544"/>
          </a:xfrm>
        </p:grpSpPr>
        <p:sp>
          <p:nvSpPr>
            <p:cNvPr id="89" name="Elipse 88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91" name="Agrupar 133"/>
          <p:cNvGrpSpPr/>
          <p:nvPr userDrawn="1"/>
        </p:nvGrpSpPr>
        <p:grpSpPr>
          <a:xfrm>
            <a:off x="1641554" y="6047792"/>
            <a:ext cx="401636" cy="319544"/>
            <a:chOff x="1641554" y="807320"/>
            <a:chExt cx="401636" cy="319544"/>
          </a:xfrm>
        </p:grpSpPr>
        <p:sp>
          <p:nvSpPr>
            <p:cNvPr id="92" name="Elipse 91"/>
            <p:cNvSpPr/>
            <p:nvPr/>
          </p:nvSpPr>
          <p:spPr>
            <a:xfrm>
              <a:off x="1698426" y="817264"/>
              <a:ext cx="309600" cy="3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641554" y="8073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94" name="Agrupar 229"/>
          <p:cNvGrpSpPr/>
          <p:nvPr userDrawn="1"/>
        </p:nvGrpSpPr>
        <p:grpSpPr>
          <a:xfrm>
            <a:off x="2668758" y="833948"/>
            <a:ext cx="401636" cy="276999"/>
            <a:chOff x="2668758" y="833948"/>
            <a:chExt cx="401636" cy="276999"/>
          </a:xfrm>
        </p:grpSpPr>
        <p:sp>
          <p:nvSpPr>
            <p:cNvPr id="95" name="Elipse 94"/>
            <p:cNvSpPr/>
            <p:nvPr/>
          </p:nvSpPr>
          <p:spPr>
            <a:xfrm>
              <a:off x="2750555" y="86428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2668758" y="83394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97" name="Agrupar 230"/>
          <p:cNvGrpSpPr/>
          <p:nvPr userDrawn="1"/>
        </p:nvGrpSpPr>
        <p:grpSpPr>
          <a:xfrm>
            <a:off x="2668758" y="1212376"/>
            <a:ext cx="401636" cy="276999"/>
            <a:chOff x="2668758" y="1212376"/>
            <a:chExt cx="401636" cy="276999"/>
          </a:xfrm>
        </p:grpSpPr>
        <p:sp>
          <p:nvSpPr>
            <p:cNvPr id="98" name="Elipse 97"/>
            <p:cNvSpPr/>
            <p:nvPr/>
          </p:nvSpPr>
          <p:spPr>
            <a:xfrm>
              <a:off x="2750555" y="124270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2668758" y="121237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00" name="Agrupar 231"/>
          <p:cNvGrpSpPr/>
          <p:nvPr userDrawn="1"/>
        </p:nvGrpSpPr>
        <p:grpSpPr>
          <a:xfrm>
            <a:off x="2668758" y="1590804"/>
            <a:ext cx="401636" cy="276999"/>
            <a:chOff x="2668758" y="1590804"/>
            <a:chExt cx="401636" cy="276999"/>
          </a:xfrm>
        </p:grpSpPr>
        <p:sp>
          <p:nvSpPr>
            <p:cNvPr id="101" name="Elipse 100"/>
            <p:cNvSpPr/>
            <p:nvPr/>
          </p:nvSpPr>
          <p:spPr>
            <a:xfrm>
              <a:off x="2750555" y="162113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2668758" y="159080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03" name="Agrupar 232"/>
          <p:cNvGrpSpPr/>
          <p:nvPr userDrawn="1"/>
        </p:nvGrpSpPr>
        <p:grpSpPr>
          <a:xfrm>
            <a:off x="2668758" y="1969232"/>
            <a:ext cx="401636" cy="276999"/>
            <a:chOff x="2668758" y="1969232"/>
            <a:chExt cx="401636" cy="276999"/>
          </a:xfrm>
        </p:grpSpPr>
        <p:sp>
          <p:nvSpPr>
            <p:cNvPr id="104" name="Elipse 103"/>
            <p:cNvSpPr/>
            <p:nvPr/>
          </p:nvSpPr>
          <p:spPr>
            <a:xfrm>
              <a:off x="2750555" y="199956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2668758" y="196923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06" name="Agrupar 233"/>
          <p:cNvGrpSpPr/>
          <p:nvPr userDrawn="1"/>
        </p:nvGrpSpPr>
        <p:grpSpPr>
          <a:xfrm>
            <a:off x="2668758" y="2347660"/>
            <a:ext cx="401636" cy="276999"/>
            <a:chOff x="2668758" y="2347660"/>
            <a:chExt cx="401636" cy="276999"/>
          </a:xfrm>
        </p:grpSpPr>
        <p:sp>
          <p:nvSpPr>
            <p:cNvPr id="107" name="Elipse 106"/>
            <p:cNvSpPr/>
            <p:nvPr/>
          </p:nvSpPr>
          <p:spPr>
            <a:xfrm>
              <a:off x="2750555" y="237799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2668758" y="2347660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09" name="Agrupar 234"/>
          <p:cNvGrpSpPr/>
          <p:nvPr userDrawn="1"/>
        </p:nvGrpSpPr>
        <p:grpSpPr>
          <a:xfrm>
            <a:off x="2668758" y="2726088"/>
            <a:ext cx="401636" cy="276999"/>
            <a:chOff x="2668758" y="2726088"/>
            <a:chExt cx="401636" cy="276999"/>
          </a:xfrm>
        </p:grpSpPr>
        <p:sp>
          <p:nvSpPr>
            <p:cNvPr id="110" name="Elipse 109"/>
            <p:cNvSpPr/>
            <p:nvPr/>
          </p:nvSpPr>
          <p:spPr>
            <a:xfrm>
              <a:off x="2750555" y="275642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2668758" y="272608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12" name="Agrupar 235"/>
          <p:cNvGrpSpPr/>
          <p:nvPr userDrawn="1"/>
        </p:nvGrpSpPr>
        <p:grpSpPr>
          <a:xfrm>
            <a:off x="2668758" y="3104516"/>
            <a:ext cx="401636" cy="276999"/>
            <a:chOff x="2668758" y="3104516"/>
            <a:chExt cx="401636" cy="276999"/>
          </a:xfrm>
        </p:grpSpPr>
        <p:sp>
          <p:nvSpPr>
            <p:cNvPr id="113" name="Elipse 112"/>
            <p:cNvSpPr/>
            <p:nvPr/>
          </p:nvSpPr>
          <p:spPr>
            <a:xfrm>
              <a:off x="2750555" y="313484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2668758" y="310451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15" name="Agrupar 236"/>
          <p:cNvGrpSpPr/>
          <p:nvPr userDrawn="1"/>
        </p:nvGrpSpPr>
        <p:grpSpPr>
          <a:xfrm>
            <a:off x="2668758" y="3482944"/>
            <a:ext cx="401636" cy="276999"/>
            <a:chOff x="2668758" y="3482944"/>
            <a:chExt cx="401636" cy="276999"/>
          </a:xfrm>
        </p:grpSpPr>
        <p:sp>
          <p:nvSpPr>
            <p:cNvPr id="116" name="Elipse 115"/>
            <p:cNvSpPr/>
            <p:nvPr/>
          </p:nvSpPr>
          <p:spPr>
            <a:xfrm>
              <a:off x="2750555" y="351327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2668758" y="348294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18" name="Agrupar 237"/>
          <p:cNvGrpSpPr/>
          <p:nvPr userDrawn="1"/>
        </p:nvGrpSpPr>
        <p:grpSpPr>
          <a:xfrm>
            <a:off x="2668758" y="3861372"/>
            <a:ext cx="401636" cy="276999"/>
            <a:chOff x="2668758" y="3861372"/>
            <a:chExt cx="401636" cy="276999"/>
          </a:xfrm>
        </p:grpSpPr>
        <p:sp>
          <p:nvSpPr>
            <p:cNvPr id="119" name="Elipse 118"/>
            <p:cNvSpPr/>
            <p:nvPr/>
          </p:nvSpPr>
          <p:spPr>
            <a:xfrm>
              <a:off x="2750555" y="389170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2668758" y="386137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21" name="Agrupar 238"/>
          <p:cNvGrpSpPr/>
          <p:nvPr userDrawn="1"/>
        </p:nvGrpSpPr>
        <p:grpSpPr>
          <a:xfrm>
            <a:off x="2668758" y="4250656"/>
            <a:ext cx="401636" cy="276999"/>
            <a:chOff x="2668758" y="4250656"/>
            <a:chExt cx="401636" cy="276999"/>
          </a:xfrm>
        </p:grpSpPr>
        <p:sp>
          <p:nvSpPr>
            <p:cNvPr id="122" name="Elipse 121"/>
            <p:cNvSpPr/>
            <p:nvPr/>
          </p:nvSpPr>
          <p:spPr>
            <a:xfrm>
              <a:off x="2750555" y="4270133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2668758" y="4250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24" name="Agrupar 239"/>
          <p:cNvGrpSpPr/>
          <p:nvPr userDrawn="1"/>
        </p:nvGrpSpPr>
        <p:grpSpPr>
          <a:xfrm>
            <a:off x="2668758" y="4618228"/>
            <a:ext cx="401636" cy="276999"/>
            <a:chOff x="2668758" y="4618228"/>
            <a:chExt cx="401636" cy="276999"/>
          </a:xfrm>
        </p:grpSpPr>
        <p:sp>
          <p:nvSpPr>
            <p:cNvPr id="125" name="Elipse 124"/>
            <p:cNvSpPr/>
            <p:nvPr/>
          </p:nvSpPr>
          <p:spPr>
            <a:xfrm>
              <a:off x="2750555" y="4648561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2668758" y="4618228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27" name="Agrupar 240"/>
          <p:cNvGrpSpPr/>
          <p:nvPr userDrawn="1"/>
        </p:nvGrpSpPr>
        <p:grpSpPr>
          <a:xfrm>
            <a:off x="2657904" y="4996656"/>
            <a:ext cx="401636" cy="276999"/>
            <a:chOff x="2657904" y="4996656"/>
            <a:chExt cx="401636" cy="276999"/>
          </a:xfrm>
        </p:grpSpPr>
        <p:sp>
          <p:nvSpPr>
            <p:cNvPr id="128" name="Elipse 127"/>
            <p:cNvSpPr/>
            <p:nvPr/>
          </p:nvSpPr>
          <p:spPr>
            <a:xfrm>
              <a:off x="2750555" y="5026989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2657904" y="4996656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30" name="Agrupar 241"/>
          <p:cNvGrpSpPr/>
          <p:nvPr userDrawn="1"/>
        </p:nvGrpSpPr>
        <p:grpSpPr>
          <a:xfrm>
            <a:off x="2657904" y="5375084"/>
            <a:ext cx="401636" cy="276999"/>
            <a:chOff x="2657904" y="5375084"/>
            <a:chExt cx="401636" cy="276999"/>
          </a:xfrm>
        </p:grpSpPr>
        <p:sp>
          <p:nvSpPr>
            <p:cNvPr id="131" name="Elipse 130"/>
            <p:cNvSpPr/>
            <p:nvPr/>
          </p:nvSpPr>
          <p:spPr>
            <a:xfrm>
              <a:off x="2750555" y="5405417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2657904" y="5375084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33" name="Agrupar 242"/>
          <p:cNvGrpSpPr/>
          <p:nvPr userDrawn="1"/>
        </p:nvGrpSpPr>
        <p:grpSpPr>
          <a:xfrm>
            <a:off x="2657904" y="5753512"/>
            <a:ext cx="401636" cy="276999"/>
            <a:chOff x="2657904" y="5753512"/>
            <a:chExt cx="401636" cy="276999"/>
          </a:xfrm>
        </p:grpSpPr>
        <p:sp>
          <p:nvSpPr>
            <p:cNvPr id="134" name="Elipse 133"/>
            <p:cNvSpPr/>
            <p:nvPr/>
          </p:nvSpPr>
          <p:spPr>
            <a:xfrm>
              <a:off x="2750555" y="578384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2657904" y="575351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36" name="Agrupar 243"/>
          <p:cNvGrpSpPr/>
          <p:nvPr userDrawn="1"/>
        </p:nvGrpSpPr>
        <p:grpSpPr>
          <a:xfrm>
            <a:off x="2657904" y="6131942"/>
            <a:ext cx="401636" cy="276999"/>
            <a:chOff x="2657904" y="6131942"/>
            <a:chExt cx="401636" cy="276999"/>
          </a:xfrm>
        </p:grpSpPr>
        <p:sp>
          <p:nvSpPr>
            <p:cNvPr id="137" name="Elipse 136"/>
            <p:cNvSpPr/>
            <p:nvPr/>
          </p:nvSpPr>
          <p:spPr>
            <a:xfrm>
              <a:off x="2750555" y="6162275"/>
              <a:ext cx="238043" cy="238044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rgbClr val="1947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657904" y="6131942"/>
              <a:ext cx="40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FFFFFF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grpSp>
        <p:nvGrpSpPr>
          <p:cNvPr id="139" name="Agrupar 51"/>
          <p:cNvGrpSpPr/>
          <p:nvPr userDrawn="1"/>
        </p:nvGrpSpPr>
        <p:grpSpPr>
          <a:xfrm>
            <a:off x="3682642" y="848925"/>
            <a:ext cx="401636" cy="319544"/>
            <a:chOff x="3682642" y="848925"/>
            <a:chExt cx="401636" cy="319544"/>
          </a:xfrm>
        </p:grpSpPr>
        <p:sp>
          <p:nvSpPr>
            <p:cNvPr id="140" name="Elipse 139"/>
            <p:cNvSpPr/>
            <p:nvPr/>
          </p:nvSpPr>
          <p:spPr>
            <a:xfrm>
              <a:off x="3728660" y="85886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3682642" y="84892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142" name="Agrupar 50"/>
          <p:cNvGrpSpPr/>
          <p:nvPr userDrawn="1"/>
        </p:nvGrpSpPr>
        <p:grpSpPr>
          <a:xfrm>
            <a:off x="3682642" y="1223244"/>
            <a:ext cx="401636" cy="319544"/>
            <a:chOff x="3682642" y="1223244"/>
            <a:chExt cx="401636" cy="319544"/>
          </a:xfrm>
        </p:grpSpPr>
        <p:sp>
          <p:nvSpPr>
            <p:cNvPr id="143" name="Elipse 142"/>
            <p:cNvSpPr/>
            <p:nvPr/>
          </p:nvSpPr>
          <p:spPr>
            <a:xfrm>
              <a:off x="3728660" y="123318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3682642" y="122324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145" name="Agrupar 49"/>
          <p:cNvGrpSpPr/>
          <p:nvPr userDrawn="1"/>
        </p:nvGrpSpPr>
        <p:grpSpPr>
          <a:xfrm>
            <a:off x="3682642" y="1597563"/>
            <a:ext cx="401636" cy="319544"/>
            <a:chOff x="3682642" y="1597563"/>
            <a:chExt cx="401636" cy="319544"/>
          </a:xfrm>
        </p:grpSpPr>
        <p:sp>
          <p:nvSpPr>
            <p:cNvPr id="146" name="Elipse 145"/>
            <p:cNvSpPr/>
            <p:nvPr/>
          </p:nvSpPr>
          <p:spPr>
            <a:xfrm>
              <a:off x="3728660" y="160750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3682642" y="159756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</a:p>
          </p:txBody>
        </p:sp>
      </p:grpSp>
      <p:grpSp>
        <p:nvGrpSpPr>
          <p:cNvPr id="148" name="Agrupar 47"/>
          <p:cNvGrpSpPr/>
          <p:nvPr userDrawn="1"/>
        </p:nvGrpSpPr>
        <p:grpSpPr>
          <a:xfrm>
            <a:off x="3682642" y="1971882"/>
            <a:ext cx="401636" cy="319544"/>
            <a:chOff x="3682642" y="1971882"/>
            <a:chExt cx="401636" cy="319544"/>
          </a:xfrm>
        </p:grpSpPr>
        <p:sp>
          <p:nvSpPr>
            <p:cNvPr id="149" name="Elipse 148"/>
            <p:cNvSpPr/>
            <p:nvPr/>
          </p:nvSpPr>
          <p:spPr>
            <a:xfrm>
              <a:off x="3728660" y="198182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3682642" y="197188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</a:p>
          </p:txBody>
        </p:sp>
      </p:grpSp>
      <p:grpSp>
        <p:nvGrpSpPr>
          <p:cNvPr id="151" name="Agrupar 254"/>
          <p:cNvGrpSpPr/>
          <p:nvPr userDrawn="1"/>
        </p:nvGrpSpPr>
        <p:grpSpPr>
          <a:xfrm>
            <a:off x="3682642" y="2346201"/>
            <a:ext cx="401636" cy="319544"/>
            <a:chOff x="3682642" y="2346201"/>
            <a:chExt cx="401636" cy="319544"/>
          </a:xfrm>
        </p:grpSpPr>
        <p:sp>
          <p:nvSpPr>
            <p:cNvPr id="152" name="Elipse 151"/>
            <p:cNvSpPr/>
            <p:nvPr/>
          </p:nvSpPr>
          <p:spPr>
            <a:xfrm>
              <a:off x="3728660" y="2356145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3682642" y="2346201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154" name="Agrupar 253"/>
          <p:cNvGrpSpPr/>
          <p:nvPr userDrawn="1"/>
        </p:nvGrpSpPr>
        <p:grpSpPr>
          <a:xfrm>
            <a:off x="3682642" y="2720520"/>
            <a:ext cx="401636" cy="319544"/>
            <a:chOff x="3682642" y="2720520"/>
            <a:chExt cx="401636" cy="319544"/>
          </a:xfrm>
        </p:grpSpPr>
        <p:sp>
          <p:nvSpPr>
            <p:cNvPr id="155" name="Elipse 154"/>
            <p:cNvSpPr/>
            <p:nvPr/>
          </p:nvSpPr>
          <p:spPr>
            <a:xfrm>
              <a:off x="3728660" y="2730464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3682642" y="2720520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157" name="Agrupar 252"/>
          <p:cNvGrpSpPr/>
          <p:nvPr userDrawn="1"/>
        </p:nvGrpSpPr>
        <p:grpSpPr>
          <a:xfrm>
            <a:off x="3682642" y="3094839"/>
            <a:ext cx="401636" cy="319544"/>
            <a:chOff x="3682642" y="3094839"/>
            <a:chExt cx="401636" cy="319544"/>
          </a:xfrm>
        </p:grpSpPr>
        <p:sp>
          <p:nvSpPr>
            <p:cNvPr id="158" name="Elipse 157"/>
            <p:cNvSpPr/>
            <p:nvPr/>
          </p:nvSpPr>
          <p:spPr>
            <a:xfrm>
              <a:off x="3728660" y="3104783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682642" y="3094839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grpSp>
        <p:nvGrpSpPr>
          <p:cNvPr id="160" name="Agrupar 251"/>
          <p:cNvGrpSpPr/>
          <p:nvPr userDrawn="1"/>
        </p:nvGrpSpPr>
        <p:grpSpPr>
          <a:xfrm>
            <a:off x="3682642" y="3469158"/>
            <a:ext cx="401636" cy="319544"/>
            <a:chOff x="3682642" y="3469158"/>
            <a:chExt cx="401636" cy="319544"/>
          </a:xfrm>
        </p:grpSpPr>
        <p:sp>
          <p:nvSpPr>
            <p:cNvPr id="161" name="Elipse 160"/>
            <p:cNvSpPr/>
            <p:nvPr/>
          </p:nvSpPr>
          <p:spPr>
            <a:xfrm>
              <a:off x="3728660" y="3479102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3682642" y="3469158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</a:p>
          </p:txBody>
        </p:sp>
      </p:grpSp>
      <p:grpSp>
        <p:nvGrpSpPr>
          <p:cNvPr id="163" name="Agrupar 250"/>
          <p:cNvGrpSpPr/>
          <p:nvPr userDrawn="1"/>
        </p:nvGrpSpPr>
        <p:grpSpPr>
          <a:xfrm>
            <a:off x="3682642" y="3843477"/>
            <a:ext cx="401636" cy="319544"/>
            <a:chOff x="3682642" y="3843477"/>
            <a:chExt cx="401636" cy="319544"/>
          </a:xfrm>
        </p:grpSpPr>
        <p:sp>
          <p:nvSpPr>
            <p:cNvPr id="164" name="Elipse 163"/>
            <p:cNvSpPr/>
            <p:nvPr/>
          </p:nvSpPr>
          <p:spPr>
            <a:xfrm>
              <a:off x="3728660" y="385342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3682642" y="384347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grpSp>
        <p:nvGrpSpPr>
          <p:cNvPr id="166" name="Agrupar 249"/>
          <p:cNvGrpSpPr/>
          <p:nvPr userDrawn="1"/>
        </p:nvGrpSpPr>
        <p:grpSpPr>
          <a:xfrm>
            <a:off x="3671788" y="4217796"/>
            <a:ext cx="401636" cy="319544"/>
            <a:chOff x="3671788" y="4217796"/>
            <a:chExt cx="401636" cy="319544"/>
          </a:xfrm>
        </p:grpSpPr>
        <p:sp>
          <p:nvSpPr>
            <p:cNvPr id="167" name="Elipse 166"/>
            <p:cNvSpPr/>
            <p:nvPr/>
          </p:nvSpPr>
          <p:spPr>
            <a:xfrm>
              <a:off x="3728660" y="4227740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68" name="CuadroTexto 167"/>
            <p:cNvSpPr txBox="1"/>
            <p:nvPr/>
          </p:nvSpPr>
          <p:spPr>
            <a:xfrm>
              <a:off x="3671788" y="4217796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</a:p>
          </p:txBody>
        </p:sp>
      </p:grpSp>
      <p:grpSp>
        <p:nvGrpSpPr>
          <p:cNvPr id="169" name="Agrupar 248"/>
          <p:cNvGrpSpPr/>
          <p:nvPr userDrawn="1"/>
        </p:nvGrpSpPr>
        <p:grpSpPr>
          <a:xfrm>
            <a:off x="3682642" y="4592115"/>
            <a:ext cx="401636" cy="319544"/>
            <a:chOff x="3682642" y="4592115"/>
            <a:chExt cx="401636" cy="319544"/>
          </a:xfrm>
        </p:grpSpPr>
        <p:sp>
          <p:nvSpPr>
            <p:cNvPr id="170" name="Elipse 169"/>
            <p:cNvSpPr/>
            <p:nvPr/>
          </p:nvSpPr>
          <p:spPr>
            <a:xfrm>
              <a:off x="3728660" y="4602059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3682642" y="4592115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</a:p>
          </p:txBody>
        </p:sp>
      </p:grpSp>
      <p:grpSp>
        <p:nvGrpSpPr>
          <p:cNvPr id="172" name="Agrupar 247"/>
          <p:cNvGrpSpPr/>
          <p:nvPr userDrawn="1"/>
        </p:nvGrpSpPr>
        <p:grpSpPr>
          <a:xfrm>
            <a:off x="3671788" y="4966434"/>
            <a:ext cx="401636" cy="319544"/>
            <a:chOff x="3671788" y="4966434"/>
            <a:chExt cx="401636" cy="319544"/>
          </a:xfrm>
        </p:grpSpPr>
        <p:sp>
          <p:nvSpPr>
            <p:cNvPr id="173" name="Elipse 172"/>
            <p:cNvSpPr/>
            <p:nvPr/>
          </p:nvSpPr>
          <p:spPr>
            <a:xfrm>
              <a:off x="3728660" y="4976378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3671788" y="4966434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12</a:t>
              </a:r>
            </a:p>
          </p:txBody>
        </p:sp>
      </p:grpSp>
      <p:grpSp>
        <p:nvGrpSpPr>
          <p:cNvPr id="175" name="Agrupar 246"/>
          <p:cNvGrpSpPr/>
          <p:nvPr userDrawn="1"/>
        </p:nvGrpSpPr>
        <p:grpSpPr>
          <a:xfrm>
            <a:off x="3671788" y="5340753"/>
            <a:ext cx="401636" cy="319544"/>
            <a:chOff x="3671788" y="5340753"/>
            <a:chExt cx="401636" cy="319544"/>
          </a:xfrm>
        </p:grpSpPr>
        <p:sp>
          <p:nvSpPr>
            <p:cNvPr id="176" name="Elipse 175"/>
            <p:cNvSpPr/>
            <p:nvPr/>
          </p:nvSpPr>
          <p:spPr>
            <a:xfrm>
              <a:off x="3728660" y="5350697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3671788" y="5340753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13</a:t>
              </a:r>
            </a:p>
          </p:txBody>
        </p:sp>
      </p:grpSp>
      <p:grpSp>
        <p:nvGrpSpPr>
          <p:cNvPr id="178" name="Agrupar 245"/>
          <p:cNvGrpSpPr/>
          <p:nvPr userDrawn="1"/>
        </p:nvGrpSpPr>
        <p:grpSpPr>
          <a:xfrm>
            <a:off x="3671788" y="5715072"/>
            <a:ext cx="401636" cy="319544"/>
            <a:chOff x="3671788" y="5715072"/>
            <a:chExt cx="401636" cy="319544"/>
          </a:xfrm>
        </p:grpSpPr>
        <p:sp>
          <p:nvSpPr>
            <p:cNvPr id="179" name="Elipse 178"/>
            <p:cNvSpPr/>
            <p:nvPr/>
          </p:nvSpPr>
          <p:spPr>
            <a:xfrm>
              <a:off x="3728660" y="5725016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3671788" y="5715072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14</a:t>
              </a:r>
            </a:p>
          </p:txBody>
        </p:sp>
      </p:grpSp>
      <p:grpSp>
        <p:nvGrpSpPr>
          <p:cNvPr id="181" name="Agrupar 244"/>
          <p:cNvGrpSpPr/>
          <p:nvPr userDrawn="1"/>
        </p:nvGrpSpPr>
        <p:grpSpPr>
          <a:xfrm>
            <a:off x="3671788" y="6089397"/>
            <a:ext cx="401636" cy="319544"/>
            <a:chOff x="3671788" y="6089397"/>
            <a:chExt cx="401636" cy="319544"/>
          </a:xfrm>
        </p:grpSpPr>
        <p:sp>
          <p:nvSpPr>
            <p:cNvPr id="182" name="Elipse 181"/>
            <p:cNvSpPr/>
            <p:nvPr/>
          </p:nvSpPr>
          <p:spPr>
            <a:xfrm>
              <a:off x="3728660" y="6099341"/>
              <a:ext cx="309600" cy="309600"/>
            </a:xfrm>
            <a:prstGeom prst="ellipse">
              <a:avLst/>
            </a:prstGeom>
            <a:solidFill>
              <a:srgbClr val="19478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3671788" y="6089397"/>
              <a:ext cx="40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/>
                  </a:solidFill>
                  <a:latin typeface="Arial"/>
                  <a:cs typeface="Arial"/>
                </a:rPr>
                <a:t>15</a:t>
              </a:r>
            </a:p>
          </p:txBody>
        </p:sp>
      </p:grpSp>
      <p:sp>
        <p:nvSpPr>
          <p:cNvPr id="184" name="Elipse 183"/>
          <p:cNvSpPr/>
          <p:nvPr userDrawn="1"/>
        </p:nvSpPr>
        <p:spPr>
          <a:xfrm>
            <a:off x="4749476" y="864281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5" name="CuadroTexto 184"/>
          <p:cNvSpPr txBox="1"/>
          <p:nvPr userDrawn="1"/>
        </p:nvSpPr>
        <p:spPr>
          <a:xfrm>
            <a:off x="4667679" y="833948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6" name="Elipse 185"/>
          <p:cNvSpPr/>
          <p:nvPr userDrawn="1"/>
        </p:nvSpPr>
        <p:spPr>
          <a:xfrm>
            <a:off x="4749476" y="1242709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7" name="CuadroTexto 186"/>
          <p:cNvSpPr txBox="1"/>
          <p:nvPr userDrawn="1"/>
        </p:nvSpPr>
        <p:spPr>
          <a:xfrm>
            <a:off x="4667679" y="1212376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8" name="Elipse 187"/>
          <p:cNvSpPr/>
          <p:nvPr userDrawn="1"/>
        </p:nvSpPr>
        <p:spPr>
          <a:xfrm>
            <a:off x="4749476" y="1621137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CuadroTexto 188"/>
          <p:cNvSpPr txBox="1"/>
          <p:nvPr userDrawn="1"/>
        </p:nvSpPr>
        <p:spPr>
          <a:xfrm>
            <a:off x="4667679" y="1590804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90" name="Elipse 189"/>
          <p:cNvSpPr/>
          <p:nvPr userDrawn="1"/>
        </p:nvSpPr>
        <p:spPr>
          <a:xfrm>
            <a:off x="4749476" y="1999565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1" name="CuadroTexto 190"/>
          <p:cNvSpPr txBox="1"/>
          <p:nvPr userDrawn="1"/>
        </p:nvSpPr>
        <p:spPr>
          <a:xfrm>
            <a:off x="4667679" y="1969232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2" name="Elipse 191"/>
          <p:cNvSpPr/>
          <p:nvPr userDrawn="1"/>
        </p:nvSpPr>
        <p:spPr>
          <a:xfrm>
            <a:off x="4749476" y="2377993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3" name="CuadroTexto 192"/>
          <p:cNvSpPr txBox="1"/>
          <p:nvPr userDrawn="1"/>
        </p:nvSpPr>
        <p:spPr>
          <a:xfrm>
            <a:off x="4667679" y="2347660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94" name="Elipse 193"/>
          <p:cNvSpPr/>
          <p:nvPr userDrawn="1"/>
        </p:nvSpPr>
        <p:spPr>
          <a:xfrm>
            <a:off x="4749476" y="2756421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" name="CuadroTexto 194"/>
          <p:cNvSpPr txBox="1"/>
          <p:nvPr userDrawn="1"/>
        </p:nvSpPr>
        <p:spPr>
          <a:xfrm>
            <a:off x="4667679" y="2726088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96" name="Elipse 195"/>
          <p:cNvSpPr/>
          <p:nvPr userDrawn="1"/>
        </p:nvSpPr>
        <p:spPr>
          <a:xfrm>
            <a:off x="4749476" y="3134849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7" name="CuadroTexto 196"/>
          <p:cNvSpPr txBox="1"/>
          <p:nvPr userDrawn="1"/>
        </p:nvSpPr>
        <p:spPr>
          <a:xfrm>
            <a:off x="4667679" y="3104516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98" name="Elipse 197"/>
          <p:cNvSpPr/>
          <p:nvPr userDrawn="1"/>
        </p:nvSpPr>
        <p:spPr>
          <a:xfrm>
            <a:off x="4749476" y="3513277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9" name="CuadroTexto 198"/>
          <p:cNvSpPr txBox="1"/>
          <p:nvPr userDrawn="1"/>
        </p:nvSpPr>
        <p:spPr>
          <a:xfrm>
            <a:off x="4667679" y="3482944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00" name="Elipse 199"/>
          <p:cNvSpPr/>
          <p:nvPr userDrawn="1"/>
        </p:nvSpPr>
        <p:spPr>
          <a:xfrm>
            <a:off x="4749476" y="3891705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1" name="CuadroTexto 200"/>
          <p:cNvSpPr txBox="1"/>
          <p:nvPr userDrawn="1"/>
        </p:nvSpPr>
        <p:spPr>
          <a:xfrm>
            <a:off x="4667679" y="3861372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02" name="Elipse 201"/>
          <p:cNvSpPr/>
          <p:nvPr userDrawn="1"/>
        </p:nvSpPr>
        <p:spPr>
          <a:xfrm>
            <a:off x="4749476" y="4270133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3" name="CuadroTexto 202"/>
          <p:cNvSpPr txBox="1"/>
          <p:nvPr userDrawn="1"/>
        </p:nvSpPr>
        <p:spPr>
          <a:xfrm>
            <a:off x="4667679" y="4250656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04" name="Elipse 203"/>
          <p:cNvSpPr/>
          <p:nvPr userDrawn="1"/>
        </p:nvSpPr>
        <p:spPr>
          <a:xfrm>
            <a:off x="4749476" y="4648561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5" name="CuadroTexto 204"/>
          <p:cNvSpPr txBox="1"/>
          <p:nvPr userDrawn="1"/>
        </p:nvSpPr>
        <p:spPr>
          <a:xfrm>
            <a:off x="4667679" y="4618228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06" name="Elipse 205"/>
          <p:cNvSpPr/>
          <p:nvPr userDrawn="1"/>
        </p:nvSpPr>
        <p:spPr>
          <a:xfrm>
            <a:off x="4749476" y="5026989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7" name="CuadroTexto 206"/>
          <p:cNvSpPr txBox="1"/>
          <p:nvPr userDrawn="1"/>
        </p:nvSpPr>
        <p:spPr>
          <a:xfrm>
            <a:off x="4656825" y="4996656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08" name="Elipse 207"/>
          <p:cNvSpPr/>
          <p:nvPr userDrawn="1"/>
        </p:nvSpPr>
        <p:spPr>
          <a:xfrm>
            <a:off x="4749476" y="5405417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CuadroTexto 208"/>
          <p:cNvSpPr txBox="1"/>
          <p:nvPr userDrawn="1"/>
        </p:nvSpPr>
        <p:spPr>
          <a:xfrm>
            <a:off x="4656825" y="5375084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10" name="Elipse 209"/>
          <p:cNvSpPr/>
          <p:nvPr userDrawn="1"/>
        </p:nvSpPr>
        <p:spPr>
          <a:xfrm>
            <a:off x="4749476" y="5783845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CuadroTexto 210"/>
          <p:cNvSpPr txBox="1"/>
          <p:nvPr userDrawn="1"/>
        </p:nvSpPr>
        <p:spPr>
          <a:xfrm>
            <a:off x="4656825" y="5753512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12" name="Elipse 211"/>
          <p:cNvSpPr/>
          <p:nvPr userDrawn="1"/>
        </p:nvSpPr>
        <p:spPr>
          <a:xfrm>
            <a:off x="4749476" y="6162275"/>
            <a:ext cx="238043" cy="2380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3" name="CuadroTexto 212"/>
          <p:cNvSpPr txBox="1"/>
          <p:nvPr userDrawn="1"/>
        </p:nvSpPr>
        <p:spPr>
          <a:xfrm>
            <a:off x="4656825" y="6131942"/>
            <a:ext cx="401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14" name="Elipse 213"/>
          <p:cNvSpPr/>
          <p:nvPr userDrawn="1"/>
        </p:nvSpPr>
        <p:spPr>
          <a:xfrm>
            <a:off x="5727581" y="858869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15" name="CuadroTexto 214"/>
          <p:cNvSpPr txBox="1"/>
          <p:nvPr userDrawn="1"/>
        </p:nvSpPr>
        <p:spPr>
          <a:xfrm>
            <a:off x="5681563" y="848925"/>
            <a:ext cx="40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216" name="Elipse 215"/>
          <p:cNvSpPr/>
          <p:nvPr userDrawn="1"/>
        </p:nvSpPr>
        <p:spPr>
          <a:xfrm>
            <a:off x="5727581" y="1233188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17" name="CuadroTexto 216"/>
          <p:cNvSpPr txBox="1"/>
          <p:nvPr userDrawn="1"/>
        </p:nvSpPr>
        <p:spPr>
          <a:xfrm>
            <a:off x="5681563" y="1223244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18" name="Elipse 217"/>
          <p:cNvSpPr/>
          <p:nvPr userDrawn="1"/>
        </p:nvSpPr>
        <p:spPr>
          <a:xfrm>
            <a:off x="5727581" y="1607507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19" name="CuadroTexto 218"/>
          <p:cNvSpPr txBox="1"/>
          <p:nvPr userDrawn="1"/>
        </p:nvSpPr>
        <p:spPr>
          <a:xfrm>
            <a:off x="5681563" y="1597563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20" name="Elipse 219"/>
          <p:cNvSpPr/>
          <p:nvPr userDrawn="1"/>
        </p:nvSpPr>
        <p:spPr>
          <a:xfrm>
            <a:off x="5727581" y="1981826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21" name="CuadroTexto 220"/>
          <p:cNvSpPr txBox="1"/>
          <p:nvPr userDrawn="1"/>
        </p:nvSpPr>
        <p:spPr>
          <a:xfrm>
            <a:off x="5681563" y="1971882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22" name="Elipse 221"/>
          <p:cNvSpPr/>
          <p:nvPr userDrawn="1"/>
        </p:nvSpPr>
        <p:spPr>
          <a:xfrm>
            <a:off x="5727581" y="2356145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23" name="CuadroTexto 222"/>
          <p:cNvSpPr txBox="1"/>
          <p:nvPr userDrawn="1"/>
        </p:nvSpPr>
        <p:spPr>
          <a:xfrm>
            <a:off x="5681563" y="2346201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4" name="Elipse 223"/>
          <p:cNvSpPr/>
          <p:nvPr userDrawn="1"/>
        </p:nvSpPr>
        <p:spPr>
          <a:xfrm>
            <a:off x="5727581" y="2730464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25" name="CuadroTexto 224"/>
          <p:cNvSpPr txBox="1"/>
          <p:nvPr userDrawn="1"/>
        </p:nvSpPr>
        <p:spPr>
          <a:xfrm>
            <a:off x="5681563" y="2720520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26" name="Elipse 225"/>
          <p:cNvSpPr/>
          <p:nvPr userDrawn="1"/>
        </p:nvSpPr>
        <p:spPr>
          <a:xfrm>
            <a:off x="5727581" y="3104783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27" name="CuadroTexto 226"/>
          <p:cNvSpPr txBox="1"/>
          <p:nvPr userDrawn="1"/>
        </p:nvSpPr>
        <p:spPr>
          <a:xfrm>
            <a:off x="5681563" y="3094839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228" name="Elipse 227"/>
          <p:cNvSpPr/>
          <p:nvPr userDrawn="1"/>
        </p:nvSpPr>
        <p:spPr>
          <a:xfrm>
            <a:off x="5727581" y="3479102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29" name="CuadroTexto 228"/>
          <p:cNvSpPr txBox="1"/>
          <p:nvPr userDrawn="1"/>
        </p:nvSpPr>
        <p:spPr>
          <a:xfrm>
            <a:off x="5681563" y="3469158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30" name="Elipse 229"/>
          <p:cNvSpPr/>
          <p:nvPr userDrawn="1"/>
        </p:nvSpPr>
        <p:spPr>
          <a:xfrm>
            <a:off x="5727581" y="3853421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31" name="CuadroTexto 230"/>
          <p:cNvSpPr txBox="1"/>
          <p:nvPr userDrawn="1"/>
        </p:nvSpPr>
        <p:spPr>
          <a:xfrm>
            <a:off x="5681563" y="3843477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</a:p>
        </p:txBody>
      </p:sp>
      <p:sp>
        <p:nvSpPr>
          <p:cNvPr id="232" name="Elipse 231"/>
          <p:cNvSpPr/>
          <p:nvPr userDrawn="1"/>
        </p:nvSpPr>
        <p:spPr>
          <a:xfrm>
            <a:off x="5727581" y="4227740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33" name="CuadroTexto 232"/>
          <p:cNvSpPr txBox="1"/>
          <p:nvPr userDrawn="1"/>
        </p:nvSpPr>
        <p:spPr>
          <a:xfrm>
            <a:off x="5670709" y="4217796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34" name="Elipse 233"/>
          <p:cNvSpPr/>
          <p:nvPr userDrawn="1"/>
        </p:nvSpPr>
        <p:spPr>
          <a:xfrm>
            <a:off x="5727581" y="4602059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35" name="CuadroTexto 234"/>
          <p:cNvSpPr txBox="1"/>
          <p:nvPr userDrawn="1"/>
        </p:nvSpPr>
        <p:spPr>
          <a:xfrm>
            <a:off x="5681563" y="4592115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36" name="Elipse 235"/>
          <p:cNvSpPr/>
          <p:nvPr userDrawn="1"/>
        </p:nvSpPr>
        <p:spPr>
          <a:xfrm>
            <a:off x="5727581" y="4976378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37" name="CuadroTexto 236"/>
          <p:cNvSpPr txBox="1"/>
          <p:nvPr userDrawn="1"/>
        </p:nvSpPr>
        <p:spPr>
          <a:xfrm>
            <a:off x="5670709" y="4966434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38" name="Elipse 237"/>
          <p:cNvSpPr/>
          <p:nvPr userDrawn="1"/>
        </p:nvSpPr>
        <p:spPr>
          <a:xfrm>
            <a:off x="5727581" y="5350697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39" name="CuadroTexto 238"/>
          <p:cNvSpPr txBox="1"/>
          <p:nvPr userDrawn="1"/>
        </p:nvSpPr>
        <p:spPr>
          <a:xfrm>
            <a:off x="5670709" y="5340753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40" name="Elipse 239"/>
          <p:cNvSpPr/>
          <p:nvPr userDrawn="1"/>
        </p:nvSpPr>
        <p:spPr>
          <a:xfrm>
            <a:off x="5727581" y="5725016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41" name="CuadroTexto 240"/>
          <p:cNvSpPr txBox="1"/>
          <p:nvPr userDrawn="1"/>
        </p:nvSpPr>
        <p:spPr>
          <a:xfrm>
            <a:off x="5670709" y="5715072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42" name="Elipse 241"/>
          <p:cNvSpPr/>
          <p:nvPr userDrawn="1"/>
        </p:nvSpPr>
        <p:spPr>
          <a:xfrm>
            <a:off x="5727581" y="6099341"/>
            <a:ext cx="309600" cy="309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43" name="CuadroTexto 242"/>
          <p:cNvSpPr txBox="1"/>
          <p:nvPr userDrawn="1"/>
        </p:nvSpPr>
        <p:spPr>
          <a:xfrm>
            <a:off x="5670709" y="6089397"/>
            <a:ext cx="4016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/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23423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A49D135-4539-9B47-9C6C-855CAE695768}"/>
              </a:ext>
            </a:extLst>
          </p:cNvPr>
          <p:cNvSpPr/>
          <p:nvPr userDrawn="1"/>
        </p:nvSpPr>
        <p:spPr>
          <a:xfrm>
            <a:off x="4328161" y="6070793"/>
            <a:ext cx="5400231" cy="721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463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458226E-48C9-9548-BD1E-4EF1CA60569B}"/>
              </a:ext>
            </a:extLst>
          </p:cNvPr>
          <p:cNvCxnSpPr>
            <a:cxnSpLocks/>
          </p:cNvCxnSpPr>
          <p:nvPr userDrawn="1"/>
        </p:nvCxnSpPr>
        <p:spPr>
          <a:xfrm>
            <a:off x="3856521" y="3780876"/>
            <a:ext cx="56127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texto 12">
            <a:extLst>
              <a:ext uri="{FF2B5EF4-FFF2-40B4-BE49-F238E27FC236}">
                <a16:creationId xmlns:a16="http://schemas.microsoft.com/office/drawing/2014/main" id="{97EDA6C1-C9E9-134D-AA01-E967AAF4F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404" y="3349490"/>
            <a:ext cx="5612911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25" b="1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Título de la presentación</a:t>
            </a:r>
          </a:p>
        </p:txBody>
      </p:sp>
      <p:sp>
        <p:nvSpPr>
          <p:cNvPr id="12" name="Marcador de posición de texto 12">
            <a:extLst>
              <a:ext uri="{FF2B5EF4-FFF2-40B4-BE49-F238E27FC236}">
                <a16:creationId xmlns:a16="http://schemas.microsoft.com/office/drawing/2014/main" id="{1B4D9556-F7EC-E24D-AF1A-9481E1A35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6404" y="3821742"/>
            <a:ext cx="5612911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63" b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" dirty="0"/>
              <a:t>- Subtítulo -</a:t>
            </a:r>
          </a:p>
        </p:txBody>
      </p:sp>
      <p:sp>
        <p:nvSpPr>
          <p:cNvPr id="15" name="Marcador de posición de texto 12">
            <a:extLst>
              <a:ext uri="{FF2B5EF4-FFF2-40B4-BE49-F238E27FC236}">
                <a16:creationId xmlns:a16="http://schemas.microsoft.com/office/drawing/2014/main" id="{1B4D9556-F7EC-E24D-AF1A-9481E1A35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143" y="4233529"/>
            <a:ext cx="5613173" cy="39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8" b="0" baseline="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es-ES_tradnl" dirty="0"/>
              <a:t>Ciudad, fecha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62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 4 fi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0" y="-33802"/>
            <a:ext cx="9906000" cy="68960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148" y="5358521"/>
            <a:ext cx="269503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4672938" y="4729396"/>
            <a:ext cx="5011370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 dirty="0"/>
              <a:t>Nombre: Cargo</a:t>
            </a:r>
          </a:p>
        </p:txBody>
      </p:sp>
      <p:sp>
        <p:nvSpPr>
          <p:cNvPr id="22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68913" y="5050595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xxx@alfaconsulting.com</a:t>
            </a:r>
            <a:endParaRPr lang="es-ES" dirty="0"/>
          </a:p>
        </p:txBody>
      </p:sp>
      <p:sp>
        <p:nvSpPr>
          <p:cNvPr id="2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72938" y="5342842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sp>
        <p:nvSpPr>
          <p:cNvPr id="25" name="Marcador de texto 13"/>
          <p:cNvSpPr>
            <a:spLocks noGrp="1"/>
          </p:cNvSpPr>
          <p:nvPr>
            <p:ph type="body" sz="quarter" idx="15" hasCustomPrompt="1"/>
          </p:nvPr>
        </p:nvSpPr>
        <p:spPr>
          <a:xfrm>
            <a:off x="4671651" y="5548761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135" y="4091194"/>
            <a:ext cx="269503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4665532" y="3462069"/>
            <a:ext cx="5011370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 dirty="0"/>
              <a:t>Nombre: Cargo</a:t>
            </a:r>
          </a:p>
        </p:txBody>
      </p:sp>
      <p:sp>
        <p:nvSpPr>
          <p:cNvPr id="27" name="Marcador de texto 13"/>
          <p:cNvSpPr>
            <a:spLocks noGrp="1"/>
          </p:cNvSpPr>
          <p:nvPr>
            <p:ph type="body" sz="quarter" idx="17" hasCustomPrompt="1"/>
          </p:nvPr>
        </p:nvSpPr>
        <p:spPr>
          <a:xfrm>
            <a:off x="4664900" y="3783268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xxx@alfaconsulting.com</a:t>
            </a:r>
            <a:endParaRPr lang="es-ES" dirty="0"/>
          </a:p>
        </p:txBody>
      </p:sp>
      <p:sp>
        <p:nvSpPr>
          <p:cNvPr id="28" name="Marcador de texto 13"/>
          <p:cNvSpPr>
            <a:spLocks noGrp="1"/>
          </p:cNvSpPr>
          <p:nvPr>
            <p:ph type="body" sz="quarter" idx="18" hasCustomPrompt="1"/>
          </p:nvPr>
        </p:nvSpPr>
        <p:spPr>
          <a:xfrm>
            <a:off x="4668925" y="4075515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sp>
        <p:nvSpPr>
          <p:cNvPr id="29" name="Marcador de texto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67638" y="4281434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106" y="2827880"/>
            <a:ext cx="269503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Marcador de tex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4656896" y="2198755"/>
            <a:ext cx="5011370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 dirty="0"/>
              <a:t>Nombre: Cargo</a:t>
            </a:r>
          </a:p>
        </p:txBody>
      </p:sp>
      <p:sp>
        <p:nvSpPr>
          <p:cNvPr id="35" name="Marcador de texto 13"/>
          <p:cNvSpPr>
            <a:spLocks noGrp="1"/>
          </p:cNvSpPr>
          <p:nvPr>
            <p:ph type="body" sz="quarter" idx="21" hasCustomPrompt="1"/>
          </p:nvPr>
        </p:nvSpPr>
        <p:spPr>
          <a:xfrm>
            <a:off x="4652871" y="2519954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xxx@alfaconsulting.com</a:t>
            </a:r>
            <a:endParaRPr lang="es-ES" dirty="0"/>
          </a:p>
        </p:txBody>
      </p:sp>
      <p:sp>
        <p:nvSpPr>
          <p:cNvPr id="36" name="Marcador de texto 13"/>
          <p:cNvSpPr>
            <a:spLocks noGrp="1"/>
          </p:cNvSpPr>
          <p:nvPr>
            <p:ph type="body" sz="quarter" idx="22" hasCustomPrompt="1"/>
          </p:nvPr>
        </p:nvSpPr>
        <p:spPr>
          <a:xfrm>
            <a:off x="4656896" y="2812201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sp>
        <p:nvSpPr>
          <p:cNvPr id="37" name="Marcador de texto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55609" y="3018120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pic>
        <p:nvPicPr>
          <p:cNvPr id="41" name="Imagen 4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2093" y="1560553"/>
            <a:ext cx="269503" cy="269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Marcador de texto 13"/>
          <p:cNvSpPr>
            <a:spLocks noGrp="1"/>
          </p:cNvSpPr>
          <p:nvPr>
            <p:ph type="body" sz="quarter" idx="24" hasCustomPrompt="1"/>
          </p:nvPr>
        </p:nvSpPr>
        <p:spPr>
          <a:xfrm>
            <a:off x="4649490" y="931428"/>
            <a:ext cx="5011370" cy="26615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b="1" baseline="0">
                <a:solidFill>
                  <a:schemeClr val="accent4">
                    <a:lumMod val="2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" dirty="0"/>
              <a:t>Nombre: Cargo</a:t>
            </a:r>
          </a:p>
        </p:txBody>
      </p:sp>
      <p:sp>
        <p:nvSpPr>
          <p:cNvPr id="43" name="Marcador de texto 13"/>
          <p:cNvSpPr>
            <a:spLocks noGrp="1"/>
          </p:cNvSpPr>
          <p:nvPr>
            <p:ph type="body" sz="quarter" idx="25" hasCustomPrompt="1"/>
          </p:nvPr>
        </p:nvSpPr>
        <p:spPr>
          <a:xfrm>
            <a:off x="4648858" y="1252627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xxx@alfaconsulting.com</a:t>
            </a:r>
            <a:endParaRPr lang="es-ES" dirty="0"/>
          </a:p>
        </p:txBody>
      </p:sp>
      <p:sp>
        <p:nvSpPr>
          <p:cNvPr id="44" name="Marcador de texto 13"/>
          <p:cNvSpPr>
            <a:spLocks noGrp="1"/>
          </p:cNvSpPr>
          <p:nvPr>
            <p:ph type="body" sz="quarter" idx="26" hasCustomPrompt="1"/>
          </p:nvPr>
        </p:nvSpPr>
        <p:spPr>
          <a:xfrm>
            <a:off x="4652883" y="1544874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sp>
        <p:nvSpPr>
          <p:cNvPr id="45" name="Marcador de texto 13"/>
          <p:cNvSpPr>
            <a:spLocks noGrp="1"/>
          </p:cNvSpPr>
          <p:nvPr>
            <p:ph type="body" sz="quarter" idx="27" hasCustomPrompt="1"/>
          </p:nvPr>
        </p:nvSpPr>
        <p:spPr>
          <a:xfrm>
            <a:off x="4651596" y="1750793"/>
            <a:ext cx="5011370" cy="19040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 sz="1200" b="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/>
              </a:buClr>
              <a:defRPr/>
            </a:lvl2pPr>
            <a:lvl3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/>
            </a:lvl3pPr>
            <a:lvl4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 baseline="0"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s-ES_tradnl" dirty="0"/>
              <a:t>M: +34 xxx 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  <a:r>
              <a:rPr lang="es-ES_tradnl" dirty="0" err="1"/>
              <a:t>xxx</a:t>
            </a:r>
            <a:endParaRPr lang="es-ES_tradnl" dirty="0"/>
          </a:p>
        </p:txBody>
      </p:sp>
      <p:grpSp>
        <p:nvGrpSpPr>
          <p:cNvPr id="47" name="Grupo 46"/>
          <p:cNvGrpSpPr/>
          <p:nvPr userDrawn="1"/>
        </p:nvGrpSpPr>
        <p:grpSpPr>
          <a:xfrm>
            <a:off x="4354683" y="1290857"/>
            <a:ext cx="279604" cy="181256"/>
            <a:chOff x="4195192" y="4336879"/>
            <a:chExt cx="281127" cy="182243"/>
          </a:xfrm>
        </p:grpSpPr>
        <p:sp>
          <p:nvSpPr>
            <p:cNvPr id="48" name="Rectángulo 47">
              <a:hlinkClick r:id="rId3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Triángulo isósceles 48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/>
          <p:cNvGrpSpPr/>
          <p:nvPr userDrawn="1"/>
        </p:nvGrpSpPr>
        <p:grpSpPr>
          <a:xfrm>
            <a:off x="4360659" y="2567888"/>
            <a:ext cx="279604" cy="181256"/>
            <a:chOff x="4195192" y="4336879"/>
            <a:chExt cx="281127" cy="182243"/>
          </a:xfrm>
        </p:grpSpPr>
        <p:sp>
          <p:nvSpPr>
            <p:cNvPr id="51" name="Rectángulo 50">
              <a:hlinkClick r:id="rId3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Triángulo isósceles 51"/>
            <p:cNvSpPr/>
            <p:nvPr/>
          </p:nvSpPr>
          <p:spPr>
            <a:xfrm rot="10800000">
              <a:off x="4215044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Grupo 52"/>
          <p:cNvGrpSpPr/>
          <p:nvPr userDrawn="1"/>
        </p:nvGrpSpPr>
        <p:grpSpPr>
          <a:xfrm>
            <a:off x="4374572" y="3841527"/>
            <a:ext cx="279604" cy="181256"/>
            <a:chOff x="4195192" y="4336879"/>
            <a:chExt cx="281127" cy="182243"/>
          </a:xfrm>
        </p:grpSpPr>
        <p:sp>
          <p:nvSpPr>
            <p:cNvPr id="54" name="Rectángulo 53">
              <a:hlinkClick r:id="rId3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Triángulo isósceles 54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Grupo 55"/>
          <p:cNvGrpSpPr/>
          <p:nvPr userDrawn="1"/>
        </p:nvGrpSpPr>
        <p:grpSpPr>
          <a:xfrm>
            <a:off x="4380403" y="5099715"/>
            <a:ext cx="279604" cy="181256"/>
            <a:chOff x="4195192" y="4336879"/>
            <a:chExt cx="281127" cy="182243"/>
          </a:xfrm>
        </p:grpSpPr>
        <p:sp>
          <p:nvSpPr>
            <p:cNvPr id="57" name="Rectángulo 56">
              <a:hlinkClick r:id="rId3"/>
            </p:cNvPr>
            <p:cNvSpPr/>
            <p:nvPr/>
          </p:nvSpPr>
          <p:spPr>
            <a:xfrm>
              <a:off x="4195192" y="4337866"/>
              <a:ext cx="281127" cy="181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Triángulo isósceles 57"/>
            <p:cNvSpPr/>
            <p:nvPr/>
          </p:nvSpPr>
          <p:spPr>
            <a:xfrm rot="10800000">
              <a:off x="4209035" y="4336879"/>
              <a:ext cx="252850" cy="12641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334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534988" y="1162651"/>
            <a:ext cx="8880448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 Introducir subtitulo (Arial 16 pts.)</a:t>
            </a:r>
          </a:p>
        </p:txBody>
      </p:sp>
      <p:sp>
        <p:nvSpPr>
          <p:cNvPr id="39" name="Título 9"/>
          <p:cNvSpPr>
            <a:spLocks noGrp="1"/>
          </p:cNvSpPr>
          <p:nvPr>
            <p:ph type="title" hasCustomPrompt="1"/>
          </p:nvPr>
        </p:nvSpPr>
        <p:spPr>
          <a:xfrm>
            <a:off x="534958" y="509175"/>
            <a:ext cx="8883269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 dirty="0"/>
              <a:t>Introducir título o hilo argumental (Arial 22 </a:t>
            </a:r>
            <a:r>
              <a:rPr lang="es-ES" dirty="0" err="1"/>
              <a:t>ptos</a:t>
            </a:r>
            <a:r>
              <a:rPr lang="es-ES" dirty="0"/>
              <a:t>, negrita)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977C07-731C-4C7A-976F-726612D80910}"/>
              </a:ext>
            </a:extLst>
          </p:cNvPr>
          <p:cNvSpPr/>
          <p:nvPr userDrawn="1"/>
        </p:nvSpPr>
        <p:spPr>
          <a:xfrm>
            <a:off x="435006" y="6036815"/>
            <a:ext cx="4190260" cy="821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7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668295" y="2221832"/>
            <a:ext cx="800100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0B0F0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591663" y="2221832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cxnSp>
        <p:nvCxnSpPr>
          <p:cNvPr id="6" name="Conector recto 5"/>
          <p:cNvCxnSpPr>
            <a:cxnSpLocks/>
          </p:cNvCxnSpPr>
          <p:nvPr userDrawn="1"/>
        </p:nvCxnSpPr>
        <p:spPr>
          <a:xfrm>
            <a:off x="2345125" y="2221832"/>
            <a:ext cx="0" cy="2642755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8295" y="2879057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91663" y="2879057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68295" y="3536282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2591663" y="3536282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1668295" y="4193507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2591663" y="4193507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668295" y="4864587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2591663" y="4864587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20" hasCustomPrompt="1"/>
          </p:nvPr>
        </p:nvSpPr>
        <p:spPr>
          <a:xfrm>
            <a:off x="1668295" y="885644"/>
            <a:ext cx="3926389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00B0F0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 dirty="0"/>
              <a:t>Índice (insertar)</a:t>
            </a:r>
          </a:p>
        </p:txBody>
      </p:sp>
      <p:sp>
        <p:nvSpPr>
          <p:cNvPr id="17" name="Marcador de texto 2"/>
          <p:cNvSpPr>
            <a:spLocks noGrp="1"/>
          </p:cNvSpPr>
          <p:nvPr>
            <p:ph type="body" sz="quarter" idx="21" hasCustomPrompt="1"/>
          </p:nvPr>
        </p:nvSpPr>
        <p:spPr>
          <a:xfrm>
            <a:off x="1668295" y="5535667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06</a:t>
            </a:r>
          </a:p>
        </p:txBody>
      </p:sp>
      <p:sp>
        <p:nvSpPr>
          <p:cNvPr id="18" name="Marcador de texto 2"/>
          <p:cNvSpPr>
            <a:spLocks noGrp="1"/>
          </p:cNvSpPr>
          <p:nvPr>
            <p:ph type="body" sz="quarter" idx="22"/>
          </p:nvPr>
        </p:nvSpPr>
        <p:spPr>
          <a:xfrm>
            <a:off x="2591663" y="5535667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253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668295" y="2221832"/>
            <a:ext cx="800100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0B0F0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591663" y="2221832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cxnSp>
        <p:nvCxnSpPr>
          <p:cNvPr id="6" name="Conector recto 5"/>
          <p:cNvCxnSpPr>
            <a:cxnSpLocks/>
          </p:cNvCxnSpPr>
          <p:nvPr userDrawn="1"/>
        </p:nvCxnSpPr>
        <p:spPr>
          <a:xfrm>
            <a:off x="2345125" y="2221832"/>
            <a:ext cx="0" cy="1971675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8295" y="2879057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91663" y="2879057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68295" y="3536282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2591663" y="3536282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20" hasCustomPrompt="1"/>
          </p:nvPr>
        </p:nvSpPr>
        <p:spPr>
          <a:xfrm>
            <a:off x="1668295" y="885644"/>
            <a:ext cx="3926389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00B0F0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 dirty="0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27510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subpu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668295" y="2221832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00B0F0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01</a:t>
            </a:r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591663" y="2221832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2345125" y="2221832"/>
            <a:ext cx="0" cy="3932689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1668295" y="3511766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02</a:t>
            </a:r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591663" y="3511766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0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68295" y="4168991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03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5"/>
          </p:nvPr>
        </p:nvSpPr>
        <p:spPr>
          <a:xfrm>
            <a:off x="2591663" y="4168991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1668295" y="4826216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04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7"/>
          </p:nvPr>
        </p:nvSpPr>
        <p:spPr>
          <a:xfrm>
            <a:off x="2591663" y="4826216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668295" y="5497296"/>
            <a:ext cx="800100" cy="657225"/>
          </a:xfrm>
          <a:prstGeom prst="rect">
            <a:avLst/>
          </a:prstGeom>
        </p:spPr>
        <p:txBody>
          <a:bodyPr anchor="ctr"/>
          <a:lstStyle>
            <a:lvl1pPr>
              <a:defRPr lang="es-ES_tradnl" sz="3200" b="1" dirty="0">
                <a:solidFill>
                  <a:srgbClr val="C0E8F6"/>
                </a:solidFill>
              </a:defRPr>
            </a:lvl1pPr>
          </a:lstStyle>
          <a:p>
            <a:pPr marL="0" lvl="0" indent="0">
              <a:buNone/>
            </a:pPr>
            <a:r>
              <a:rPr lang="es-ES_tradnl" dirty="0"/>
              <a:t>05</a:t>
            </a:r>
          </a:p>
        </p:txBody>
      </p:sp>
      <p:sp>
        <p:nvSpPr>
          <p:cNvPr id="16" name="Marcador de texto 2"/>
          <p:cNvSpPr>
            <a:spLocks noGrp="1"/>
          </p:cNvSpPr>
          <p:nvPr>
            <p:ph type="body" sz="quarter" idx="19"/>
          </p:nvPr>
        </p:nvSpPr>
        <p:spPr>
          <a:xfrm>
            <a:off x="2591663" y="5497296"/>
            <a:ext cx="5534025" cy="6572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1419225" indent="0">
              <a:buNone/>
              <a:defRPr/>
            </a:lvl4pPr>
            <a:lvl5pPr marL="1876425" indent="0">
              <a:buNone/>
              <a:defRPr/>
            </a:lvl5pPr>
          </a:lstStyle>
          <a:p>
            <a:pPr lvl="0"/>
            <a:endParaRPr lang="es-ES_tradnl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20"/>
          </p:nvPr>
        </p:nvSpPr>
        <p:spPr>
          <a:xfrm>
            <a:off x="4006850" y="2743200"/>
            <a:ext cx="4119563" cy="722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180975" indent="0">
              <a:buNone/>
              <a:defRPr sz="1400"/>
            </a:lvl2pPr>
            <a:lvl3pPr marL="361950" indent="0">
              <a:buNone/>
              <a:defRPr sz="1400"/>
            </a:lvl3pPr>
            <a:lvl4pPr marL="1419225" indent="0">
              <a:buNone/>
              <a:defRPr sz="1400"/>
            </a:lvl4pPr>
            <a:lvl5pPr marL="1876425" indent="0">
              <a:buNone/>
              <a:defRPr sz="1400"/>
            </a:lvl5pPr>
          </a:lstStyle>
          <a:p>
            <a:pPr lvl="0"/>
            <a:endParaRPr lang="es-ES" dirty="0"/>
          </a:p>
        </p:txBody>
      </p:sp>
      <p:sp>
        <p:nvSpPr>
          <p:cNvPr id="18" name="Marcador de texto 20"/>
          <p:cNvSpPr>
            <a:spLocks noGrp="1"/>
          </p:cNvSpPr>
          <p:nvPr>
            <p:ph type="body" sz="quarter" idx="21" hasCustomPrompt="1"/>
          </p:nvPr>
        </p:nvSpPr>
        <p:spPr>
          <a:xfrm>
            <a:off x="1668295" y="885644"/>
            <a:ext cx="3926389" cy="80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  <a:lvl2pPr marL="180975" indent="0">
              <a:buNone/>
              <a:defRPr sz="4000"/>
            </a:lvl2pPr>
            <a:lvl3pPr marL="361950" indent="0">
              <a:buNone/>
              <a:defRPr sz="4000"/>
            </a:lvl3pPr>
            <a:lvl4pPr marL="1419225" indent="0">
              <a:buNone/>
              <a:defRPr sz="4000"/>
            </a:lvl4pPr>
            <a:lvl5pPr marL="1876425" indent="0">
              <a:buNone/>
              <a:defRPr sz="4000"/>
            </a:lvl5pPr>
          </a:lstStyle>
          <a:p>
            <a:pPr lvl="0"/>
            <a:r>
              <a:rPr lang="es-ES_tradnl" dirty="0"/>
              <a:t>Índice (insertar)</a:t>
            </a:r>
          </a:p>
        </p:txBody>
      </p:sp>
    </p:spTree>
    <p:extLst>
      <p:ext uri="{BB962C8B-B14F-4D97-AF65-F5344CB8AC3E}">
        <p14:creationId xmlns:p14="http://schemas.microsoft.com/office/powerpoint/2010/main" val="4718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 userDrawn="1"/>
        </p:nvSpPr>
        <p:spPr>
          <a:xfrm>
            <a:off x="-44057" y="1968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 userDrawn="1"/>
        </p:nvSpPr>
        <p:spPr>
          <a:xfrm>
            <a:off x="-30686" y="10672"/>
            <a:ext cx="9936685" cy="68580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>
          <a:xfrm>
            <a:off x="5247474" y="2952354"/>
            <a:ext cx="0" cy="3158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817563" y="2952354"/>
            <a:ext cx="4216400" cy="315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180975" indent="0">
              <a:buNone/>
              <a:defRPr sz="4800"/>
            </a:lvl2pPr>
            <a:lvl3pPr marL="361950" indent="0">
              <a:buNone/>
              <a:defRPr sz="4800"/>
            </a:lvl3pPr>
            <a:lvl4pPr marL="1419225" indent="0">
              <a:buNone/>
              <a:defRPr sz="4800"/>
            </a:lvl4pPr>
            <a:lvl5pPr marL="1876425" indent="0">
              <a:buNone/>
              <a:defRPr sz="4800"/>
            </a:lvl5pPr>
          </a:lstStyle>
          <a:p>
            <a:pPr lvl="0"/>
            <a:r>
              <a:rPr lang="es-ES" dirty="0"/>
              <a:t>Haga clic para modificar el estilo de texto</a:t>
            </a:r>
            <a:endParaRPr lang="es-ES_tradnl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1"/>
          </p:nvPr>
        </p:nvSpPr>
        <p:spPr>
          <a:xfrm>
            <a:off x="5454205" y="2952354"/>
            <a:ext cx="3868738" cy="21526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28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5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o de ex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21"/>
          <p:cNvSpPr>
            <a:spLocks noGrp="1"/>
          </p:cNvSpPr>
          <p:nvPr>
            <p:ph type="body" sz="quarter" idx="14" hasCustomPrompt="1"/>
          </p:nvPr>
        </p:nvSpPr>
        <p:spPr>
          <a:xfrm>
            <a:off x="1644773" y="2311442"/>
            <a:ext cx="6208763" cy="2662340"/>
          </a:xfrm>
          <a:prstGeom prst="rect">
            <a:avLst/>
          </a:prstGeom>
        </p:spPr>
        <p:txBody>
          <a:bodyPr/>
          <a:lstStyle>
            <a:lvl1pPr>
              <a:defRPr lang="es-ES" sz="1400" kern="1200" baseline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6725" indent="-180000">
              <a:buFont typeface="Arial" panose="020B0604020202020204" pitchFamily="34" charset="0"/>
              <a:buChar char="−"/>
              <a:defRPr/>
            </a:lvl2pPr>
            <a:lvl3pPr marL="647700" indent="-180000">
              <a:buFont typeface="Arial" panose="020B0604020202020204" pitchFamily="34" charset="0"/>
              <a:buChar char="−"/>
              <a:defRPr/>
            </a:lvl3pPr>
          </a:lstStyle>
          <a:p>
            <a:pPr lvl="0"/>
            <a:r>
              <a:rPr lang="es-ES" dirty="0"/>
              <a:t>Haga clic para modificar el texto del patrón</a:t>
            </a:r>
          </a:p>
          <a:p>
            <a:pPr lvl="1"/>
            <a:r>
              <a:rPr lang="es-ES" dirty="0"/>
              <a:t>Segundo nivel de texto</a:t>
            </a:r>
          </a:p>
          <a:p>
            <a:pPr lvl="2"/>
            <a:r>
              <a:rPr lang="es-ES" dirty="0"/>
              <a:t>Tercer nivel de texto</a:t>
            </a:r>
          </a:p>
          <a:p>
            <a:pPr lvl="3"/>
            <a:endParaRPr lang="es-ES" dirty="0"/>
          </a:p>
        </p:txBody>
      </p:sp>
      <p:sp>
        <p:nvSpPr>
          <p:cNvPr id="5" name="Marcador de texto 8">
            <a:extLst>
              <a:ext uri="{FF2B5EF4-FFF2-40B4-BE49-F238E27FC236}">
                <a16:creationId xmlns:a16="http://schemas.microsoft.com/office/drawing/2014/main" id="{E28F660B-3F3B-1B4F-96FA-22A5F1A83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88" y="1162651"/>
            <a:ext cx="8880448" cy="3180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s-ES_tradnl" sz="16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s-ES" dirty="0"/>
              <a:t> Introducir subtitulo (Arial 16 pts.)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EAB8DC09-D44B-5B4E-A240-5628F1774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58" y="509175"/>
            <a:ext cx="8883269" cy="637198"/>
          </a:xfrm>
          <a:prstGeom prst="rect">
            <a:avLst/>
          </a:prstGeom>
        </p:spPr>
        <p:txBody>
          <a:bodyPr lIns="0" anchor="b"/>
          <a:lstStyle>
            <a:lvl1pPr>
              <a:defRPr baseline="0"/>
            </a:lvl1pPr>
          </a:lstStyle>
          <a:p>
            <a:r>
              <a:rPr lang="es-ES" dirty="0"/>
              <a:t>Introducir título o hilo argumental (Arial 22 </a:t>
            </a:r>
            <a:r>
              <a:rPr lang="es-ES" dirty="0" err="1"/>
              <a:t>ptos</a:t>
            </a:r>
            <a:r>
              <a:rPr lang="es-ES" dirty="0"/>
              <a:t>, negrita)</a:t>
            </a:r>
          </a:p>
        </p:txBody>
      </p:sp>
    </p:spTree>
    <p:extLst>
      <p:ext uri="{BB962C8B-B14F-4D97-AF65-F5344CB8AC3E}">
        <p14:creationId xmlns:p14="http://schemas.microsoft.com/office/powerpoint/2010/main" val="25228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 descr="Ironhack – Medium">
            <a:extLst>
              <a:ext uri="{FF2B5EF4-FFF2-40B4-BE49-F238E27FC236}">
                <a16:creationId xmlns:a16="http://schemas.microsoft.com/office/drawing/2014/main" id="{D7282218-C510-4F9F-8994-AEFBC146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09" y="5933731"/>
            <a:ext cx="814465" cy="8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4" r:id="rId3"/>
    <p:sldLayoutId id="2147483716" r:id="rId4"/>
    <p:sldLayoutId id="2147483757" r:id="rId5"/>
    <p:sldLayoutId id="2147483717" r:id="rId6"/>
    <p:sldLayoutId id="2147483718" r:id="rId7"/>
    <p:sldLayoutId id="2147483720" r:id="rId8"/>
    <p:sldLayoutId id="2147483740" r:id="rId9"/>
    <p:sldLayoutId id="2147483741" r:id="rId10"/>
    <p:sldLayoutId id="2147483742" r:id="rId11"/>
    <p:sldLayoutId id="2147483728" r:id="rId12"/>
    <p:sldLayoutId id="2147483729" r:id="rId13"/>
    <p:sldLayoutId id="2147483730" r:id="rId14"/>
    <p:sldLayoutId id="2147483727" r:id="rId15"/>
    <p:sldLayoutId id="2147483747" r:id="rId16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s-ES" sz="2200" b="1" i="0" kern="1200" baseline="0" dirty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6725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2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857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000" kern="1200" baseline="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 smtClean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s-ES" sz="1400" kern="1200" dirty="0">
          <a:solidFill>
            <a:schemeClr val="accent6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svg"/><Relationship Id="rId18" Type="http://schemas.openxmlformats.org/officeDocument/2006/relationships/image" Target="../media/image88.png"/><Relationship Id="rId3" Type="http://schemas.openxmlformats.org/officeDocument/2006/relationships/image" Target="../media/image75.svg"/><Relationship Id="rId21" Type="http://schemas.openxmlformats.org/officeDocument/2006/relationships/image" Target="../media/image91.svg"/><Relationship Id="rId7" Type="http://schemas.openxmlformats.org/officeDocument/2006/relationships/image" Target="../media/image77.svg"/><Relationship Id="rId12" Type="http://schemas.openxmlformats.org/officeDocument/2006/relationships/image" Target="../media/image82.png"/><Relationship Id="rId17" Type="http://schemas.openxmlformats.org/officeDocument/2006/relationships/image" Target="../media/image87.svg"/><Relationship Id="rId2" Type="http://schemas.openxmlformats.org/officeDocument/2006/relationships/image" Target="../media/image74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11" Type="http://schemas.openxmlformats.org/officeDocument/2006/relationships/image" Target="../media/image81.svg"/><Relationship Id="rId5" Type="http://schemas.openxmlformats.org/officeDocument/2006/relationships/image" Target="../media/image73.svg"/><Relationship Id="rId15" Type="http://schemas.openxmlformats.org/officeDocument/2006/relationships/image" Target="../media/image85.svg"/><Relationship Id="rId23" Type="http://schemas.openxmlformats.org/officeDocument/2006/relationships/image" Target="../media/image93.svg"/><Relationship Id="rId10" Type="http://schemas.openxmlformats.org/officeDocument/2006/relationships/image" Target="../media/image80.png"/><Relationship Id="rId19" Type="http://schemas.openxmlformats.org/officeDocument/2006/relationships/image" Target="../media/image89.svg"/><Relationship Id="rId4" Type="http://schemas.openxmlformats.org/officeDocument/2006/relationships/image" Target="../media/image72.png"/><Relationship Id="rId9" Type="http://schemas.openxmlformats.org/officeDocument/2006/relationships/image" Target="../media/image79.sv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10" Type="http://schemas.openxmlformats.org/officeDocument/2006/relationships/image" Target="../media/image102.svg"/><Relationship Id="rId4" Type="http://schemas.openxmlformats.org/officeDocument/2006/relationships/image" Target="../media/image96.svg"/><Relationship Id="rId9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sv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4.svg"/><Relationship Id="rId4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D665EB1-CFC3-4EEB-B6F5-51C0B41DF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TIC TAC TOE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50208-6FD6-444E-B8E9-B7EC2B6AFE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>
                <a:solidFill>
                  <a:srgbClr val="C0E8F6"/>
                </a:solidFill>
              </a:rPr>
              <a:t>Proyecto 1 - Gamificación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107BF3-8739-4F02-AC18-49A6E6E3CF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Barcelona, 26 de Febrero 2021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F29E239B-183F-4664-8A52-61D41C16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85" y="886505"/>
            <a:ext cx="2238731" cy="27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B0B96-CF58-423C-9571-34250E6EF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E1E488-A8C5-462C-9449-A3D5CD8E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de juego a través de Jupyter Notebook</a:t>
            </a:r>
          </a:p>
        </p:txBody>
      </p:sp>
      <p:pic>
        <p:nvPicPr>
          <p:cNvPr id="5" name="Imagen 4" descr="Hombre del servicio de asistencia frustrado">
            <a:extLst>
              <a:ext uri="{FF2B5EF4-FFF2-40B4-BE49-F238E27FC236}">
                <a16:creationId xmlns:a16="http://schemas.microsoft.com/office/drawing/2014/main" id="{718CA371-446E-4F3F-853A-3A584FB1B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11" y="1665510"/>
            <a:ext cx="3547712" cy="352698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DC23F8B-6F80-40FA-87DA-8D403AE07029}"/>
              </a:ext>
            </a:extLst>
          </p:cNvPr>
          <p:cNvSpPr/>
          <p:nvPr/>
        </p:nvSpPr>
        <p:spPr>
          <a:xfrm>
            <a:off x="612559" y="3142593"/>
            <a:ext cx="4808754" cy="956441"/>
          </a:xfrm>
          <a:prstGeom prst="rightArrow">
            <a:avLst/>
          </a:prstGeom>
          <a:gradFill>
            <a:gsLst>
              <a:gs pos="0">
                <a:srgbClr val="BEEBF0"/>
              </a:gs>
              <a:gs pos="100000">
                <a:srgbClr val="1DC4FF"/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D4144AD-A094-4C53-81CD-31B9899E6984}"/>
              </a:ext>
            </a:extLst>
          </p:cNvPr>
          <p:cNvCxnSpPr/>
          <p:nvPr/>
        </p:nvCxnSpPr>
        <p:spPr>
          <a:xfrm>
            <a:off x="1242874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DE8CE4A-1504-4BD0-87F9-C5E9A3F866AC}"/>
              </a:ext>
            </a:extLst>
          </p:cNvPr>
          <p:cNvCxnSpPr/>
          <p:nvPr/>
        </p:nvCxnSpPr>
        <p:spPr>
          <a:xfrm>
            <a:off x="1858984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411FC8B-2DF0-4EBD-913A-D84EF22B1426}"/>
              </a:ext>
            </a:extLst>
          </p:cNvPr>
          <p:cNvCxnSpPr/>
          <p:nvPr/>
        </p:nvCxnSpPr>
        <p:spPr>
          <a:xfrm>
            <a:off x="2475094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75A1F23-9DE8-4443-866B-EB8AF9852294}"/>
              </a:ext>
            </a:extLst>
          </p:cNvPr>
          <p:cNvCxnSpPr/>
          <p:nvPr/>
        </p:nvCxnSpPr>
        <p:spPr>
          <a:xfrm>
            <a:off x="3091204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53117F5-D686-4ED3-9023-830C0D798049}"/>
              </a:ext>
            </a:extLst>
          </p:cNvPr>
          <p:cNvCxnSpPr/>
          <p:nvPr/>
        </p:nvCxnSpPr>
        <p:spPr>
          <a:xfrm>
            <a:off x="3707314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75F5782-3382-4458-995B-8DA9B6F53040}"/>
              </a:ext>
            </a:extLst>
          </p:cNvPr>
          <p:cNvCxnSpPr/>
          <p:nvPr/>
        </p:nvCxnSpPr>
        <p:spPr>
          <a:xfrm>
            <a:off x="4323426" y="3036163"/>
            <a:ext cx="0" cy="15003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0926EF-D364-4A7C-9D92-EE3B6A581EEE}"/>
              </a:ext>
            </a:extLst>
          </p:cNvPr>
          <p:cNvSpPr txBox="1"/>
          <p:nvPr/>
        </p:nvSpPr>
        <p:spPr>
          <a:xfrm>
            <a:off x="1242874" y="4577961"/>
            <a:ext cx="3284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</a:t>
            </a:r>
          </a:p>
        </p:txBody>
      </p:sp>
    </p:spTree>
    <p:extLst>
      <p:ext uri="{BB962C8B-B14F-4D97-AF65-F5344CB8AC3E}">
        <p14:creationId xmlns:p14="http://schemas.microsoft.com/office/powerpoint/2010/main" val="4894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5A6522-5100-46B5-AEEA-3908B29B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5472A-DE38-4714-A420-6A5682BF3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Objetivos e Instrucciones del juego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DC0DE-9F85-403A-998A-51982B7F3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A7A4F-7CCB-49FC-946C-7CF5C528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AB9FEF-FD42-438E-86BA-AC4D39EE3A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0E09C1-7C88-473F-98E6-82235FA181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Proceso del juego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AB251A4-6344-4D4B-94E3-1DD32AB6E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47EB513-5A6E-4E27-8235-9DBB83BEB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Desafíos y puntos de mejora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738B14C-5E70-4164-B3F5-3CA876FD7D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9631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7D19CAA-50C1-45FC-B62E-EEF724851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Cada uno de los estudiantes ha elegido y desarrollado un juego clásico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FD2181-8B21-4C63-A302-0879429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proyecto 1 consiste en la elaboración de un juego mediante la herramienta de programación Python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D600E44-F1E6-425E-A0A8-1DB92C21C471}"/>
              </a:ext>
            </a:extLst>
          </p:cNvPr>
          <p:cNvCxnSpPr>
            <a:cxnSpLocks/>
          </p:cNvCxnSpPr>
          <p:nvPr/>
        </p:nvCxnSpPr>
        <p:spPr>
          <a:xfrm>
            <a:off x="534958" y="2223680"/>
            <a:ext cx="3018368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>
            <a:extLst>
              <a:ext uri="{FF2B5EF4-FFF2-40B4-BE49-F238E27FC236}">
                <a16:creationId xmlns:a16="http://schemas.microsoft.com/office/drawing/2014/main" id="{B97883AD-F071-4F85-BFA9-58EDFAC75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989" y="1637122"/>
            <a:ext cx="604000" cy="755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CA392BB-D0EC-497A-88A1-E69551271A55}"/>
              </a:ext>
            </a:extLst>
          </p:cNvPr>
          <p:cNvSpPr txBox="1"/>
          <p:nvPr/>
        </p:nvSpPr>
        <p:spPr>
          <a:xfrm>
            <a:off x="1219781" y="1791557"/>
            <a:ext cx="216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Gamificación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68BD1A-DC0E-43E3-94E2-F62FAFD7A422}"/>
              </a:ext>
            </a:extLst>
          </p:cNvPr>
          <p:cNvSpPr txBox="1"/>
          <p:nvPr/>
        </p:nvSpPr>
        <p:spPr>
          <a:xfrm>
            <a:off x="1318818" y="2707167"/>
            <a:ext cx="135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Hangman</a:t>
            </a:r>
            <a:endParaRPr lang="es-E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1E57302-499D-4661-B16C-962E13CAA48D}"/>
              </a:ext>
            </a:extLst>
          </p:cNvPr>
          <p:cNvSpPr txBox="1"/>
          <p:nvPr/>
        </p:nvSpPr>
        <p:spPr>
          <a:xfrm>
            <a:off x="1318818" y="3359731"/>
            <a:ext cx="135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Mastermind</a:t>
            </a:r>
            <a:endParaRPr lang="es-E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D178C8E-0BCA-4324-81AA-6E125067C3CC}"/>
              </a:ext>
            </a:extLst>
          </p:cNvPr>
          <p:cNvGrpSpPr/>
          <p:nvPr/>
        </p:nvGrpSpPr>
        <p:grpSpPr>
          <a:xfrm>
            <a:off x="778042" y="3942148"/>
            <a:ext cx="1896334" cy="448072"/>
            <a:chOff x="778042" y="2637019"/>
            <a:chExt cx="1896334" cy="448072"/>
          </a:xfrm>
        </p:grpSpPr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753618F0-3A94-421A-AA05-5473E599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042" y="2637019"/>
              <a:ext cx="360947" cy="448072"/>
            </a:xfrm>
            <a:prstGeom prst="rect">
              <a:avLst/>
            </a:prstGeom>
          </p:spPr>
        </p:pic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887D092-881C-46E0-95D9-67C58D60C43D}"/>
                </a:ext>
              </a:extLst>
            </p:cNvPr>
            <p:cNvSpPr txBox="1"/>
            <p:nvPr/>
          </p:nvSpPr>
          <p:spPr>
            <a:xfrm>
              <a:off x="1318818" y="2707167"/>
              <a:ext cx="1355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Tic Tac Toe</a:t>
              </a:r>
            </a:p>
          </p:txBody>
        </p:sp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690CCB1-FA17-4A86-A5EE-6A56A919B4B3}"/>
              </a:ext>
            </a:extLst>
          </p:cNvPr>
          <p:cNvSpPr txBox="1"/>
          <p:nvPr/>
        </p:nvSpPr>
        <p:spPr>
          <a:xfrm>
            <a:off x="1318818" y="4664861"/>
            <a:ext cx="135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Blackjack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45D2275-CEBB-499D-9DAC-5C49D1AD3271}"/>
              </a:ext>
            </a:extLst>
          </p:cNvPr>
          <p:cNvSpPr txBox="1"/>
          <p:nvPr/>
        </p:nvSpPr>
        <p:spPr>
          <a:xfrm>
            <a:off x="1318818" y="5317425"/>
            <a:ext cx="135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Battleship</a:t>
            </a:r>
            <a:endParaRPr lang="es-E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5053080B-BCAA-4443-8FFE-931419747C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699"/>
          <a:stretch/>
        </p:blipFill>
        <p:spPr>
          <a:xfrm>
            <a:off x="734188" y="2629507"/>
            <a:ext cx="448654" cy="455946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8C2E79B5-7A52-439A-B031-2DBDD7CFC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042" y="4593157"/>
            <a:ext cx="417916" cy="522395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D8E775B1-A0C8-4B6D-A125-1C12392A3E8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21145" b="35274"/>
          <a:stretch/>
        </p:blipFill>
        <p:spPr>
          <a:xfrm>
            <a:off x="753848" y="5317425"/>
            <a:ext cx="564970" cy="307771"/>
          </a:xfrm>
          <a:prstGeom prst="rect">
            <a:avLst/>
          </a:prstGeom>
        </p:spPr>
      </p:pic>
      <p:pic>
        <p:nvPicPr>
          <p:cNvPr id="52" name="Gráfico 51">
            <a:extLst>
              <a:ext uri="{FF2B5EF4-FFF2-40B4-BE49-F238E27FC236}">
                <a16:creationId xmlns:a16="http://schemas.microsoft.com/office/drawing/2014/main" id="{1BE587E2-640D-4EDC-BABC-0070C237FF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18699"/>
          <a:stretch/>
        </p:blipFill>
        <p:spPr>
          <a:xfrm>
            <a:off x="778042" y="3301251"/>
            <a:ext cx="374907" cy="38100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AFD23D20-F421-4746-A407-5E7853A24B04}"/>
              </a:ext>
            </a:extLst>
          </p:cNvPr>
          <p:cNvSpPr/>
          <p:nvPr/>
        </p:nvSpPr>
        <p:spPr>
          <a:xfrm>
            <a:off x="534958" y="2498533"/>
            <a:ext cx="3018368" cy="128462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C632AA6-113F-4300-92D1-9B2810EFA857}"/>
              </a:ext>
            </a:extLst>
          </p:cNvPr>
          <p:cNvSpPr/>
          <p:nvPr/>
        </p:nvSpPr>
        <p:spPr>
          <a:xfrm>
            <a:off x="534958" y="4414695"/>
            <a:ext cx="3018368" cy="128462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EDDF319-B921-4A9A-911E-0DF6A809E1E6}"/>
              </a:ext>
            </a:extLst>
          </p:cNvPr>
          <p:cNvCxnSpPr>
            <a:cxnSpLocks/>
          </p:cNvCxnSpPr>
          <p:nvPr/>
        </p:nvCxnSpPr>
        <p:spPr>
          <a:xfrm>
            <a:off x="4771442" y="2223680"/>
            <a:ext cx="4574171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9EC5F89-0903-4A65-AE02-9BAD8B0B11A3}"/>
              </a:ext>
            </a:extLst>
          </p:cNvPr>
          <p:cNvSpPr txBox="1"/>
          <p:nvPr/>
        </p:nvSpPr>
        <p:spPr>
          <a:xfrm>
            <a:off x="5269834" y="1791557"/>
            <a:ext cx="3119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 de juego</a:t>
            </a:r>
          </a:p>
        </p:txBody>
      </p:sp>
      <p:pic>
        <p:nvPicPr>
          <p:cNvPr id="59" name="Gráfico 58">
            <a:extLst>
              <a:ext uri="{FF2B5EF4-FFF2-40B4-BE49-F238E27FC236}">
                <a16:creationId xmlns:a16="http://schemas.microsoft.com/office/drawing/2014/main" id="{419E5A12-42B8-4329-8FF7-0F3DB3A307C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20254"/>
          <a:stretch/>
        </p:blipFill>
        <p:spPr>
          <a:xfrm>
            <a:off x="4825293" y="1703241"/>
            <a:ext cx="516829" cy="515186"/>
          </a:xfrm>
          <a:prstGeom prst="rect">
            <a:avLst/>
          </a:prstGeom>
        </p:spPr>
      </p:pic>
      <p:pic>
        <p:nvPicPr>
          <p:cNvPr id="62" name="Gráfico 61" descr="Círculo con flecha a la izquierda con relleno sólido">
            <a:extLst>
              <a:ext uri="{FF2B5EF4-FFF2-40B4-BE49-F238E27FC236}">
                <a16:creationId xmlns:a16="http://schemas.microsoft.com/office/drawing/2014/main" id="{7FC433E9-3C1B-4B59-AFC9-9BA8CF36D2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3780802" y="3836094"/>
            <a:ext cx="660180" cy="660180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B566EA8E-BB68-4F24-B517-069D55875AC0}"/>
              </a:ext>
            </a:extLst>
          </p:cNvPr>
          <p:cNvSpPr txBox="1"/>
          <p:nvPr/>
        </p:nvSpPr>
        <p:spPr>
          <a:xfrm>
            <a:off x="5269834" y="4084157"/>
            <a:ext cx="4148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participantes:</a:t>
            </a:r>
          </a:p>
          <a:p>
            <a:pPr lvl="1"/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Jugador_1 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“X”</a:t>
            </a:r>
          </a:p>
          <a:p>
            <a:pPr lvl="1"/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“O”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D0E3D79-7E8A-4DE3-9B85-A9D1BCEAECEE}"/>
              </a:ext>
            </a:extLst>
          </p:cNvPr>
          <p:cNvSpPr txBox="1"/>
          <p:nvPr/>
        </p:nvSpPr>
        <p:spPr>
          <a:xfrm>
            <a:off x="5269834" y="4915590"/>
            <a:ext cx="4148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movimientos:</a:t>
            </a:r>
          </a:p>
          <a:p>
            <a:pPr lvl="1"/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podrán realizar un máximo de 9 movimientos para tratar de obtener la victoria, en caso contrario se declarar empate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E9BE532-57FF-433E-BA75-540199CB711E}"/>
              </a:ext>
            </a:extLst>
          </p:cNvPr>
          <p:cNvSpPr txBox="1"/>
          <p:nvPr/>
        </p:nvSpPr>
        <p:spPr>
          <a:xfrm>
            <a:off x="5269834" y="2378420"/>
            <a:ext cx="41483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  <a:p>
            <a:pPr lvl="1"/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Disponer de 3 marcadores (X o O) que estén unidos de alguna de las siguientes formas: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</a:t>
            </a:r>
          </a:p>
        </p:txBody>
      </p:sp>
      <p:pic>
        <p:nvPicPr>
          <p:cNvPr id="67" name="Gráfico 66" descr="Diana con relleno sólido">
            <a:extLst>
              <a:ext uri="{FF2B5EF4-FFF2-40B4-BE49-F238E27FC236}">
                <a16:creationId xmlns:a16="http://schemas.microsoft.com/office/drawing/2014/main" id="{8868C231-9609-4944-87A8-3E628B11E4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37388" y="2323726"/>
            <a:ext cx="431706" cy="431706"/>
          </a:xfrm>
          <a:prstGeom prst="rect">
            <a:avLst/>
          </a:prstGeom>
        </p:spPr>
      </p:pic>
      <p:pic>
        <p:nvPicPr>
          <p:cNvPr id="71" name="Gráfico 70">
            <a:extLst>
              <a:ext uri="{FF2B5EF4-FFF2-40B4-BE49-F238E27FC236}">
                <a16:creationId xmlns:a16="http://schemas.microsoft.com/office/drawing/2014/main" id="{1657F7BA-F227-4ECC-B61F-0054A21887B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50522" y="4051664"/>
            <a:ext cx="293882" cy="363031"/>
          </a:xfrm>
          <a:prstGeom prst="rect">
            <a:avLst/>
          </a:prstGeom>
        </p:spPr>
      </p:pic>
      <p:pic>
        <p:nvPicPr>
          <p:cNvPr id="73" name="Gráfico 72">
            <a:extLst>
              <a:ext uri="{FF2B5EF4-FFF2-40B4-BE49-F238E27FC236}">
                <a16:creationId xmlns:a16="http://schemas.microsoft.com/office/drawing/2014/main" id="{70289715-64DE-40F1-A4ED-BA3DCEBC1B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50522" y="4909926"/>
            <a:ext cx="329001" cy="411252"/>
          </a:xfrm>
          <a:prstGeom prst="rect">
            <a:avLst/>
          </a:prstGeom>
        </p:spPr>
      </p:pic>
      <p:sp>
        <p:nvSpPr>
          <p:cNvPr id="74" name="Rectángulo 73">
            <a:extLst>
              <a:ext uri="{FF2B5EF4-FFF2-40B4-BE49-F238E27FC236}">
                <a16:creationId xmlns:a16="http://schemas.microsoft.com/office/drawing/2014/main" id="{5774D334-5D21-45ED-B26B-E27C1E488BE5}"/>
              </a:ext>
            </a:extLst>
          </p:cNvPr>
          <p:cNvSpPr/>
          <p:nvPr/>
        </p:nvSpPr>
        <p:spPr>
          <a:xfrm>
            <a:off x="4771442" y="2351845"/>
            <a:ext cx="525265" cy="3320901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8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5A6522-5100-46B5-AEEA-3908B29B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endParaRPr lang="es-ES" dirty="0">
              <a:solidFill>
                <a:srgbClr val="C0E8F6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5472A-DE38-4714-A420-6A5682BF3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Objetivos e Instrucciones del juego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DC0DE-9F85-403A-998A-51982B7F3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A7A4F-7CCB-49FC-946C-7CF5C528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tx1"/>
                </a:solidFill>
              </a:rPr>
              <a:t>Organización del proyecto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AB9FEF-FD42-438E-86BA-AC4D39EE3A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0E09C1-7C88-473F-98E6-82235FA181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Proceso del juego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AB251A4-6344-4D4B-94E3-1DD32AB6E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47EB513-5A6E-4E27-8235-9DBB83BEB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Desafíos y puntos de mejora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738B14C-5E70-4164-B3F5-3CA876FD7D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7124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B1083628-729B-47A1-B2A6-3F72FFC7CAAF}"/>
              </a:ext>
            </a:extLst>
          </p:cNvPr>
          <p:cNvSpPr/>
          <p:nvPr/>
        </p:nvSpPr>
        <p:spPr>
          <a:xfrm flipV="1">
            <a:off x="1020932" y="2308200"/>
            <a:ext cx="7714695" cy="181464"/>
          </a:xfrm>
          <a:prstGeom prst="rect">
            <a:avLst/>
          </a:prstGeom>
          <a:gradFill flip="none" rotWithShape="1">
            <a:gsLst>
              <a:gs pos="0">
                <a:srgbClr val="BEEBF0"/>
              </a:gs>
              <a:gs pos="100000">
                <a:srgbClr val="1DC4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12B550F-7071-4CAB-B525-B2D286FAB82C}"/>
              </a:ext>
            </a:extLst>
          </p:cNvPr>
          <p:cNvSpPr/>
          <p:nvPr/>
        </p:nvSpPr>
        <p:spPr>
          <a:xfrm>
            <a:off x="447641" y="1819284"/>
            <a:ext cx="751129" cy="7964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B6B791-8BF1-4C8B-AEFC-8FE4F5C8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240247"/>
            <a:ext cx="8661400" cy="2455102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1CECB8B-DF39-44C8-B43B-F24205642E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El panel Kanban ha sido elaborado mediante la funcionalidad “Proyecto” de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E8E0C89-FB43-4270-9461-313BE9E9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la organización y gestión del proyecto, se ha utilizado la metodología Agile, Kanban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70F3C5-CAFC-4EB8-A466-1F2F5D114B64}"/>
              </a:ext>
            </a:extLst>
          </p:cNvPr>
          <p:cNvSpPr txBox="1"/>
          <p:nvPr/>
        </p:nvSpPr>
        <p:spPr>
          <a:xfrm rot="2312413">
            <a:off x="8329029" y="3240172"/>
            <a:ext cx="1254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E960F06-8439-4A32-B9FF-86B75707ED59}"/>
              </a:ext>
            </a:extLst>
          </p:cNvPr>
          <p:cNvGrpSpPr/>
          <p:nvPr/>
        </p:nvGrpSpPr>
        <p:grpSpPr>
          <a:xfrm>
            <a:off x="630599" y="2794143"/>
            <a:ext cx="2254644" cy="461665"/>
            <a:chOff x="630599" y="2514727"/>
            <a:chExt cx="2254644" cy="461665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C3DBB48-7AE3-4F66-84A1-0223073DA57E}"/>
                </a:ext>
              </a:extLst>
            </p:cNvPr>
            <p:cNvSpPr txBox="1"/>
            <p:nvPr/>
          </p:nvSpPr>
          <p:spPr>
            <a:xfrm>
              <a:off x="928497" y="2514727"/>
              <a:ext cx="195674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120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ES" dirty="0"/>
                <a:t>Tareas pendientes de realizar</a:t>
              </a:r>
            </a:p>
          </p:txBody>
        </p:sp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AE78E98F-4DF0-4B18-9A7E-6930245AF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0599" y="2559373"/>
              <a:ext cx="297898" cy="3723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17B7EF1-8F9D-4368-8456-71DBEB333794}"/>
              </a:ext>
            </a:extLst>
          </p:cNvPr>
          <p:cNvGrpSpPr/>
          <p:nvPr/>
        </p:nvGrpSpPr>
        <p:grpSpPr>
          <a:xfrm>
            <a:off x="3471454" y="5900442"/>
            <a:ext cx="2858324" cy="461665"/>
            <a:chOff x="3471454" y="5621026"/>
            <a:chExt cx="2858324" cy="461665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15B5900-114B-4DB2-9636-E3E64754FE2E}"/>
                </a:ext>
              </a:extLst>
            </p:cNvPr>
            <p:cNvSpPr txBox="1"/>
            <p:nvPr/>
          </p:nvSpPr>
          <p:spPr>
            <a:xfrm>
              <a:off x="3769351" y="5621026"/>
              <a:ext cx="256042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120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ES" dirty="0"/>
                <a:t>Tareas en que su estado de ejecución se encuentra en proceso</a:t>
              </a:r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3009A599-DC5D-4041-9118-732DA260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71454" y="5665672"/>
              <a:ext cx="297898" cy="3723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0E47C11-1DA0-4E5B-9AEE-A3F59AD40CD1}"/>
              </a:ext>
            </a:extLst>
          </p:cNvPr>
          <p:cNvGrpSpPr/>
          <p:nvPr/>
        </p:nvGrpSpPr>
        <p:grpSpPr>
          <a:xfrm>
            <a:off x="6095991" y="2694763"/>
            <a:ext cx="2312879" cy="461665"/>
            <a:chOff x="6095991" y="2415347"/>
            <a:chExt cx="2312879" cy="46166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D86964D-907C-47FA-9622-DD9E68C39D17}"/>
                </a:ext>
              </a:extLst>
            </p:cNvPr>
            <p:cNvSpPr txBox="1"/>
            <p:nvPr/>
          </p:nvSpPr>
          <p:spPr>
            <a:xfrm>
              <a:off x="6452124" y="2415347"/>
              <a:ext cx="195674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  <a:prstDash val="dash"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>
                <a:defRPr sz="120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s-ES" dirty="0"/>
                <a:t>Tareas que ya han sido correctamente ejecutadas</a:t>
              </a:r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88BE8CE3-A2E4-47CD-B524-0835BD899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5991" y="2459993"/>
              <a:ext cx="297898" cy="372373"/>
            </a:xfrm>
            <a:prstGeom prst="rect">
              <a:avLst/>
            </a:prstGeom>
          </p:spPr>
        </p:pic>
      </p:grpSp>
      <p:pic>
        <p:nvPicPr>
          <p:cNvPr id="5" name="Gráfico 4">
            <a:extLst>
              <a:ext uri="{FF2B5EF4-FFF2-40B4-BE49-F238E27FC236}">
                <a16:creationId xmlns:a16="http://schemas.microsoft.com/office/drawing/2014/main" id="{49F23B4D-B768-4E7D-BDEF-1FCD844291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3832"/>
          <a:stretch/>
        </p:blipFill>
        <p:spPr>
          <a:xfrm>
            <a:off x="630599" y="1802174"/>
            <a:ext cx="568171" cy="76516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71A7C47-E234-443F-A8FE-9FEDB2027624}"/>
              </a:ext>
            </a:extLst>
          </p:cNvPr>
          <p:cNvSpPr txBox="1"/>
          <p:nvPr/>
        </p:nvSpPr>
        <p:spPr>
          <a:xfrm>
            <a:off x="1341092" y="1807381"/>
            <a:ext cx="12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 de Proyecto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C52D315C-4607-45F2-9B35-50FBCE5199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21486"/>
          <a:stretch/>
        </p:blipFill>
        <p:spPr>
          <a:xfrm>
            <a:off x="8389618" y="1866459"/>
            <a:ext cx="811532" cy="79645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7CDF762-83DB-45C1-9432-34C746A00CC2}"/>
              </a:ext>
            </a:extLst>
          </p:cNvPr>
          <p:cNvSpPr txBox="1"/>
          <p:nvPr/>
        </p:nvSpPr>
        <p:spPr>
          <a:xfrm>
            <a:off x="7519763" y="1807381"/>
            <a:ext cx="12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de Proyecto</a:t>
            </a:r>
          </a:p>
        </p:txBody>
      </p:sp>
      <p:pic>
        <p:nvPicPr>
          <p:cNvPr id="31" name="Gráfico 30" descr="reloj de arena 60% con relleno sólido">
            <a:extLst>
              <a:ext uri="{FF2B5EF4-FFF2-40B4-BE49-F238E27FC236}">
                <a16:creationId xmlns:a16="http://schemas.microsoft.com/office/drawing/2014/main" id="{8B648724-B0E0-4E60-8304-7C90DE1EBB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84830" y="1694851"/>
            <a:ext cx="580606" cy="5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5A6522-5100-46B5-AEEA-3908B29B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endParaRPr lang="es-ES" dirty="0">
              <a:solidFill>
                <a:srgbClr val="C0E8F6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5472A-DE38-4714-A420-6A5682BF3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Objetivos e Instrucciones del juego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DC0DE-9F85-403A-998A-51982B7F3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A7A4F-7CCB-49FC-946C-7CF5C528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AB9FEF-FD42-438E-86BA-AC4D39EE3A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>
              <a:solidFill>
                <a:srgbClr val="00B0F0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0E09C1-7C88-473F-98E6-82235FA181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tx1"/>
                </a:solidFill>
              </a:rPr>
              <a:t>Proceso del juego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AB251A4-6344-4D4B-94E3-1DD32AB6E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47EB513-5A6E-4E27-8235-9DBB83BEB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Desafíos y puntos de mejora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738B14C-5E70-4164-B3F5-3CA876FD7D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05264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97DB51C-1815-4FBD-8124-92E1516EC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88" y="1162651"/>
            <a:ext cx="8880448" cy="313932"/>
          </a:xfrm>
        </p:spPr>
        <p:txBody>
          <a:bodyPr/>
          <a:lstStyle/>
          <a:p>
            <a:r>
              <a:rPr lang="es-ES" dirty="0"/>
              <a:t>Previamente al desarrollo de código se ha realizado un </a:t>
            </a:r>
            <a:r>
              <a:rPr lang="es-ES" dirty="0" err="1"/>
              <a:t>mock</a:t>
            </a:r>
            <a:r>
              <a:rPr lang="es-ES" dirty="0"/>
              <a:t>-up en papel acerca de su estructura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148163-E433-497C-94BC-B6EB4C65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juego ha sido estructurado en 6 diferentes bloques de código con el fin de disponer de una mayor visibilidad del flujo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BAD412-8982-44B1-B8E3-C7C8AF08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4" y="2176699"/>
            <a:ext cx="4346574" cy="679369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13D783F-473E-4032-92C1-C37E8997FB7B}"/>
              </a:ext>
            </a:extLst>
          </p:cNvPr>
          <p:cNvCxnSpPr>
            <a:cxnSpLocks/>
          </p:cNvCxnSpPr>
          <p:nvPr/>
        </p:nvCxnSpPr>
        <p:spPr>
          <a:xfrm>
            <a:off x="534958" y="1903260"/>
            <a:ext cx="8810655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81637499-4B9D-4E71-B728-308F412E7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3783"/>
          <a:stretch/>
        </p:blipFill>
        <p:spPr>
          <a:xfrm>
            <a:off x="534958" y="1397923"/>
            <a:ext cx="476250" cy="3942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A8F3D8-7E9C-4DB5-A7E6-6EF724F4FE6F}"/>
              </a:ext>
            </a:extLst>
          </p:cNvPr>
          <p:cNvSpPr txBox="1"/>
          <p:nvPr/>
        </p:nvSpPr>
        <p:spPr>
          <a:xfrm>
            <a:off x="1011208" y="1476779"/>
            <a:ext cx="24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 Flujo de Código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DE3C45-0867-4BAF-93A3-F64FB8730DCB}"/>
              </a:ext>
            </a:extLst>
          </p:cNvPr>
          <p:cNvSpPr txBox="1"/>
          <p:nvPr/>
        </p:nvSpPr>
        <p:spPr>
          <a:xfrm>
            <a:off x="631159" y="1913024"/>
            <a:ext cx="432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1 Creación de variables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(Definición variables)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683DE76-1312-4F6D-ADE7-20B3A78FA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8" y="3167646"/>
            <a:ext cx="4345200" cy="94931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9100CBA-A550-408D-9AB9-0263D574D344}"/>
              </a:ext>
            </a:extLst>
          </p:cNvPr>
          <p:cNvSpPr txBox="1"/>
          <p:nvPr/>
        </p:nvSpPr>
        <p:spPr>
          <a:xfrm>
            <a:off x="583074" y="2844528"/>
            <a:ext cx="429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2 Creación de Instrucciones juego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6838D47-D227-4D01-B7FC-75644C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15" y="4360057"/>
            <a:ext cx="4345200" cy="9992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2B80DBB-E155-436C-A0DC-67B033F994BA}"/>
              </a:ext>
            </a:extLst>
          </p:cNvPr>
          <p:cNvSpPr txBox="1"/>
          <p:nvPr/>
        </p:nvSpPr>
        <p:spPr>
          <a:xfrm>
            <a:off x="583074" y="4095000"/>
            <a:ext cx="429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3 Creación de tablero de juego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(Uso de diccionario +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FC12D7F-3DC7-45B0-A29F-283B34D62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09" y="5645840"/>
            <a:ext cx="4298486" cy="68761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3E492CF-25C0-41EB-ADA9-5DDF28425F1D}"/>
              </a:ext>
            </a:extLst>
          </p:cNvPr>
          <p:cNvSpPr txBox="1"/>
          <p:nvPr/>
        </p:nvSpPr>
        <p:spPr>
          <a:xfrm>
            <a:off x="504180" y="5387439"/>
            <a:ext cx="4568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 4 Definición de limitaciones del juego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break)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181BD9E-34E3-4C52-A53F-44363399F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013" y="2176699"/>
            <a:ext cx="4297084" cy="221229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7B7FA050-F731-407A-BC2C-D6DA2510AA25}"/>
              </a:ext>
            </a:extLst>
          </p:cNvPr>
          <p:cNvSpPr txBox="1"/>
          <p:nvPr/>
        </p:nvSpPr>
        <p:spPr>
          <a:xfrm>
            <a:off x="5035012" y="1921588"/>
            <a:ext cx="487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 5 Arquitectura del juego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input,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,,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7808F6D-E1D9-4368-A4B8-C3A37A16EA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520" y="4690419"/>
            <a:ext cx="3733343" cy="136748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A7738AD-4BD2-4502-A992-2B17F37631A4}"/>
              </a:ext>
            </a:extLst>
          </p:cNvPr>
          <p:cNvSpPr txBox="1"/>
          <p:nvPr/>
        </p:nvSpPr>
        <p:spPr>
          <a:xfrm>
            <a:off x="5035012" y="4428810"/>
            <a:ext cx="438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 #  6 Combinaciones ganadoras 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4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C5A6522-5100-46B5-AEEA-3908B29BE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endParaRPr lang="es-ES" dirty="0">
              <a:solidFill>
                <a:srgbClr val="C0E8F6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5472A-DE38-4714-A420-6A5682BF3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Objetivos e Instrucciones del juego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DC0DE-9F85-403A-998A-51982B7F32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4A7A4F-7CCB-49FC-946C-7CF5C5282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5AB9FEF-FD42-438E-86BA-AC4D39EE3A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A0E09C1-7C88-473F-98E6-82235FA181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s-ES" dirty="0"/>
              <a:t>Proceso del juego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AB251A4-6344-4D4B-94E3-1DD32AB6E6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>
              <a:solidFill>
                <a:srgbClr val="00B0F0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47EB513-5A6E-4E27-8235-9DBB83BEB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r>
              <a:rPr lang="es-ES" dirty="0">
                <a:solidFill>
                  <a:schemeClr val="tx1"/>
                </a:solidFill>
              </a:rPr>
              <a:t>Desafíos y puntos de mejora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738B14C-5E70-4164-B3F5-3CA876FD7D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93347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7D19CAA-50C1-45FC-B62E-EEF724851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88" y="1162651"/>
            <a:ext cx="8880448" cy="535531"/>
          </a:xfrm>
        </p:spPr>
        <p:txBody>
          <a:bodyPr/>
          <a:lstStyle/>
          <a:p>
            <a:r>
              <a:rPr lang="es-ES" dirty="0"/>
              <a:t>A través de este análisis interno espero poder disponer de mayor  enfoque crítico para el siguiente proyecto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FD2181-8B21-4C63-A302-08794293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Este primer proyecto ha supuesto afrontar una serie de desafíos a la vez que han permitido identificar puntos de mejora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D600E44-F1E6-425E-A0A8-1DB92C21C471}"/>
              </a:ext>
            </a:extLst>
          </p:cNvPr>
          <p:cNvCxnSpPr>
            <a:cxnSpLocks/>
          </p:cNvCxnSpPr>
          <p:nvPr/>
        </p:nvCxnSpPr>
        <p:spPr>
          <a:xfrm>
            <a:off x="534958" y="3088350"/>
            <a:ext cx="3018368" cy="0"/>
          </a:xfrm>
          <a:prstGeom prst="line">
            <a:avLst/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CA392BB-D0EC-497A-88A1-E69551271A55}"/>
              </a:ext>
            </a:extLst>
          </p:cNvPr>
          <p:cNvSpPr txBox="1"/>
          <p:nvPr/>
        </p:nvSpPr>
        <p:spPr>
          <a:xfrm>
            <a:off x="887767" y="2749796"/>
            <a:ext cx="289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Desafíos del proyecto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AF84CAE-D985-49CD-A597-029130A7A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01"/>
          <a:stretch/>
        </p:blipFill>
        <p:spPr>
          <a:xfrm>
            <a:off x="1524767" y="1728277"/>
            <a:ext cx="1038750" cy="98029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A0259C4-B9E7-4B07-8298-A136321D3E29}"/>
              </a:ext>
            </a:extLst>
          </p:cNvPr>
          <p:cNvCxnSpPr>
            <a:cxnSpLocks/>
          </p:cNvCxnSpPr>
          <p:nvPr/>
        </p:nvCxnSpPr>
        <p:spPr>
          <a:xfrm>
            <a:off x="5320022" y="3088350"/>
            <a:ext cx="301836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801BE8C-FBA8-48D7-8F36-BA1655C16826}"/>
              </a:ext>
            </a:extLst>
          </p:cNvPr>
          <p:cNvSpPr txBox="1"/>
          <p:nvPr/>
        </p:nvSpPr>
        <p:spPr>
          <a:xfrm>
            <a:off x="5672831" y="2749796"/>
            <a:ext cx="289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Puntos a mejorar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B6CDC8A-7609-4D02-A806-408242907A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1389"/>
          <a:stretch/>
        </p:blipFill>
        <p:spPr>
          <a:xfrm>
            <a:off x="6352956" y="1846679"/>
            <a:ext cx="952500" cy="935962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22D19377-118E-49D3-960D-887323FD4B59}"/>
              </a:ext>
            </a:extLst>
          </p:cNvPr>
          <p:cNvSpPr txBox="1"/>
          <p:nvPr/>
        </p:nvSpPr>
        <p:spPr>
          <a:xfrm>
            <a:off x="887767" y="3405795"/>
            <a:ext cx="289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estructura del juego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1212946-211A-4E5E-AB04-41961F823D30}"/>
              </a:ext>
            </a:extLst>
          </p:cNvPr>
          <p:cNvSpPr txBox="1"/>
          <p:nvPr/>
        </p:nvSpPr>
        <p:spPr>
          <a:xfrm>
            <a:off x="887767" y="3892516"/>
            <a:ext cx="289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funciones necesarias para cada una de las acciones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4DB764B-63FD-45F3-9031-11052BB0769C}"/>
              </a:ext>
            </a:extLst>
          </p:cNvPr>
          <p:cNvSpPr txBox="1"/>
          <p:nvPr/>
        </p:nvSpPr>
        <p:spPr>
          <a:xfrm>
            <a:off x="887767" y="4845251"/>
            <a:ext cx="2893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donde empiezan y finalizan los bucles para integrar bien el resto de funciones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9A600E-476D-4E0E-8DA0-C2D6D0F03B8B}"/>
              </a:ext>
            </a:extLst>
          </p:cNvPr>
          <p:cNvSpPr txBox="1"/>
          <p:nvPr/>
        </p:nvSpPr>
        <p:spPr>
          <a:xfrm>
            <a:off x="534988" y="3316361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6C431C5-893E-46D7-8CAA-F676C5A13E14}"/>
              </a:ext>
            </a:extLst>
          </p:cNvPr>
          <p:cNvSpPr txBox="1"/>
          <p:nvPr/>
        </p:nvSpPr>
        <p:spPr>
          <a:xfrm>
            <a:off x="534988" y="4080806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7FC94F3-9B8B-42D0-BD04-8DC33B5E3F00}"/>
              </a:ext>
            </a:extLst>
          </p:cNvPr>
          <p:cNvSpPr txBox="1"/>
          <p:nvPr/>
        </p:nvSpPr>
        <p:spPr>
          <a:xfrm>
            <a:off x="534988" y="5153027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41FF8B9-E5BA-48B5-B128-918D2A8A6C57}"/>
              </a:ext>
            </a:extLst>
          </p:cNvPr>
          <p:cNvSpPr txBox="1"/>
          <p:nvPr/>
        </p:nvSpPr>
        <p:spPr>
          <a:xfrm>
            <a:off x="5672831" y="3405795"/>
            <a:ext cx="289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Utilización de mayor variedad de funciones (clases, </a:t>
            </a:r>
            <a:r>
              <a:rPr lang="es-E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D491872-819E-4560-B79B-5E3F494E1C4C}"/>
              </a:ext>
            </a:extLst>
          </p:cNvPr>
          <p:cNvSpPr txBox="1"/>
          <p:nvPr/>
        </p:nvSpPr>
        <p:spPr>
          <a:xfrm>
            <a:off x="5672831" y="3985974"/>
            <a:ext cx="289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Depender menos de soporte externo para el entendimiento de la sintaxis de funciones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A6279CE-2A94-46F3-82DE-84B14239BD23}"/>
              </a:ext>
            </a:extLst>
          </p:cNvPr>
          <p:cNvSpPr txBox="1"/>
          <p:nvPr/>
        </p:nvSpPr>
        <p:spPr>
          <a:xfrm>
            <a:off x="5672831" y="5091471"/>
            <a:ext cx="289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Incrementar la velocidad de ejecución (retraso en </a:t>
            </a:r>
            <a:r>
              <a:rPr lang="es-E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labs</a:t>
            </a:r>
            <a:r>
              <a:rPr lang="es-E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86085F1-5A1E-4D27-9198-66BB7403C07E}"/>
              </a:ext>
            </a:extLst>
          </p:cNvPr>
          <p:cNvSpPr txBox="1"/>
          <p:nvPr/>
        </p:nvSpPr>
        <p:spPr>
          <a:xfrm>
            <a:off x="5320052" y="3316361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57073F-53DE-4D34-A868-31A5D692BD21}"/>
              </a:ext>
            </a:extLst>
          </p:cNvPr>
          <p:cNvSpPr txBox="1"/>
          <p:nvPr/>
        </p:nvSpPr>
        <p:spPr>
          <a:xfrm>
            <a:off x="5320052" y="4080806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F85B95B-9B02-406A-A2B3-025A69674AD4}"/>
              </a:ext>
            </a:extLst>
          </p:cNvPr>
          <p:cNvSpPr txBox="1"/>
          <p:nvPr/>
        </p:nvSpPr>
        <p:spPr>
          <a:xfrm>
            <a:off x="5320052" y="5153027"/>
            <a:ext cx="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7659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99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2_Tema de Office">
  <a:themeElements>
    <a:clrScheme name="Personalizado 6">
      <a:dk1>
        <a:sysClr val="windowText" lastClr="000000"/>
      </a:dk1>
      <a:lt1>
        <a:sysClr val="window" lastClr="FFFFFF"/>
      </a:lt1>
      <a:dk2>
        <a:srgbClr val="194780"/>
      </a:dk2>
      <a:lt2>
        <a:srgbClr val="838ABD"/>
      </a:lt2>
      <a:accent1>
        <a:srgbClr val="194780"/>
      </a:accent1>
      <a:accent2>
        <a:srgbClr val="4C8CDC"/>
      </a:accent2>
      <a:accent3>
        <a:srgbClr val="C3D9F3"/>
      </a:accent3>
      <a:accent4>
        <a:srgbClr val="F2F2F2"/>
      </a:accent4>
      <a:accent5>
        <a:srgbClr val="BFBFBF"/>
      </a:accent5>
      <a:accent6>
        <a:srgbClr val="7F7F7F"/>
      </a:accent6>
      <a:hlink>
        <a:srgbClr val="194780"/>
      </a:hlink>
      <a:folHlink>
        <a:srgbClr val="4C8CD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89DFD7C12147458818A6F3F396D5B0" ma:contentTypeVersion="2" ma:contentTypeDescription="Crear nuevo documento." ma:contentTypeScope="" ma:versionID="28af6b178fcc9cc2182d842140a31480">
  <xsd:schema xmlns:xsd="http://www.w3.org/2001/XMLSchema" xmlns:xs="http://www.w3.org/2001/XMLSchema" xmlns:p="http://schemas.microsoft.com/office/2006/metadata/properties" xmlns:ns2="2d049b55-e17f-4a5b-8537-fbf922abe804" targetNamespace="http://schemas.microsoft.com/office/2006/metadata/properties" ma:root="true" ma:fieldsID="369bcc1e7f65f573c9aa0ed9aa72eabe" ns2:_="">
    <xsd:import namespace="2d049b55-e17f-4a5b-8537-fbf922abe8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49b55-e17f-4a5b-8537-fbf922abe8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994E57-3D01-461E-B1FA-1DAAADFC0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049b55-e17f-4a5b-8537-fbf922abe8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778D5-2E72-410D-8E8A-C99366E289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C4131A-A31B-453E-BCC2-217B7B71FC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23470</TotalTime>
  <Words>497</Words>
  <Application>Microsoft Office PowerPoint</Application>
  <PresentationFormat>A4 (210 x 297 mm)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2_Tema de Office</vt:lpstr>
      <vt:lpstr>Presentación de PowerPoint</vt:lpstr>
      <vt:lpstr>Presentación de PowerPoint</vt:lpstr>
      <vt:lpstr>El proyecto 1 consiste en la elaboración de un juego mediante la herramienta de programación Python</vt:lpstr>
      <vt:lpstr>Presentación de PowerPoint</vt:lpstr>
      <vt:lpstr>Para la organización y gestión del proyecto, se ha utilizado la metodología Agile, Kanban</vt:lpstr>
      <vt:lpstr>Presentación de PowerPoint</vt:lpstr>
      <vt:lpstr>El juego ha sido estructurado en 6 diferentes bloques de código con el fin de disponer de una mayor visibilidad del flujo</vt:lpstr>
      <vt:lpstr>Presentación de PowerPoint</vt:lpstr>
      <vt:lpstr>Este primer proyecto ha supuesto afrontar una serie de desafíos a la vez que han permitido identificar puntos de mejora</vt:lpstr>
      <vt:lpstr>Presentación de juego a través de Jupyter Notebook</vt:lpstr>
    </vt:vector>
  </TitlesOfParts>
  <Company>Alfa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Guillén</dc:creator>
  <cp:lastModifiedBy>Joan Uruén Just</cp:lastModifiedBy>
  <cp:revision>1185</cp:revision>
  <cp:lastPrinted>2015-03-20T11:05:23Z</cp:lastPrinted>
  <dcterms:created xsi:type="dcterms:W3CDTF">2014-12-02T12:42:32Z</dcterms:created>
  <dcterms:modified xsi:type="dcterms:W3CDTF">2021-02-26T17:38:11Z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0x0101004689DFD7C12147458818A6F3F396D5B0</vt:lpwstr>
  </property>
  <property fmtid="{D5CDD505-2E9C-101B-9397-08002B2CF9AE}" pid="3" name="Order">
    <vt:r8>2300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axKeyword">
    <vt:lpwstr/>
  </property>
</Properties>
</file>