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1" r:id="rId3"/>
    <p:sldId id="275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2" r:id="rId16"/>
    <p:sldId id="268" r:id="rId17"/>
    <p:sldId id="273" r:id="rId18"/>
    <p:sldId id="269" r:id="rId19"/>
    <p:sldId id="274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3"/>
    <p:restoredTop sz="94714"/>
  </p:normalViewPr>
  <p:slideViewPr>
    <p:cSldViewPr snapToGrid="0" snapToObjects="1">
      <p:cViewPr varScale="1">
        <p:scale>
          <a:sx n="155" d="100"/>
          <a:sy n="155" d="100"/>
        </p:scale>
        <p:origin x="2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F14C46-7B4F-3043-B680-E364BCA099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1C387A4-2374-B14F-B609-2693067AE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0DF5AA-B595-084F-AEA6-6949F9DD3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C9E4A-52CB-7245-9D50-00FAC810AA63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53201E-423B-2D42-A06D-90071038A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DC07FE-A67B-D24B-BEF5-07E21052E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7AE4-F5C8-2D43-8A40-6CEFB6BE25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522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3D7532-0431-1449-9DAF-5F6D18BB9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9AD640E-232F-CF48-AC07-F2A0C390F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84EB5A-C247-B448-A8EF-ECC9CDB86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C9E4A-52CB-7245-9D50-00FAC810AA63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80F4DA-D065-DB43-9327-3568D1413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1E0582-FAAC-8943-8EF8-95AF3BD64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7AE4-F5C8-2D43-8A40-6CEFB6BE25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773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11619AB-DE5C-1441-AF84-E7A2150073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34BFFB5-721A-4A4C-9FC0-AF652A89F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B1DE2A-DD03-1144-AC06-DADF56AC2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C9E4A-52CB-7245-9D50-00FAC810AA63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B93B9D-F38C-4744-AA1A-2859CD5B6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2AA55E-E0AA-0A4D-8065-782795A9F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7AE4-F5C8-2D43-8A40-6CEFB6BE25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021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05DAFD-61EB-A64C-AB9F-F7E261689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8AD63D-674D-1646-B81F-154C06E75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CA4548-1D02-5145-A58F-ABA6B6253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C9E4A-52CB-7245-9D50-00FAC810AA63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7E471B-F9D3-9D45-99DD-34BD7ABB1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256958-4CFB-8940-A96B-BE83FC867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7AE4-F5C8-2D43-8A40-6CEFB6BE25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2892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CB591C-697D-DB47-9018-BA59F3044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DC6018C-5C48-5B4B-80BB-318F3C5F4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549664-094A-754D-A664-75540DD7D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C9E4A-52CB-7245-9D50-00FAC810AA63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37389A-30A4-964F-A94F-CE40C6156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9D12BB-0CA6-F44D-8882-63B05B4A6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7AE4-F5C8-2D43-8A40-6CEFB6BE25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5679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0823F3-A272-4E40-B84F-7CC5B4AFC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D2B1B4-7E79-0C49-8FFF-485B0B9E5B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0557FF7-955C-D24A-8CD2-F97BB4D7B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0A4CDE4-9C52-E64F-A114-BB30E9608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C9E4A-52CB-7245-9D50-00FAC810AA63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D366A26-A59C-D444-B7FB-39C2ADA2E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6C24024-47BE-1840-A342-ADA86DE66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7AE4-F5C8-2D43-8A40-6CEFB6BE25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3306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234A04-0DAF-9B4C-8679-6D9D36AEA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0405A9-79C0-8944-8B31-092AA4531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20CB377-EDE3-9E4D-822F-82E0EAA31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F88929D-1AD3-6C42-840E-CBEDC419C5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905D3F4-E2DE-A248-BE26-5201C6C593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47027BB-17E3-7846-8FFF-DF5F38BF5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C9E4A-52CB-7245-9D50-00FAC810AA63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818CA61-0057-044A-9D48-5FB404F55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0A17055-23BE-6941-8723-2839806FC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7AE4-F5C8-2D43-8A40-6CEFB6BE25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580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EA0508-7DF8-454A-985F-534AEAA08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8B856ED-0897-8541-B412-C6CB2F4DE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C9E4A-52CB-7245-9D50-00FAC810AA63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A30CD5A-36E3-944D-B290-085490768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B7F4279-A9F1-6B46-87CD-40838CEA5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7AE4-F5C8-2D43-8A40-6CEFB6BE25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5397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76A2A40-DE6E-004B-BA09-45C82D63F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C9E4A-52CB-7245-9D50-00FAC810AA63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97B2AF8-3506-0549-919B-AB26044A7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5778FB4-DE3E-5341-B45F-E5BD29981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7AE4-F5C8-2D43-8A40-6CEFB6BE25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0633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7DEF6A-E0A5-6E4C-A5C7-9851BA629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E80DFC-B90F-7F4F-8FFE-38A74D0B4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8A30304-D377-4145-BCB9-3DC97C8D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CC9768E-04CF-384C-B20C-A534DBF7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C9E4A-52CB-7245-9D50-00FAC810AA63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DB92B08-BD35-3F40-9BBD-B120E0601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25400D8-E5E0-4746-B7DF-90C7DD6E8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7AE4-F5C8-2D43-8A40-6CEFB6BE25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765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370C3-E2C3-8240-8942-B11C29A17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B259951-9C3D-D843-9C4E-F4484234CC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3B66B63-E06F-6447-99F4-C45A0AE82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8E224D9-4CC7-5A4B-8354-A7B6F75F7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C9E4A-52CB-7245-9D50-00FAC810AA63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B7CE707-EAA6-5D4F-B907-611BCED09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5D0AC5C-D746-9B45-BD7A-F8141BA5F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F7AE4-F5C8-2D43-8A40-6CEFB6BE25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248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D8BA63-E7E8-B64A-96DD-C1878DD06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A3A01E5-FC78-7446-8B3A-7871BF1DB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D91C67-C2D7-2945-9214-6B12DC7351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C9E4A-52CB-7245-9D50-00FAC810AA63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037110-47F0-F840-8B93-2B58FEB96D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986314-A876-F14D-98B6-55DFCB5025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F7AE4-F5C8-2D43-8A40-6CEFB6BE25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042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ssgridgarden.com/#ru" TargetMode="External"/><Relationship Id="rId2" Type="http://schemas.openxmlformats.org/officeDocument/2006/relationships/hyperlink" Target="https://flexboxfroggy.com/#ru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aniuse.com/" TargetMode="External"/><Relationship Id="rId2" Type="http://schemas.openxmlformats.org/officeDocument/2006/relationships/hyperlink" Target="https://developer.mozilla.org/ru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SSIAR/JUSSIAR/blob/main/connection.m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SSIA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E06BCE-3536-9D4F-9A3F-D36BE05C87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Вводная лекция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603118B-F8AB-664D-AC69-C62D25AA35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06.09.2022</a:t>
            </a:r>
          </a:p>
          <a:p>
            <a:r>
              <a:rPr lang="ru-RU" dirty="0"/>
              <a:t>Преподаватель: Клоков Станислав</a:t>
            </a:r>
          </a:p>
        </p:txBody>
      </p:sp>
    </p:spTree>
    <p:extLst>
      <p:ext uri="{BB962C8B-B14F-4D97-AF65-F5344CB8AC3E}">
        <p14:creationId xmlns:p14="http://schemas.microsoft.com/office/powerpoint/2010/main" val="1674724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ED5A50-5C04-794A-9649-DFADFE06A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Как делают сеньоры?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9325F7E-5DB8-8C40-9CF8-2A49A1B79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200" y="1821543"/>
            <a:ext cx="61976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674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02115E-3A8A-8C4A-BF4D-1B199A038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Плюсы и минусы сеньоров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A305568-B33C-BF46-BF03-03E075235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44485"/>
            <a:ext cx="5676900" cy="13716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5BFC38C-E11E-AF49-BFD1-7348C1484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707" y="4565650"/>
            <a:ext cx="40767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568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78A597-FFB6-1942-B622-E32280AE7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Hypertext Markup Language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DE19F9-7BEC-4E4B-90D6-66574A201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Doctype</a:t>
            </a:r>
          </a:p>
          <a:p>
            <a:r>
              <a:rPr lang="ru-RU" dirty="0"/>
              <a:t>Версии</a:t>
            </a:r>
          </a:p>
          <a:p>
            <a:r>
              <a:rPr lang="ru-RU" dirty="0"/>
              <a:t>Теги</a:t>
            </a:r>
          </a:p>
          <a:p>
            <a:r>
              <a:rPr lang="ru-RU" dirty="0"/>
              <a:t>Мета</a:t>
            </a:r>
            <a:endParaRPr lang="en-US" dirty="0"/>
          </a:p>
          <a:p>
            <a:r>
              <a:rPr lang="ru-RU" dirty="0"/>
              <a:t>Роботы</a:t>
            </a:r>
          </a:p>
          <a:p>
            <a:r>
              <a:rPr lang="ru-RU" dirty="0"/>
              <a:t>Читаемость</a:t>
            </a:r>
            <a:endParaRPr lang="en-US" dirty="0"/>
          </a:p>
          <a:p>
            <a:r>
              <a:rPr lang="ru-RU" dirty="0"/>
              <a:t>Атрибуты</a:t>
            </a:r>
          </a:p>
          <a:p>
            <a:r>
              <a:rPr lang="ru-RU" dirty="0"/>
              <a:t>Обо всем по порядку и о чем захотите…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55B94E0-F945-9348-88C2-46774CE0B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5478" y="1690688"/>
            <a:ext cx="27051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170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A5B006-7DF2-A54B-88EC-84CDF0236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Дальше </a:t>
            </a:r>
            <a:r>
              <a:rPr lang="en-US" dirty="0"/>
              <a:t>CSS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0701F9-3A1D-3B4B-AF7B-4F1E74ECD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Подключение стилей (</a:t>
            </a:r>
            <a:r>
              <a:rPr lang="en-US" dirty="0"/>
              <a:t>inline, &lt;style/&gt;, &lt;link&gt;)</a:t>
            </a:r>
          </a:p>
          <a:p>
            <a:r>
              <a:rPr lang="ru-RU" dirty="0"/>
              <a:t>Селекторы (теги</a:t>
            </a:r>
            <a:r>
              <a:rPr lang="en-US" dirty="0"/>
              <a:t>, </a:t>
            </a:r>
            <a:r>
              <a:rPr lang="ru-RU" dirty="0"/>
              <a:t>классы, </a:t>
            </a:r>
            <a:r>
              <a:rPr lang="ru-RU" dirty="0" err="1"/>
              <a:t>айди</a:t>
            </a:r>
            <a:r>
              <a:rPr lang="ru-RU" dirty="0"/>
              <a:t>, общие)</a:t>
            </a:r>
          </a:p>
          <a:p>
            <a:r>
              <a:rPr lang="ru-RU" dirty="0"/>
              <a:t>Комбинации (запятая, пробел, плюс, тильда, без разделителя)</a:t>
            </a:r>
          </a:p>
          <a:p>
            <a:r>
              <a:rPr lang="ru-RU" dirty="0"/>
              <a:t>Атрибуты:</a:t>
            </a:r>
          </a:p>
          <a:p>
            <a:pPr lvl="1"/>
            <a:r>
              <a:rPr lang="en-US" dirty="0"/>
              <a:t>=</a:t>
            </a:r>
            <a:r>
              <a:rPr lang="ru-RU" dirty="0"/>
              <a:t>(равенство)</a:t>
            </a:r>
          </a:p>
          <a:p>
            <a:pPr lvl="1"/>
            <a:r>
              <a:rPr lang="en-US" dirty="0"/>
              <a:t>^=</a:t>
            </a:r>
            <a:r>
              <a:rPr lang="ru-RU" dirty="0"/>
              <a:t>(начало)</a:t>
            </a:r>
          </a:p>
          <a:p>
            <a:pPr lvl="1"/>
            <a:r>
              <a:rPr lang="en-US" dirty="0"/>
              <a:t>$= (</a:t>
            </a:r>
            <a:r>
              <a:rPr lang="ru-RU" dirty="0"/>
              <a:t>конец)</a:t>
            </a:r>
          </a:p>
          <a:p>
            <a:pPr lvl="1"/>
            <a:r>
              <a:rPr lang="en-US" dirty="0"/>
              <a:t>*=</a:t>
            </a:r>
            <a:r>
              <a:rPr lang="ru-RU" dirty="0"/>
              <a:t>(подстрока)</a:t>
            </a:r>
          </a:p>
          <a:p>
            <a:pPr lvl="1"/>
            <a:r>
              <a:rPr lang="en-US" dirty="0"/>
              <a:t>~=(</a:t>
            </a:r>
            <a:r>
              <a:rPr lang="ru-RU" dirty="0"/>
              <a:t>если есть класс)</a:t>
            </a:r>
          </a:p>
          <a:p>
            <a:pPr lvl="1"/>
            <a:r>
              <a:rPr lang="en-US" dirty="0"/>
              <a:t>|=(</a:t>
            </a:r>
            <a:r>
              <a:rPr lang="ru-RU" dirty="0"/>
              <a:t>полное вхождение через дефис)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3327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385EA1-6908-0D45-AC2B-5CC1CBA89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Опять </a:t>
            </a:r>
            <a:r>
              <a:rPr lang="en-US" dirty="0"/>
              <a:t>CSS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3B92EE-C011-CB4F-BD35-606042489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Псевдо-селекторы:</a:t>
            </a:r>
          </a:p>
          <a:p>
            <a:pPr lvl="1"/>
            <a:r>
              <a:rPr lang="en-US" dirty="0"/>
              <a:t>:first-child</a:t>
            </a:r>
          </a:p>
          <a:p>
            <a:pPr lvl="1"/>
            <a:r>
              <a:rPr lang="en-US" dirty="0"/>
              <a:t>:last-child</a:t>
            </a:r>
          </a:p>
          <a:p>
            <a:pPr lvl="1"/>
            <a:r>
              <a:rPr lang="en-US" dirty="0"/>
              <a:t>:not(…)</a:t>
            </a:r>
            <a:endParaRPr lang="ru-RU" dirty="0"/>
          </a:p>
          <a:p>
            <a:pPr lvl="1"/>
            <a:r>
              <a:rPr lang="en-US" dirty="0"/>
              <a:t>:nth-child(even/odd/{</a:t>
            </a:r>
            <a:r>
              <a:rPr lang="ru-RU" dirty="0"/>
              <a:t>число</a:t>
            </a:r>
            <a:r>
              <a:rPr lang="en-US" dirty="0"/>
              <a:t>}/{</a:t>
            </a:r>
            <a:r>
              <a:rPr lang="ru-RU" dirty="0"/>
              <a:t>число</a:t>
            </a:r>
            <a:r>
              <a:rPr lang="en-US" dirty="0" err="1"/>
              <a:t>n+x</a:t>
            </a:r>
            <a:r>
              <a:rPr lang="en-US" dirty="0"/>
              <a:t>})</a:t>
            </a:r>
          </a:p>
          <a:p>
            <a:pPr lvl="1"/>
            <a:r>
              <a:rPr lang="en-US" dirty="0"/>
              <a:t>:empty</a:t>
            </a:r>
          </a:p>
          <a:p>
            <a:pPr lvl="1"/>
            <a:endParaRPr lang="en-US" dirty="0"/>
          </a:p>
          <a:p>
            <a:r>
              <a:rPr lang="en-US" dirty="0"/>
              <a:t>Hover, focus, checked</a:t>
            </a:r>
          </a:p>
          <a:p>
            <a:pPr lvl="1"/>
            <a:endParaRPr lang="en-US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4443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22847A-5816-0344-B6B2-5CB8EB3F9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Свойства </a:t>
            </a:r>
            <a:r>
              <a:rPr lang="en-US" dirty="0"/>
              <a:t> CSS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5D5FCE-672A-9B45-8CD0-B0BDD31F0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Position</a:t>
            </a:r>
          </a:p>
          <a:p>
            <a:r>
              <a:rPr lang="en-US" dirty="0"/>
              <a:t>Margin</a:t>
            </a:r>
          </a:p>
          <a:p>
            <a:r>
              <a:rPr lang="en-US" dirty="0"/>
              <a:t>Padding</a:t>
            </a:r>
          </a:p>
          <a:p>
            <a:r>
              <a:rPr lang="en-US" dirty="0"/>
              <a:t>Border</a:t>
            </a:r>
          </a:p>
          <a:p>
            <a:r>
              <a:rPr lang="en-US" dirty="0"/>
              <a:t>Background</a:t>
            </a:r>
          </a:p>
          <a:p>
            <a:r>
              <a:rPr lang="en-US" dirty="0"/>
              <a:t>Color</a:t>
            </a:r>
          </a:p>
          <a:p>
            <a:r>
              <a:rPr lang="en-US" dirty="0"/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5469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0D4DC5-0306-9F42-9865-E62A70928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Все еще </a:t>
            </a:r>
            <a:r>
              <a:rPr lang="en-US" dirty="0"/>
              <a:t>CSS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024156-1B5B-B743-931F-C969D542E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Flex </a:t>
            </a:r>
            <a:r>
              <a:rPr lang="en-US" dirty="0">
                <a:hlinkClick r:id="rId2"/>
              </a:rPr>
              <a:t>https://flexboxfroggy.com/#ru</a:t>
            </a:r>
            <a:r>
              <a:rPr lang="en-US" dirty="0"/>
              <a:t> </a:t>
            </a:r>
          </a:p>
          <a:p>
            <a:r>
              <a:rPr lang="en-US" dirty="0"/>
              <a:t>Grid </a:t>
            </a:r>
            <a:r>
              <a:rPr lang="en-US" dirty="0">
                <a:hlinkClick r:id="rId3"/>
              </a:rPr>
              <a:t>https://cssgridgarden.com/#ru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5918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D9C826-70FE-F54C-979B-8D132D23C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Где </a:t>
            </a:r>
            <a:r>
              <a:rPr lang="ru-RU" dirty="0" err="1"/>
              <a:t>гуглить</a:t>
            </a:r>
            <a:r>
              <a:rPr lang="ru-RU" dirty="0"/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53A3D1-829B-8948-965C-339519C80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>
                <a:hlinkClick r:id="rId2"/>
              </a:rPr>
              <a:t>https://developer.mozilla.org/ru/</a:t>
            </a:r>
            <a:endParaRPr lang="en" dirty="0"/>
          </a:p>
          <a:p>
            <a:r>
              <a:rPr lang="en" dirty="0">
                <a:hlinkClick r:id="rId3"/>
              </a:rPr>
              <a:t>https://caniuse.com/</a:t>
            </a:r>
            <a:endParaRPr lang="en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7441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7B8F39-44E9-6645-82F2-9A3AA089E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50618"/>
          </a:xfrm>
        </p:spPr>
        <p:txBody>
          <a:bodyPr/>
          <a:lstStyle/>
          <a:p>
            <a:pPr algn="ctr"/>
            <a:r>
              <a:rPr lang="ru-RU" dirty="0"/>
              <a:t>Вопросы?</a:t>
            </a:r>
          </a:p>
        </p:txBody>
      </p:sp>
    </p:spTree>
    <p:extLst>
      <p:ext uri="{BB962C8B-B14F-4D97-AF65-F5344CB8AC3E}">
        <p14:creationId xmlns:p14="http://schemas.microsoft.com/office/powerpoint/2010/main" val="2461091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72F08F-0105-9946-8BCF-A0968ECC0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Мои контакты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D45B43-9535-B042-B630-C707DC231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>
                <a:hlinkClick r:id="rId2"/>
              </a:rPr>
              <a:t>https://github.com/JUSSIAR/JUSSIAR/blob/main/connection.md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5001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C040BC-DBCF-6541-8D11-333380582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Что нам пригодится?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C46E16-2971-7A4A-B9C9-9FC7D132E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. </a:t>
            </a:r>
            <a:r>
              <a:rPr lang="ru-RU" dirty="0"/>
              <a:t>Мой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https://github.com/JUSSIAR</a:t>
            </a:r>
            <a:r>
              <a:rPr lang="en-US" dirty="0"/>
              <a:t> </a:t>
            </a:r>
            <a:endParaRPr lang="ru-RU" dirty="0"/>
          </a:p>
          <a:p>
            <a:r>
              <a:rPr lang="ru-RU" dirty="0"/>
              <a:t>Какая</a:t>
            </a:r>
            <a:r>
              <a:rPr lang="en-US" dirty="0"/>
              <a:t>-</a:t>
            </a:r>
            <a:r>
              <a:rPr lang="ru-RU" dirty="0" err="1"/>
              <a:t>нибудь</a:t>
            </a:r>
            <a:r>
              <a:rPr lang="ru-RU" dirty="0"/>
              <a:t> </a:t>
            </a:r>
            <a:r>
              <a:rPr lang="en-US" dirty="0"/>
              <a:t>IDE </a:t>
            </a:r>
            <a:r>
              <a:rPr lang="ru-RU" dirty="0"/>
              <a:t>(</a:t>
            </a:r>
            <a:r>
              <a:rPr lang="en-US" dirty="0" err="1"/>
              <a:t>webstorm</a:t>
            </a:r>
            <a:r>
              <a:rPr lang="ru-RU" dirty="0"/>
              <a:t>/</a:t>
            </a:r>
            <a:r>
              <a:rPr lang="en-US" dirty="0" err="1"/>
              <a:t>vscode</a:t>
            </a:r>
            <a:r>
              <a:rPr lang="en-US" dirty="0"/>
              <a:t>/…)</a:t>
            </a:r>
            <a:endParaRPr lang="ru-RU" dirty="0"/>
          </a:p>
          <a:p>
            <a:r>
              <a:rPr lang="ru-RU" dirty="0"/>
              <a:t>Вопросы?</a:t>
            </a:r>
          </a:p>
        </p:txBody>
      </p:sp>
    </p:spTree>
    <p:extLst>
      <p:ext uri="{BB962C8B-B14F-4D97-AF65-F5344CB8AC3E}">
        <p14:creationId xmlns:p14="http://schemas.microsoft.com/office/powerpoint/2010/main" val="2424238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63AA57-2AC8-654F-A016-195A990A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Система оценки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4676AC-CF73-7B4A-A936-E408106D9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Хотим ли мы экзамен?</a:t>
            </a:r>
          </a:p>
          <a:p>
            <a:r>
              <a:rPr lang="ru-RU" dirty="0"/>
              <a:t>Оценка за </a:t>
            </a:r>
            <a:r>
              <a:rPr lang="ru-RU" dirty="0" err="1"/>
              <a:t>домашки</a:t>
            </a:r>
            <a:r>
              <a:rPr lang="ru-RU" dirty="0"/>
              <a:t> – средняя по всем</a:t>
            </a:r>
            <a:endParaRPr lang="en-US" dirty="0"/>
          </a:p>
          <a:p>
            <a:r>
              <a:rPr lang="ru-RU" dirty="0"/>
              <a:t>Итоговая - ?</a:t>
            </a:r>
          </a:p>
        </p:txBody>
      </p:sp>
    </p:spTree>
    <p:extLst>
      <p:ext uri="{BB962C8B-B14F-4D97-AF65-F5344CB8AC3E}">
        <p14:creationId xmlns:p14="http://schemas.microsoft.com/office/powerpoint/2010/main" val="470865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5555FE-10C7-E943-8108-DEF048017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Из чего состоит мир?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D433A63-CEE3-9C49-8F2A-64CE8BDE6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1966685"/>
            <a:ext cx="7696200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710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505C0A-4455-2048-BFA0-DC4F2D71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Наш мир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71BFCF3-D1B4-AB48-8C84-7CB637254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950" y="1628775"/>
            <a:ext cx="7658100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000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1DF21A-96EA-D04F-9167-6E8C68108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Параллельный мир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720B3E4-EF48-B84E-95C5-F73A1149B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684" y="1690688"/>
            <a:ext cx="6029779" cy="508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34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B662DF-64CF-8F4E-A91E-B43F8738B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Варианты взаимодействия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CCC5E0D-08D3-8B4C-879D-EFF56FCA9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32" y="2201408"/>
            <a:ext cx="6097782" cy="272982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886A4A0-0DF8-DF41-9728-9F3418DAC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538" y="1992086"/>
            <a:ext cx="6011461" cy="359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278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CE163-182B-8D48-9B90-5E3D680FF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Вариант, который мы заслужили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49A1764-DC91-234B-AACD-56162B198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50" y="1690688"/>
            <a:ext cx="6515100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912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1A038D-25B4-F247-999A-58E19AE2F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 и против хорошей жизни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ADD53B2-F3FA-574A-BDD4-28F7C4DDE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85" y="2234973"/>
            <a:ext cx="6616700" cy="14732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72A0480-4E5B-3D4F-B005-620358734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1729" y="4312557"/>
            <a:ext cx="64770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15326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2813</TotalTime>
  <Words>264</Words>
  <Application>Microsoft Macintosh PowerPoint</Application>
  <PresentationFormat>Широкоэкранный</PresentationFormat>
  <Paragraphs>65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Тема Office</vt:lpstr>
      <vt:lpstr>Вводная лекция</vt:lpstr>
      <vt:lpstr>Что нам пригодится?</vt:lpstr>
      <vt:lpstr>Система оценки</vt:lpstr>
      <vt:lpstr>Из чего состоит мир?</vt:lpstr>
      <vt:lpstr>Наш мир</vt:lpstr>
      <vt:lpstr>Параллельный мир</vt:lpstr>
      <vt:lpstr>Варианты взаимодействия</vt:lpstr>
      <vt:lpstr>Вариант, который мы заслужили</vt:lpstr>
      <vt:lpstr>За и против хорошей жизни</vt:lpstr>
      <vt:lpstr>Как делают сеньоры?</vt:lpstr>
      <vt:lpstr>Плюсы и минусы сеньоров</vt:lpstr>
      <vt:lpstr>Hypertext Markup Language</vt:lpstr>
      <vt:lpstr>Дальше CSS</vt:lpstr>
      <vt:lpstr>Опять CSS</vt:lpstr>
      <vt:lpstr>Свойства  CSS</vt:lpstr>
      <vt:lpstr>Все еще CSS</vt:lpstr>
      <vt:lpstr>Где гуглить?</vt:lpstr>
      <vt:lpstr>Вопросы?</vt:lpstr>
      <vt:lpstr>Мои контакты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Вводная лекция</dc:title>
  <dc:creator>Microsoft Office User</dc:creator>
  <cp:lastModifiedBy>Microsoft Office User</cp:lastModifiedBy>
  <cp:revision>3</cp:revision>
  <dcterms:created xsi:type="dcterms:W3CDTF">2022-09-06T10:24:31Z</dcterms:created>
  <dcterms:modified xsi:type="dcterms:W3CDTF">2022-09-08T09:17:44Z</dcterms:modified>
</cp:coreProperties>
</file>