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</p:sldMasterIdLst>
  <p:sldIdLst>
    <p:sldId id="256" r:id="rId6"/>
    <p:sldId id="257" r:id="rId7"/>
    <p:sldId id="258" r:id="rId8"/>
    <p:sldId id="259" r:id="rId9"/>
    <p:sldId id="260" r:id="rId10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9571936E-EBF5-4B80-8284-BDBC6A658ED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idnightblu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A76219-175B-42D6-B737-A09BF7E0BAE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E292C7F-CA79-438C-AA85-A796F0CCB1B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Midnightblu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2700000" y="1357200"/>
            <a:ext cx="4679640" cy="1875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19393E21-1C71-4080-9500-4DB5EA3CB54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" name="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ftr" idx="1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4"/>
          <p:cNvSpPr>
            <a:spLocks noGrp="1"/>
          </p:cNvSpPr>
          <p:nvPr>
            <p:ph type="sldNum" idx="2"/>
          </p:nvPr>
        </p:nvSpPr>
        <p:spPr>
          <a:xfrm>
            <a:off x="9180000" y="5175000"/>
            <a:ext cx="719640" cy="44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13B8E32D-0624-414B-BD49-FD0C8E8B1B1C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PlaceHolder 5"/>
          <p:cNvSpPr>
            <a:spLocks noGrp="1"/>
          </p:cNvSpPr>
          <p:nvPr>
            <p:ph type="dt" idx="3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ftr" idx="4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sldNum" idx="5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9436E96-88FC-479E-9239-CD0913A3C6AE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dt" idx="6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ftr" idx="7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sldNum" idx="8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D3123765-E481-41C6-BFE8-CC42623A3DA3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 type="dt" idx="9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2520000" y="1350000"/>
            <a:ext cx="5039640" cy="188964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ffffff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120600" rIns="120600" tIns="75600" bIns="75600" anchor="ctr">
            <a:noAutofit/>
          </a:bodyPr>
          <a:p>
            <a:pPr algn="ctr">
              <a:lnSpc>
                <a:spcPct val="100000"/>
              </a:lnSpc>
            </a:pPr>
            <a:endParaRPr b="0" lang="ru-RU" sz="1800" spc="-1" strike="noStrike">
              <a:solidFill>
                <a:srgbClr val="2c3e50"/>
              </a:solidFill>
              <a:latin typeface="Source Sans Pro"/>
              <a:ea typeface="DejaVu Sans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>
              <a:buNone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ftr" idx="10"/>
          </p:nvPr>
        </p:nvSpPr>
        <p:spPr>
          <a:xfrm>
            <a:off x="3420000" y="5400000"/>
            <a:ext cx="323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&lt;нижний колонтитул&gt;</a:t>
            </a:r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sldNum" idx="11"/>
          </p:nvPr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1" lang="ru-RU" sz="1800" spc="-1" strike="noStrike">
                <a:solidFill>
                  <a:srgbClr val="ffffff"/>
                </a:solidFill>
                <a:latin typeface="Source Sans Pro Black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6BB7BB21-145E-485B-8127-3A532D86331F}" type="slidenum">
              <a:rPr b="1" lang="ru-RU" sz="1800" spc="-1" strike="noStrike">
                <a:solidFill>
                  <a:srgbClr val="ffffff"/>
                </a:solidFill>
                <a:latin typeface="Source Sans Pro Black"/>
              </a:rPr>
              <a:t>&lt;номер&gt;</a:t>
            </a:fld>
            <a:endParaRPr b="0" lang="ru-RU" sz="18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dt" idx="12"/>
          </p:nvPr>
        </p:nvSpPr>
        <p:spPr>
          <a:xfrm>
            <a:off x="360000" y="5400000"/>
            <a:ext cx="2879640" cy="269640"/>
          </a:xfrm>
          <a:prstGeom prst="rect">
            <a:avLst/>
          </a:prstGeom>
          <a:noFill/>
          <a:ln w="7200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360000" y="1072800"/>
            <a:ext cx="9359640" cy="72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Проект по Web, Telegramm bot.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360000" y="2340000"/>
            <a:ext cx="9359640" cy="1484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ru-RU" sz="2200" spc="-1" strike="noStrike">
                <a:solidFill>
                  <a:srgbClr val="ffffff"/>
                </a:solidFill>
                <a:latin typeface="Source Sans Pro"/>
              </a:rPr>
              <a:t>Лапин Никита</a:t>
            </a:r>
            <a:endParaRPr b="0" lang="ru-RU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Бот выдаёт погоду в выбранном городе в заданный период времени.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180360" y="1980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С помощью OpenWheather API бот получает актуальные погодные данные и обрабатывает запрос пользователя.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После этого бот выводит погоду по заданным параметрам, есть возможность выбрать город и временной промежуток для погоды.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D7EE121-7979-4A30-AEC9-85D6BB836A17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Библиотеки и API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/>
          </p:nvPr>
        </p:nvSpPr>
        <p:spPr>
          <a:xfrm>
            <a:off x="180000" y="1620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2c3e50"/>
                </a:solidFill>
                <a:latin typeface="Source Sans Pro Semibold"/>
              </a:rPr>
              <a:t>В программе используется библиотека python-telegram-bot, которая при помощи API python-telegram-bot создает телеграмм бота и взаимодействует с ним.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57"/>
              </a:spcAft>
              <a:buNone/>
              <a:tabLst>
                <a:tab algn="l" pos="0"/>
              </a:tabLst>
            </a:pPr>
            <a:r>
              <a:rPr b="1" lang="ru-RU" sz="2000" spc="-1" strike="noStrike">
                <a:solidFill>
                  <a:srgbClr val="2c3e50"/>
                </a:solidFill>
                <a:latin typeface="Source Sans Pro Semibold"/>
              </a:rPr>
              <a:t>Так же в для получения актуальных погодных данных используется OpenWheather API.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4C44682-448B-4EAE-8CDC-DBED3F0C513C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ffffff"/>
                </a:solidFill>
                <a:latin typeface="Source Sans Pro Black"/>
              </a:rPr>
              <a:t>Цель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180000" y="1620000"/>
            <a:ext cx="935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 algn="ctr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b="1" lang="ru-RU" sz="2400" spc="-1" strike="noStrike">
                <a:solidFill>
                  <a:srgbClr val="2c3e50"/>
                </a:solidFill>
                <a:latin typeface="Source Sans Pro Semibold"/>
              </a:rPr>
              <a:t>Программа призвана предоставлять быстрый прогноз погоды в ближайшее время.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9355CF3-7AFF-41F7-9558-76CFFA0E4B18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2700000" y="1440000"/>
            <a:ext cx="4679640" cy="161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 anchorCtr="1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ru-RU" sz="2700" spc="-1" strike="noStrike">
                <a:solidFill>
                  <a:srgbClr val="2c3e50"/>
                </a:solidFill>
                <a:latin typeface="Source Sans Pro Black"/>
              </a:rPr>
              <a:t>Спасибо за внимание!</a:t>
            </a:r>
            <a:endParaRPr b="0" lang="ru-RU" sz="2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71BAE783-41F1-4CB7-8E7D-9E30E2B8F52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</TotalTime>
  <Application>LibreOffice/24.2.6.2$Windows_X86_64 LibreOffice_project/ef66aa7e36a1bb8e65bfbc63aba53045a14d0871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2025-01-09T13:46:35Z</dcterms:created>
  <dc:creator/>
  <dc:description/>
  <dc:language>ru-RU</dc:language>
  <cp:lastModifiedBy/>
  <dcterms:modified xsi:type="dcterms:W3CDTF">2025-05-15T00:01:33Z</dcterms:modified>
  <cp:revision>3</cp:revision>
  <dc:subject/>
  <dc:title>Midnightblue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