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A22B3-2256-4B67-983A-22D71ACED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CBBE0D-CB65-49EA-86D3-A49F84354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8EE66-BFC7-4AA4-953C-0226B174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7C97-2F38-4007-B3A0-D0E28DA6032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0444E-1F92-4233-AE74-D11ED115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58360-698E-444C-B34C-CCC47375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7458-C6B8-4FD7-A8B7-6A059E287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0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1EBE0-8CC0-4BA8-AA4E-93F7242A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501B13-F488-419A-AC47-2CB418CF8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E33D1-02BC-4CFD-90CD-960055F3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7C97-2F38-4007-B3A0-D0E28DA6032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BBA42-3E94-4A55-90D2-9A7BF74D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132A5-8894-4F94-812E-C5776B34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7458-C6B8-4FD7-A8B7-6A059E287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01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9CBA0E-E6C1-4670-AC91-E0249109E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C3CF24-A527-4F26-95EF-EC264D26E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297A8-9E7F-40A8-A7BA-D2E1D6AF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7C97-2F38-4007-B3A0-D0E28DA6032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6A382-10C6-4A9A-B2D5-CE81EF99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2DFC2-6F89-445B-A39B-03426A05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7458-C6B8-4FD7-A8B7-6A059E287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0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961EB-1EF1-4320-A942-8E830DE9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54101-7AC2-4690-9CA2-D30C7058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51D50-E0A7-4039-A2BC-6AC83253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7C97-2F38-4007-B3A0-D0E28DA6032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E03AA-D238-4089-AC74-77C98C6B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DB9F3-DE8D-48FD-B42F-632DB94F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7458-C6B8-4FD7-A8B7-6A059E287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1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25D5E-D28C-4045-9100-0A4F0C37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015307-9D2E-4EEE-9D5B-1EAA25135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BCFFB-F987-4CD4-8668-6DCDF128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7C97-2F38-4007-B3A0-D0E28DA6032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F8FA6-A492-4502-8680-0C52E0D8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493B1-518D-4EF5-B880-E3C11873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7458-C6B8-4FD7-A8B7-6A059E287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2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4EA8B-A321-44F2-9F62-68BAEBFF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B6E81-54DF-4732-B94C-A103C82E7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1FFAF2-C9E9-46A5-BFE3-432696ECB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6FFAEE-1FB8-4507-8FDC-098DBFF8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7C97-2F38-4007-B3A0-D0E28DA6032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DFDAA6-3F94-47D6-9736-D02D55A0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6DD8F-CEF1-4160-824B-9A0F3025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7458-C6B8-4FD7-A8B7-6A059E287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99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A7A78-14C6-4094-A7C0-4FAFE0CB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29F71F-3353-42CB-9F27-16F6EF00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9D5025-FF1A-4D87-AB23-495AF03D5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3FEC7B-A098-419C-A6F5-B8FCF3938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3A321A-1027-4D9A-AD91-387C7D51D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A628EF-8DCD-4B64-94A3-D1398C58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7C97-2F38-4007-B3A0-D0E28DA6032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3F88FA-1D12-44A3-8345-AB7BA036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82EEF7-A015-4474-ABAB-C4E5D0F7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7458-C6B8-4FD7-A8B7-6A059E287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88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21A75-CDD5-41BE-9446-42F7F435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C79BA9-C76B-418B-8824-E18C276F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7C97-2F38-4007-B3A0-D0E28DA6032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9C087B-D557-48F7-8C2E-4750DAD0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5F9D44-3EF0-4D0B-968F-B5E0C93B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7458-C6B8-4FD7-A8B7-6A059E287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2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C3E95D-A513-4C45-901A-4A25622B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7C97-2F38-4007-B3A0-D0E28DA6032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C01017-EC0C-4857-8E72-435C8F37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15A495-738E-4DFA-9D57-EC398BC3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7458-C6B8-4FD7-A8B7-6A059E287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73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9CBAF-0CE1-4B76-A27F-39D980C4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C0CB4-E52E-4D62-B7AC-A9AC69DE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836071-B581-452F-9715-B0AC7371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FE6EFA-439C-4033-AB7E-937A3914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7C97-2F38-4007-B3A0-D0E28DA6032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064292-0335-4F66-B201-5C0E6152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337772-AF27-49A1-96FA-9EB36E6B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7458-C6B8-4FD7-A8B7-6A059E287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7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12FCB-FD03-42FC-A699-3D4C537E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A62187-CED0-4AB1-8AD5-2DCE108CC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46E0C8-DC41-4BE7-B030-39D431E72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89230C-3CE4-497D-A3AC-C4BA8308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7C97-2F38-4007-B3A0-D0E28DA6032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00E26-9648-451C-89D6-FDDA4A5A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37820C-CDF3-45B3-A9B2-6EC48216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57458-C6B8-4FD7-A8B7-6A059E287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9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E16270-26D9-4BD6-B770-50DF979D1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B95D4-A8FE-4539-BFBC-208253220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7F3C1-ADBE-4633-80DA-203C5984C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47C97-2F38-4007-B3A0-D0E28DA6032B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ABF96-B6EB-4798-BCBA-0425D0AFC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7E6E9-01B4-4315-9B94-BF26FE815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57458-C6B8-4FD7-A8B7-6A059E287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3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EFD45-7480-4CB0-BA33-F55C62D6E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644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13800" b="1" dirty="0"/>
              <a:t>Test</a:t>
            </a:r>
            <a:endParaRPr lang="zh-CN" alt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233749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Administrator</dc:creator>
  <cp:lastModifiedBy>Administrator</cp:lastModifiedBy>
  <cp:revision>1</cp:revision>
  <dcterms:created xsi:type="dcterms:W3CDTF">2018-12-05T14:27:06Z</dcterms:created>
  <dcterms:modified xsi:type="dcterms:W3CDTF">2018-12-05T14:27:31Z</dcterms:modified>
</cp:coreProperties>
</file>