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D3742-EE5B-4375-BB85-4D0DAD8A7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D67D2C-27EF-4807-B714-BEDBB6CD4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CA53D0-F410-4254-B43B-8D9EAFDBB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018B-1415-4F7D-B0F9-2B47281A7E4F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A9BFCD-0120-43AD-A0DC-2FAC4F766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3DE759-922D-4927-9CE9-7848920C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F14B-AB08-4675-B74A-DD1853354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8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1116B-8131-4F97-AC7F-EBFADBD3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1DDF4A-CEF3-4FF1-B61C-886C77F82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8120B-CEC5-445E-A1A5-BDFFA760A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018B-1415-4F7D-B0F9-2B47281A7E4F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1616ED-78CF-409D-BCA1-C85DBA8F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932B00-2042-4C2B-8B5C-33EFD522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F14B-AB08-4675-B74A-DD1853354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87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7B82C7-2CE9-4F33-A2EB-E7348072A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C7D996-EF9A-4A8C-9B9F-D6B33F5C4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DFF98-040B-4B97-BB76-BC42B6106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018B-1415-4F7D-B0F9-2B47281A7E4F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C1CC34-D40D-499C-929C-5A1914E5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6945F-79EC-4A68-ABE0-8B85D65D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F14B-AB08-4675-B74A-DD1853354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46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E7DCC-FDA5-4EEA-A45A-2F64D36E2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041C48-59EB-4A96-B521-2198488D5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56E1C3-DFFF-423D-8327-2CF0F402E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018B-1415-4F7D-B0F9-2B47281A7E4F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6114A-A6E0-4ADE-8AB8-ADB44FF1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065E52-6E90-43A9-94D3-5A0108A8D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F14B-AB08-4675-B74A-DD1853354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40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DDD23-2E68-4B3F-911C-D5B05FEFE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B65BF5-B8A4-491C-9232-E342DD4A7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2A0EEE-51CD-4518-AAA0-6279328D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018B-1415-4F7D-B0F9-2B47281A7E4F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B50182-C7C1-4289-81A8-3065766D2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0D04B5-67D5-4D15-AC83-E37B2C0A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F14B-AB08-4675-B74A-DD1853354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26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32525-AEF6-4F3E-826E-B5A57E79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CD3C00-797A-4EB4-A768-33B54659D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2FBB63-4953-47E1-976C-DEBAB0D6A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D1DFC7-CDDC-42E4-AA99-586E3BB58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018B-1415-4F7D-B0F9-2B47281A7E4F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695208-B6E4-453E-B39A-32EE0D16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7FF061-913D-4F0F-98F3-CF9510D0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F14B-AB08-4675-B74A-DD1853354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775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2EBB9-A490-425C-9EB1-77F5CEE9E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2D5E6C-F4E6-473E-AECE-2A9C4CF92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BC4B89-D526-45A2-AF96-3E3A55FD4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44985D-412B-46A5-B8EA-4D163FC07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ADBFE2-D3BB-4A91-AB5F-BD32A3765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7D88EE-7E45-4815-BA74-1F18F725F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018B-1415-4F7D-B0F9-2B47281A7E4F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ED4226-B7BD-49B6-9489-E2D4BC010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A84BF2-EC24-47AB-8108-9A4FEED9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F14B-AB08-4675-B74A-DD1853354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09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130BD-17DE-4F7E-9269-7C02996FE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FD9F11-70C2-4485-B068-6B390111F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018B-1415-4F7D-B0F9-2B47281A7E4F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041BB2-D075-4E81-AA76-5BD988AA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B72233-E7A1-4252-AAAE-E8A4DA1F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F14B-AB08-4675-B74A-DD1853354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40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15F957-CD9D-4303-89BA-CD2485DE1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018B-1415-4F7D-B0F9-2B47281A7E4F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150EF0-5C43-43FC-895B-5C74702D9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A60784-52C1-4A84-ABCF-86208724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F14B-AB08-4675-B74A-DD1853354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4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347AA-3839-42F1-8F6D-199C660ED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D4BD19-4176-4132-AEF8-A24F853A9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7CCED9-B208-4704-892D-B1C3A7F4D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A8C84D-A55B-4CD7-AFC1-602C51CB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018B-1415-4F7D-B0F9-2B47281A7E4F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9A7E7C-06A6-479E-B5F1-8AFED911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3E779D-35D2-4391-B934-8CCC1DD2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F14B-AB08-4675-B74A-DD1853354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95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BB189-8A5D-4B69-A4BC-842A3865B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163728-9701-49F8-9F0D-A7EE4BC49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EA69F9-2486-4EF0-A630-E71D7E4CB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45B82B-A2C3-4C5B-99C2-3F643C78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018B-1415-4F7D-B0F9-2B47281A7E4F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CFCA0B-994C-4D46-A0F5-9086D26F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322074-525D-4421-A507-A7B7CD86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F14B-AB08-4675-B74A-DD1853354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11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AA0AA8-8576-4932-93D4-FE323C4F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ACF9D1-A136-4670-A7C8-A752C4BD4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50C96D-BD86-4D68-BE50-FD15C79E1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8018B-1415-4F7D-B0F9-2B47281A7E4F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E086E-328C-4700-B40F-56A75231B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329E7-4676-4331-9FDE-1D29EEF57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8F14B-AB08-4675-B74A-DD1853354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3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19270E03-B357-4B7C-B467-C5E26E696F84}"/>
              </a:ext>
            </a:extLst>
          </p:cNvPr>
          <p:cNvSpPr/>
          <p:nvPr/>
        </p:nvSpPr>
        <p:spPr>
          <a:xfrm>
            <a:off x="1405631" y="569651"/>
            <a:ext cx="2189824" cy="2189824"/>
          </a:xfrm>
          <a:prstGeom prst="ellipse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M</a:t>
            </a:r>
            <a:endParaRPr lang="en-US" altLang="ko-KR" dirty="0"/>
          </a:p>
          <a:p>
            <a:pPr algn="ctr"/>
            <a:r>
              <a:rPr lang="en-US" altLang="ko-KR" sz="1600" dirty="0"/>
              <a:t>[Model]</a:t>
            </a:r>
          </a:p>
          <a:p>
            <a:pPr algn="ctr"/>
            <a:r>
              <a:rPr lang="ko-KR" altLang="en-US" sz="1600" dirty="0"/>
              <a:t>데이터</a:t>
            </a:r>
            <a:endParaRPr lang="en-US" altLang="ko-KR" sz="1600" dirty="0"/>
          </a:p>
          <a:p>
            <a:pPr algn="ctr"/>
            <a:r>
              <a:rPr lang="en-US" altLang="ko-KR" sz="1600" dirty="0"/>
              <a:t>DB</a:t>
            </a:r>
          </a:p>
          <a:p>
            <a:pPr algn="ctr"/>
            <a:r>
              <a:rPr lang="ko-KR" altLang="en-US" sz="1600" dirty="0"/>
              <a:t>파일 저장소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D55ACF2-C4C2-412D-8365-B9DB4EB3B6A1}"/>
              </a:ext>
            </a:extLst>
          </p:cNvPr>
          <p:cNvSpPr/>
          <p:nvPr/>
        </p:nvSpPr>
        <p:spPr>
          <a:xfrm>
            <a:off x="8596545" y="569651"/>
            <a:ext cx="2189824" cy="218982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V</a:t>
            </a:r>
          </a:p>
          <a:p>
            <a:pPr algn="ctr"/>
            <a:r>
              <a:rPr lang="en-US" altLang="ko-KR" sz="1600" dirty="0"/>
              <a:t>[View]</a:t>
            </a:r>
          </a:p>
          <a:p>
            <a:pPr algn="ctr"/>
            <a:r>
              <a:rPr lang="ko-KR" altLang="en-US" sz="1600" dirty="0"/>
              <a:t>화면</a:t>
            </a:r>
            <a:endParaRPr lang="en-US" altLang="ko-KR" sz="1600" dirty="0"/>
          </a:p>
          <a:p>
            <a:pPr algn="ctr"/>
            <a:r>
              <a:rPr lang="ko-KR" altLang="en-US" sz="1600" dirty="0"/>
              <a:t>표시</a:t>
            </a:r>
            <a:r>
              <a:rPr lang="en-US" altLang="ko-KR" sz="1600" dirty="0"/>
              <a:t>(</a:t>
            </a:r>
            <a:r>
              <a:rPr lang="ko-KR" altLang="en-US" sz="1600" dirty="0"/>
              <a:t>출력</a:t>
            </a:r>
            <a:r>
              <a:rPr lang="en-US" altLang="ko-KR" sz="1600" dirty="0"/>
              <a:t>)</a:t>
            </a:r>
          </a:p>
          <a:p>
            <a:pPr algn="ctr"/>
            <a:r>
              <a:rPr lang="ko-KR" altLang="en-US" sz="1600" dirty="0"/>
              <a:t>입력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A4728C4-CA7E-48A5-8EC0-ECB32EA700D5}"/>
              </a:ext>
            </a:extLst>
          </p:cNvPr>
          <p:cNvSpPr/>
          <p:nvPr/>
        </p:nvSpPr>
        <p:spPr>
          <a:xfrm>
            <a:off x="5001088" y="569651"/>
            <a:ext cx="2189824" cy="218982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C</a:t>
            </a:r>
            <a:endParaRPr lang="en-US" altLang="ko-KR" dirty="0"/>
          </a:p>
          <a:p>
            <a:pPr algn="ctr"/>
            <a:r>
              <a:rPr lang="en-US" altLang="ko-KR" sz="1600" dirty="0"/>
              <a:t>[Controller]</a:t>
            </a:r>
          </a:p>
          <a:p>
            <a:pPr algn="ctr"/>
            <a:r>
              <a:rPr lang="en-US" altLang="ko-KR" sz="1600" dirty="0"/>
              <a:t>M </a:t>
            </a:r>
            <a:r>
              <a:rPr lang="ko-KR" altLang="en-US" sz="1600" dirty="0"/>
              <a:t>과 </a:t>
            </a:r>
            <a:r>
              <a:rPr lang="en-US" altLang="ko-KR" sz="1600" dirty="0"/>
              <a:t>V </a:t>
            </a:r>
            <a:r>
              <a:rPr lang="ko-KR" altLang="en-US" sz="1600" dirty="0"/>
              <a:t>를</a:t>
            </a:r>
            <a:endParaRPr lang="en-US" altLang="ko-KR" sz="1600" dirty="0"/>
          </a:p>
          <a:p>
            <a:pPr algn="ctr"/>
            <a:r>
              <a:rPr lang="en-US" altLang="ko-KR" sz="1600" dirty="0"/>
              <a:t>Control </a:t>
            </a:r>
            <a:r>
              <a:rPr lang="ko-KR" altLang="en-US" sz="1600" dirty="0"/>
              <a:t>한다</a:t>
            </a:r>
            <a:endParaRPr lang="en-US" altLang="ko-KR" sz="1600" dirty="0"/>
          </a:p>
          <a:p>
            <a:pPr algn="ctr"/>
            <a:endParaRPr lang="en-US" altLang="ko-KR" sz="14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36DA5F5-6B97-4108-9B71-C34482D5115F}"/>
              </a:ext>
            </a:extLst>
          </p:cNvPr>
          <p:cNvSpPr/>
          <p:nvPr/>
        </p:nvSpPr>
        <p:spPr>
          <a:xfrm>
            <a:off x="969145" y="3497802"/>
            <a:ext cx="3062796" cy="1926454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/>
              <a:t>M</a:t>
            </a:r>
            <a:endParaRPr lang="en-US" altLang="ko-KR" dirty="0"/>
          </a:p>
          <a:p>
            <a:pPr algn="ctr"/>
            <a:r>
              <a:rPr lang="en-US" altLang="ko-KR" sz="2000" dirty="0"/>
              <a:t>[Model]</a:t>
            </a:r>
          </a:p>
          <a:p>
            <a:pPr algn="ctr"/>
            <a:r>
              <a:rPr lang="en-US" altLang="ko-KR" dirty="0"/>
              <a:t>create(Memo memo)</a:t>
            </a:r>
            <a:endParaRPr lang="en-US" altLang="ko-KR" sz="2400" dirty="0"/>
          </a:p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2F97182-22AC-41DB-83B7-D5E0FF5C8228}"/>
              </a:ext>
            </a:extLst>
          </p:cNvPr>
          <p:cNvSpPr/>
          <p:nvPr/>
        </p:nvSpPr>
        <p:spPr>
          <a:xfrm>
            <a:off x="4564602" y="3497802"/>
            <a:ext cx="3062796" cy="1926454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/>
              <a:t>C</a:t>
            </a:r>
            <a:endParaRPr lang="en-US" altLang="ko-KR" dirty="0"/>
          </a:p>
          <a:p>
            <a:pPr algn="ctr"/>
            <a:r>
              <a:rPr lang="en-US" altLang="ko-KR" sz="2000" dirty="0"/>
              <a:t>[Controller]</a:t>
            </a:r>
          </a:p>
          <a:p>
            <a:pPr algn="ctr"/>
            <a:r>
              <a:rPr lang="en-US" altLang="ko-KR" sz="1400" dirty="0"/>
              <a:t>Memo </a:t>
            </a:r>
            <a:r>
              <a:rPr lang="en-US" altLang="ko-KR" sz="1400" dirty="0" err="1"/>
              <a:t>memo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View.create</a:t>
            </a:r>
            <a:r>
              <a:rPr lang="en-US" altLang="ko-KR" sz="1400" dirty="0"/>
              <a:t>();</a:t>
            </a:r>
          </a:p>
          <a:p>
            <a:pPr algn="ctr"/>
            <a:r>
              <a:rPr lang="en-US" altLang="ko-KR" sz="1400" dirty="0" err="1"/>
              <a:t>Model.create</a:t>
            </a:r>
            <a:r>
              <a:rPr lang="en-US" altLang="ko-KR" sz="1400" dirty="0"/>
              <a:t>(memo);</a:t>
            </a:r>
            <a:endParaRPr lang="ko-KR" altLang="en-US" sz="1400" dirty="0"/>
          </a:p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7B72007-A471-426C-AD93-37CC08E00D43}"/>
              </a:ext>
            </a:extLst>
          </p:cNvPr>
          <p:cNvSpPr/>
          <p:nvPr/>
        </p:nvSpPr>
        <p:spPr>
          <a:xfrm>
            <a:off x="8160059" y="3497802"/>
            <a:ext cx="3062796" cy="1926454"/>
          </a:xfrm>
          <a:prstGeom prst="round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  <a:p>
            <a:pPr algn="ctr"/>
            <a:r>
              <a:rPr lang="en-US" altLang="ko-KR" sz="6000" dirty="0"/>
              <a:t>V</a:t>
            </a:r>
          </a:p>
          <a:p>
            <a:pPr algn="ctr"/>
            <a:r>
              <a:rPr lang="en-US" altLang="ko-KR" sz="2000" dirty="0"/>
              <a:t>[View]</a:t>
            </a:r>
          </a:p>
          <a:p>
            <a:r>
              <a:rPr lang="en-US" altLang="ko-KR" sz="1400" dirty="0"/>
              <a:t>  public Memo create() {</a:t>
            </a:r>
          </a:p>
          <a:p>
            <a:r>
              <a:rPr lang="en-US" altLang="ko-KR" sz="1400" dirty="0"/>
              <a:t>  memo = new Memo();</a:t>
            </a:r>
          </a:p>
          <a:p>
            <a:r>
              <a:rPr lang="en-US" altLang="ko-KR" sz="1400" dirty="0"/>
              <a:t>  return memo; }</a:t>
            </a:r>
            <a:endParaRPr lang="ko-KR" altLang="en-US" sz="1400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340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75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jiwon lee</dc:creator>
  <cp:lastModifiedBy>jiwon lee</cp:lastModifiedBy>
  <cp:revision>5</cp:revision>
  <dcterms:created xsi:type="dcterms:W3CDTF">2017-09-07T02:55:35Z</dcterms:created>
  <dcterms:modified xsi:type="dcterms:W3CDTF">2017-09-07T10:48:23Z</dcterms:modified>
</cp:coreProperties>
</file>