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9" name="Google Shape;8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3" name="Google Shape;16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1" name="Google Shape;17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9" name="Google Shape;17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7" name="Google Shape;18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5" name="Google Shape;19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 name="Google Shape;9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5" name="Google Shape;11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3" name="Google Shape;12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1" name="Google Shape;13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5" name="Google Shape;15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7" name="Shape 17"/>
        <p:cNvGrpSpPr/>
        <p:nvPr/>
      </p:nvGrpSpPr>
      <p:grpSpPr>
        <a:xfrm>
          <a:off x="0" y="0"/>
          <a:ext cx="0" cy="0"/>
          <a:chOff x="0" y="0"/>
          <a:chExt cx="0" cy="0"/>
        </a:xfrm>
      </p:grpSpPr>
      <p:sp>
        <p:nvSpPr>
          <p:cNvPr id="18" name="Google Shape;18;p2"/>
          <p:cNvSpPr/>
          <p:nvPr/>
        </p:nvSpPr>
        <p:spPr>
          <a:xfrm>
            <a:off x="914400" y="2393950"/>
            <a:ext cx="10363200" cy="109538"/>
          </a:xfrm>
          <a:custGeom>
            <a:rect b="b" l="l" r="r" t="t"/>
            <a:pathLst>
              <a:path extrusionOk="0" h="1000" w="1000">
                <a:moveTo>
                  <a:pt x="0" y="0"/>
                </a:moveTo>
                <a:lnTo>
                  <a:pt x="618" y="0"/>
                </a:lnTo>
                <a:lnTo>
                  <a:pt x="618" y="1000"/>
                </a:lnTo>
                <a:lnTo>
                  <a:pt x="0" y="1000"/>
                </a:lnTo>
                <a:lnTo>
                  <a:pt x="0" y="0"/>
                </a:lnTo>
                <a:close/>
              </a:path>
              <a:path extrusionOk="0" h="1000" w="1000">
                <a:moveTo>
                  <a:pt x="0" y="0"/>
                </a:moveTo>
                <a:lnTo>
                  <a:pt x="1000" y="0"/>
                </a:lnTo>
              </a:path>
            </a:pathLst>
          </a:custGeom>
          <a:solidFill>
            <a:schemeClr val="accent2"/>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sp>
        <p:nvSpPr>
          <p:cNvPr id="19" name="Google Shape;19;p2"/>
          <p:cNvSpPr txBox="1"/>
          <p:nvPr>
            <p:ph type="ctrTitle"/>
          </p:nvPr>
        </p:nvSpPr>
        <p:spPr>
          <a:xfrm>
            <a:off x="914400" y="990600"/>
            <a:ext cx="10363200" cy="13716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 type="subTitle"/>
          </p:nvPr>
        </p:nvSpPr>
        <p:spPr>
          <a:xfrm>
            <a:off x="1930400" y="3429000"/>
            <a:ext cx="9347200" cy="1600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560"/>
              </a:spcBef>
              <a:spcAft>
                <a:spcPts val="0"/>
              </a:spcAft>
              <a:buSzPts val="2800"/>
              <a:buFont typeface="Noto Sans Symbols"/>
              <a:buNone/>
              <a:defRPr sz="2800"/>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450"/>
              </a:spcBef>
              <a:spcAft>
                <a:spcPts val="0"/>
              </a:spcAft>
              <a:buSzPts val="1800"/>
              <a:buChar char="▪"/>
              <a:defRPr/>
            </a:lvl5pPr>
            <a:lvl6pPr lvl="5" algn="l">
              <a:lnSpc>
                <a:spcPct val="100000"/>
              </a:lnSpc>
              <a:spcBef>
                <a:spcPts val="450"/>
              </a:spcBef>
              <a:spcAft>
                <a:spcPts val="0"/>
              </a:spcAft>
              <a:buSzPts val="1800"/>
              <a:buChar char="▪"/>
              <a:defRPr/>
            </a:lvl6pPr>
            <a:lvl7pPr lvl="6" algn="l">
              <a:lnSpc>
                <a:spcPct val="100000"/>
              </a:lnSpc>
              <a:spcBef>
                <a:spcPts val="450"/>
              </a:spcBef>
              <a:spcAft>
                <a:spcPts val="0"/>
              </a:spcAft>
              <a:buSzPts val="1800"/>
              <a:buChar char="▪"/>
              <a:defRPr/>
            </a:lvl7pPr>
            <a:lvl8pPr lvl="7" algn="l">
              <a:lnSpc>
                <a:spcPct val="100000"/>
              </a:lnSpc>
              <a:spcBef>
                <a:spcPts val="450"/>
              </a:spcBef>
              <a:spcAft>
                <a:spcPts val="0"/>
              </a:spcAft>
              <a:buSzPts val="1800"/>
              <a:buChar char="▪"/>
              <a:defRPr/>
            </a:lvl8pPr>
            <a:lvl9pPr lvl="8" algn="l">
              <a:lnSpc>
                <a:spcPct val="100000"/>
              </a:lnSpc>
              <a:spcBef>
                <a:spcPts val="450"/>
              </a:spcBef>
              <a:spcAft>
                <a:spcPts val="0"/>
              </a:spcAft>
              <a:buSzPts val="1800"/>
              <a:buChar char="▪"/>
              <a:defRPr/>
            </a:lvl9pPr>
          </a:lstStyle>
          <a:p/>
        </p:txBody>
      </p:sp>
      <p:sp>
        <p:nvSpPr>
          <p:cNvPr id="21" name="Google Shape;21;p2"/>
          <p:cNvSpPr txBox="1"/>
          <p:nvPr>
            <p:ph idx="10" type="dt"/>
          </p:nvPr>
        </p:nvSpPr>
        <p:spPr>
          <a:xfrm>
            <a:off x="914400" y="6248400"/>
            <a:ext cx="2540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
          <p:cNvSpPr txBox="1"/>
          <p:nvPr>
            <p:ph idx="11" type="ftr"/>
          </p:nvPr>
        </p:nvSpPr>
        <p:spPr>
          <a:xfrm>
            <a:off x="4165600" y="6248400"/>
            <a:ext cx="38608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
          <p:cNvSpPr txBox="1"/>
          <p:nvPr>
            <p:ph idx="12" type="sldNum"/>
          </p:nvPr>
        </p:nvSpPr>
        <p:spPr>
          <a:xfrm>
            <a:off x="8737600" y="6248400"/>
            <a:ext cx="2540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11"/>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 type="body"/>
          </p:nvPr>
        </p:nvSpPr>
        <p:spPr>
          <a:xfrm rot="5400000">
            <a:off x="3956051" y="-1447800"/>
            <a:ext cx="4267200" cy="106680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450"/>
              </a:spcBef>
              <a:spcAft>
                <a:spcPts val="0"/>
              </a:spcAft>
              <a:buSzPts val="1800"/>
              <a:buChar char="▪"/>
              <a:defRPr/>
            </a:lvl5pPr>
            <a:lvl6pPr indent="-342900" lvl="5" marL="2743200" algn="l">
              <a:lnSpc>
                <a:spcPct val="100000"/>
              </a:lnSpc>
              <a:spcBef>
                <a:spcPts val="450"/>
              </a:spcBef>
              <a:spcAft>
                <a:spcPts val="0"/>
              </a:spcAft>
              <a:buSzPts val="1800"/>
              <a:buChar char="▪"/>
              <a:defRPr/>
            </a:lvl6pPr>
            <a:lvl7pPr indent="-342900" lvl="6" marL="3200400" algn="l">
              <a:lnSpc>
                <a:spcPct val="100000"/>
              </a:lnSpc>
              <a:spcBef>
                <a:spcPts val="450"/>
              </a:spcBef>
              <a:spcAft>
                <a:spcPts val="0"/>
              </a:spcAft>
              <a:buSzPts val="1800"/>
              <a:buChar char="▪"/>
              <a:defRPr/>
            </a:lvl7pPr>
            <a:lvl8pPr indent="-342900" lvl="7" marL="3657600" algn="l">
              <a:lnSpc>
                <a:spcPct val="100000"/>
              </a:lnSpc>
              <a:spcBef>
                <a:spcPts val="450"/>
              </a:spcBef>
              <a:spcAft>
                <a:spcPts val="0"/>
              </a:spcAft>
              <a:buSzPts val="1800"/>
              <a:buChar char="▪"/>
              <a:defRPr/>
            </a:lvl8pPr>
            <a:lvl9pPr indent="-342900" lvl="8" marL="4114800" algn="l">
              <a:lnSpc>
                <a:spcPct val="100000"/>
              </a:lnSpc>
              <a:spcBef>
                <a:spcPts val="450"/>
              </a:spcBef>
              <a:spcAft>
                <a:spcPts val="0"/>
              </a:spcAft>
              <a:buSzPts val="1800"/>
              <a:buChar char="▪"/>
              <a:defRPr/>
            </a:lvl9pPr>
          </a:lstStyle>
          <a:p/>
        </p:txBody>
      </p:sp>
      <p:sp>
        <p:nvSpPr>
          <p:cNvPr id="78" name="Google Shape;78;p11"/>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1"/>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1"/>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12"/>
          <p:cNvSpPr txBox="1"/>
          <p:nvPr>
            <p:ph type="title"/>
          </p:nvPr>
        </p:nvSpPr>
        <p:spPr>
          <a:xfrm rot="5400000">
            <a:off x="7242176" y="1827742"/>
            <a:ext cx="5715000" cy="2669116"/>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 type="body"/>
          </p:nvPr>
        </p:nvSpPr>
        <p:spPr>
          <a:xfrm rot="5400000">
            <a:off x="1801284" y="-740833"/>
            <a:ext cx="5715000" cy="7806267"/>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450"/>
              </a:spcBef>
              <a:spcAft>
                <a:spcPts val="0"/>
              </a:spcAft>
              <a:buSzPts val="1800"/>
              <a:buChar char="▪"/>
              <a:defRPr/>
            </a:lvl5pPr>
            <a:lvl6pPr indent="-342900" lvl="5" marL="2743200" algn="l">
              <a:lnSpc>
                <a:spcPct val="100000"/>
              </a:lnSpc>
              <a:spcBef>
                <a:spcPts val="450"/>
              </a:spcBef>
              <a:spcAft>
                <a:spcPts val="0"/>
              </a:spcAft>
              <a:buSzPts val="1800"/>
              <a:buChar char="▪"/>
              <a:defRPr/>
            </a:lvl6pPr>
            <a:lvl7pPr indent="-342900" lvl="6" marL="3200400" algn="l">
              <a:lnSpc>
                <a:spcPct val="100000"/>
              </a:lnSpc>
              <a:spcBef>
                <a:spcPts val="450"/>
              </a:spcBef>
              <a:spcAft>
                <a:spcPts val="0"/>
              </a:spcAft>
              <a:buSzPts val="1800"/>
              <a:buChar char="▪"/>
              <a:defRPr/>
            </a:lvl7pPr>
            <a:lvl8pPr indent="-342900" lvl="7" marL="3657600" algn="l">
              <a:lnSpc>
                <a:spcPct val="100000"/>
              </a:lnSpc>
              <a:spcBef>
                <a:spcPts val="450"/>
              </a:spcBef>
              <a:spcAft>
                <a:spcPts val="0"/>
              </a:spcAft>
              <a:buSzPts val="1800"/>
              <a:buChar char="▪"/>
              <a:defRPr/>
            </a:lvl8pPr>
            <a:lvl9pPr indent="-342900" lvl="8" marL="4114800" algn="l">
              <a:lnSpc>
                <a:spcPct val="100000"/>
              </a:lnSpc>
              <a:spcBef>
                <a:spcPts val="450"/>
              </a:spcBef>
              <a:spcAft>
                <a:spcPts val="0"/>
              </a:spcAft>
              <a:buSzPts val="1800"/>
              <a:buChar char="▪"/>
              <a:defRPr/>
            </a:lvl9pPr>
          </a:lstStyle>
          <a:p/>
        </p:txBody>
      </p:sp>
      <p:sp>
        <p:nvSpPr>
          <p:cNvPr id="84" name="Google Shape;84;p12"/>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2"/>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2"/>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3"/>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450"/>
              </a:spcBef>
              <a:spcAft>
                <a:spcPts val="0"/>
              </a:spcAft>
              <a:buSzPts val="1800"/>
              <a:buChar char="▪"/>
              <a:defRPr/>
            </a:lvl5pPr>
            <a:lvl6pPr indent="-342900" lvl="5" marL="2743200" algn="l">
              <a:lnSpc>
                <a:spcPct val="100000"/>
              </a:lnSpc>
              <a:spcBef>
                <a:spcPts val="450"/>
              </a:spcBef>
              <a:spcAft>
                <a:spcPts val="0"/>
              </a:spcAft>
              <a:buSzPts val="1800"/>
              <a:buChar char="▪"/>
              <a:defRPr/>
            </a:lvl6pPr>
            <a:lvl7pPr indent="-342900" lvl="6" marL="3200400" algn="l">
              <a:lnSpc>
                <a:spcPct val="100000"/>
              </a:lnSpc>
              <a:spcBef>
                <a:spcPts val="450"/>
              </a:spcBef>
              <a:spcAft>
                <a:spcPts val="0"/>
              </a:spcAft>
              <a:buSzPts val="1800"/>
              <a:buChar char="▪"/>
              <a:defRPr/>
            </a:lvl7pPr>
            <a:lvl8pPr indent="-342900" lvl="7" marL="3657600" algn="l">
              <a:lnSpc>
                <a:spcPct val="100000"/>
              </a:lnSpc>
              <a:spcBef>
                <a:spcPts val="450"/>
              </a:spcBef>
              <a:spcAft>
                <a:spcPts val="0"/>
              </a:spcAft>
              <a:buSzPts val="1800"/>
              <a:buChar char="▪"/>
              <a:defRPr/>
            </a:lvl8pPr>
            <a:lvl9pPr indent="-342900" lvl="8" marL="4114800" algn="l">
              <a:lnSpc>
                <a:spcPct val="100000"/>
              </a:lnSpc>
              <a:spcBef>
                <a:spcPts val="450"/>
              </a:spcBef>
              <a:spcAft>
                <a:spcPts val="0"/>
              </a:spcAft>
              <a:buSzPts val="1800"/>
              <a:buChar char="▪"/>
              <a:defRPr/>
            </a:lvl9pPr>
          </a:lstStyle>
          <a:p/>
        </p:txBody>
      </p:sp>
      <p:sp>
        <p:nvSpPr>
          <p:cNvPr id="27" name="Google Shape;27;p3"/>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3"/>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4"/>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4"/>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4"/>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5"/>
          <p:cNvSpPr txBox="1"/>
          <p:nvPr>
            <p:ph type="title"/>
          </p:nvPr>
        </p:nvSpPr>
        <p:spPr>
          <a:xfrm>
            <a:off x="963084" y="4406901"/>
            <a:ext cx="103632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SzPts val="2000"/>
              <a:buNone/>
              <a:defRPr sz="2000"/>
            </a:lvl1pPr>
            <a:lvl2pPr indent="-228600" lvl="1" marL="914400" algn="l">
              <a:lnSpc>
                <a:spcPct val="100000"/>
              </a:lnSpc>
              <a:spcBef>
                <a:spcPts val="360"/>
              </a:spcBef>
              <a:spcAft>
                <a:spcPts val="0"/>
              </a:spcAft>
              <a:buSzPts val="1800"/>
              <a:buNone/>
              <a:defRPr sz="1800"/>
            </a:lvl2pPr>
            <a:lvl3pPr indent="-228600" lvl="2" marL="1371600" algn="l">
              <a:lnSpc>
                <a:spcPct val="100000"/>
              </a:lnSpc>
              <a:spcBef>
                <a:spcPts val="320"/>
              </a:spcBef>
              <a:spcAft>
                <a:spcPts val="0"/>
              </a:spcAft>
              <a:buSzPts val="1600"/>
              <a:buNone/>
              <a:defRPr sz="1600"/>
            </a:lvl3pPr>
            <a:lvl4pPr indent="-228600" lvl="3" marL="1828800" algn="l">
              <a:lnSpc>
                <a:spcPct val="100000"/>
              </a:lnSpc>
              <a:spcBef>
                <a:spcPts val="280"/>
              </a:spcBef>
              <a:spcAft>
                <a:spcPts val="0"/>
              </a:spcAft>
              <a:buSzPts val="1400"/>
              <a:buNone/>
              <a:defRPr sz="1400"/>
            </a:lvl4pPr>
            <a:lvl5pPr indent="-228600" lvl="4" marL="2286000" algn="l">
              <a:lnSpc>
                <a:spcPct val="100000"/>
              </a:lnSpc>
              <a:spcBef>
                <a:spcPts val="350"/>
              </a:spcBef>
              <a:spcAft>
                <a:spcPts val="0"/>
              </a:spcAft>
              <a:buSzPts val="1400"/>
              <a:buNone/>
              <a:defRPr sz="1400"/>
            </a:lvl5pPr>
            <a:lvl6pPr indent="-228600" lvl="5" marL="2743200" algn="l">
              <a:lnSpc>
                <a:spcPct val="100000"/>
              </a:lnSpc>
              <a:spcBef>
                <a:spcPts val="350"/>
              </a:spcBef>
              <a:spcAft>
                <a:spcPts val="0"/>
              </a:spcAft>
              <a:buSzPts val="1400"/>
              <a:buNone/>
              <a:defRPr sz="1400"/>
            </a:lvl6pPr>
            <a:lvl7pPr indent="-228600" lvl="6" marL="3200400" algn="l">
              <a:lnSpc>
                <a:spcPct val="100000"/>
              </a:lnSpc>
              <a:spcBef>
                <a:spcPts val="350"/>
              </a:spcBef>
              <a:spcAft>
                <a:spcPts val="0"/>
              </a:spcAft>
              <a:buSzPts val="1400"/>
              <a:buNone/>
              <a:defRPr sz="1400"/>
            </a:lvl7pPr>
            <a:lvl8pPr indent="-228600" lvl="7" marL="3657600" algn="l">
              <a:lnSpc>
                <a:spcPct val="100000"/>
              </a:lnSpc>
              <a:spcBef>
                <a:spcPts val="350"/>
              </a:spcBef>
              <a:spcAft>
                <a:spcPts val="0"/>
              </a:spcAft>
              <a:buSzPts val="1400"/>
              <a:buNone/>
              <a:defRPr sz="1400"/>
            </a:lvl8pPr>
            <a:lvl9pPr indent="-228600" lvl="8" marL="4114800" algn="l">
              <a:lnSpc>
                <a:spcPct val="100000"/>
              </a:lnSpc>
              <a:spcBef>
                <a:spcPts val="350"/>
              </a:spcBef>
              <a:spcAft>
                <a:spcPts val="0"/>
              </a:spcAft>
              <a:buSzPts val="1400"/>
              <a:buNone/>
              <a:defRPr sz="1400"/>
            </a:lvl9pPr>
          </a:lstStyle>
          <a:p/>
        </p:txBody>
      </p:sp>
      <p:sp>
        <p:nvSpPr>
          <p:cNvPr id="38" name="Google Shape;38;p5"/>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6"/>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 type="body"/>
          </p:nvPr>
        </p:nvSpPr>
        <p:spPr>
          <a:xfrm>
            <a:off x="755651" y="1752600"/>
            <a:ext cx="5232400" cy="426720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SzPts val="2800"/>
              <a:buChar char="□"/>
              <a:defRPr sz="2800"/>
            </a:lvl1pPr>
            <a:lvl2pPr indent="-381000" lvl="1" marL="914400" algn="l">
              <a:lnSpc>
                <a:spcPct val="100000"/>
              </a:lnSpc>
              <a:spcBef>
                <a:spcPts val="480"/>
              </a:spcBef>
              <a:spcAft>
                <a:spcPts val="0"/>
              </a:spcAft>
              <a:buSzPts val="240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450"/>
              </a:spcBef>
              <a:spcAft>
                <a:spcPts val="0"/>
              </a:spcAft>
              <a:buSzPts val="1800"/>
              <a:buChar char="▪"/>
              <a:defRPr sz="1800"/>
            </a:lvl5pPr>
            <a:lvl6pPr indent="-342900" lvl="5" marL="2743200" algn="l">
              <a:lnSpc>
                <a:spcPct val="100000"/>
              </a:lnSpc>
              <a:spcBef>
                <a:spcPts val="450"/>
              </a:spcBef>
              <a:spcAft>
                <a:spcPts val="0"/>
              </a:spcAft>
              <a:buSzPts val="1800"/>
              <a:buChar char="▪"/>
              <a:defRPr sz="1800"/>
            </a:lvl6pPr>
            <a:lvl7pPr indent="-342900" lvl="6" marL="3200400" algn="l">
              <a:lnSpc>
                <a:spcPct val="100000"/>
              </a:lnSpc>
              <a:spcBef>
                <a:spcPts val="450"/>
              </a:spcBef>
              <a:spcAft>
                <a:spcPts val="0"/>
              </a:spcAft>
              <a:buSzPts val="1800"/>
              <a:buChar char="▪"/>
              <a:defRPr sz="1800"/>
            </a:lvl7pPr>
            <a:lvl8pPr indent="-342900" lvl="7" marL="3657600" algn="l">
              <a:lnSpc>
                <a:spcPct val="100000"/>
              </a:lnSpc>
              <a:spcBef>
                <a:spcPts val="450"/>
              </a:spcBef>
              <a:spcAft>
                <a:spcPts val="0"/>
              </a:spcAft>
              <a:buSzPts val="1800"/>
              <a:buChar char="▪"/>
              <a:defRPr sz="1800"/>
            </a:lvl8pPr>
            <a:lvl9pPr indent="-342900" lvl="8" marL="4114800" algn="l">
              <a:lnSpc>
                <a:spcPct val="100000"/>
              </a:lnSpc>
              <a:spcBef>
                <a:spcPts val="450"/>
              </a:spcBef>
              <a:spcAft>
                <a:spcPts val="0"/>
              </a:spcAft>
              <a:buSzPts val="1800"/>
              <a:buChar char="▪"/>
              <a:defRPr sz="1800"/>
            </a:lvl9pPr>
          </a:lstStyle>
          <a:p/>
        </p:txBody>
      </p:sp>
      <p:sp>
        <p:nvSpPr>
          <p:cNvPr id="44" name="Google Shape;44;p6"/>
          <p:cNvSpPr txBox="1"/>
          <p:nvPr>
            <p:ph idx="2" type="body"/>
          </p:nvPr>
        </p:nvSpPr>
        <p:spPr>
          <a:xfrm>
            <a:off x="6191251" y="1752600"/>
            <a:ext cx="5232400" cy="4267200"/>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SzPts val="2800"/>
              <a:buChar char="□"/>
              <a:defRPr sz="2800"/>
            </a:lvl1pPr>
            <a:lvl2pPr indent="-381000" lvl="1" marL="914400" algn="l">
              <a:lnSpc>
                <a:spcPct val="100000"/>
              </a:lnSpc>
              <a:spcBef>
                <a:spcPts val="480"/>
              </a:spcBef>
              <a:spcAft>
                <a:spcPts val="0"/>
              </a:spcAft>
              <a:buSzPts val="2400"/>
              <a:buChar char="■"/>
              <a:defRPr sz="2400"/>
            </a:lvl2pPr>
            <a:lvl3pPr indent="-355600" lvl="2" marL="1371600" algn="l">
              <a:lnSpc>
                <a:spcPct val="100000"/>
              </a:lnSpc>
              <a:spcBef>
                <a:spcPts val="400"/>
              </a:spcBef>
              <a:spcAft>
                <a:spcPts val="0"/>
              </a:spcAft>
              <a:buSzPts val="20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450"/>
              </a:spcBef>
              <a:spcAft>
                <a:spcPts val="0"/>
              </a:spcAft>
              <a:buSzPts val="1800"/>
              <a:buChar char="▪"/>
              <a:defRPr sz="1800"/>
            </a:lvl5pPr>
            <a:lvl6pPr indent="-342900" lvl="5" marL="2743200" algn="l">
              <a:lnSpc>
                <a:spcPct val="100000"/>
              </a:lnSpc>
              <a:spcBef>
                <a:spcPts val="450"/>
              </a:spcBef>
              <a:spcAft>
                <a:spcPts val="0"/>
              </a:spcAft>
              <a:buSzPts val="1800"/>
              <a:buChar char="▪"/>
              <a:defRPr sz="1800"/>
            </a:lvl6pPr>
            <a:lvl7pPr indent="-342900" lvl="6" marL="3200400" algn="l">
              <a:lnSpc>
                <a:spcPct val="100000"/>
              </a:lnSpc>
              <a:spcBef>
                <a:spcPts val="450"/>
              </a:spcBef>
              <a:spcAft>
                <a:spcPts val="0"/>
              </a:spcAft>
              <a:buSzPts val="1800"/>
              <a:buChar char="▪"/>
              <a:defRPr sz="1800"/>
            </a:lvl7pPr>
            <a:lvl8pPr indent="-342900" lvl="7" marL="3657600" algn="l">
              <a:lnSpc>
                <a:spcPct val="100000"/>
              </a:lnSpc>
              <a:spcBef>
                <a:spcPts val="450"/>
              </a:spcBef>
              <a:spcAft>
                <a:spcPts val="0"/>
              </a:spcAft>
              <a:buSzPts val="1800"/>
              <a:buChar char="▪"/>
              <a:defRPr sz="1800"/>
            </a:lvl8pPr>
            <a:lvl9pPr indent="-342900" lvl="8" marL="4114800" algn="l">
              <a:lnSpc>
                <a:spcPct val="100000"/>
              </a:lnSpc>
              <a:spcBef>
                <a:spcPts val="450"/>
              </a:spcBef>
              <a:spcAft>
                <a:spcPts val="0"/>
              </a:spcAft>
              <a:buSzPts val="1800"/>
              <a:buChar char="▪"/>
              <a:defRPr sz="1800"/>
            </a:lvl9pPr>
          </a:lstStyle>
          <a:p/>
        </p:txBody>
      </p:sp>
      <p:sp>
        <p:nvSpPr>
          <p:cNvPr id="45" name="Google Shape;45;p6"/>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7"/>
          <p:cNvSpPr txBox="1"/>
          <p:nvPr>
            <p:ph type="title"/>
          </p:nvPr>
        </p:nvSpPr>
        <p:spPr>
          <a:xfrm>
            <a:off x="609600" y="274638"/>
            <a:ext cx="10972800" cy="11430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2400"/>
              <a:buNone/>
              <a:defRPr b="1" sz="2400"/>
            </a:lvl1pPr>
            <a:lvl2pPr indent="-228600" lvl="1" marL="914400" algn="l">
              <a:lnSpc>
                <a:spcPct val="100000"/>
              </a:lnSpc>
              <a:spcBef>
                <a:spcPts val="40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400"/>
              </a:spcBef>
              <a:spcAft>
                <a:spcPts val="0"/>
              </a:spcAft>
              <a:buSzPts val="1600"/>
              <a:buNone/>
              <a:defRPr b="1" sz="1600"/>
            </a:lvl5pPr>
            <a:lvl6pPr indent="-228600" lvl="5" marL="2743200" algn="l">
              <a:lnSpc>
                <a:spcPct val="100000"/>
              </a:lnSpc>
              <a:spcBef>
                <a:spcPts val="400"/>
              </a:spcBef>
              <a:spcAft>
                <a:spcPts val="0"/>
              </a:spcAft>
              <a:buSzPts val="1600"/>
              <a:buNone/>
              <a:defRPr b="1" sz="1600"/>
            </a:lvl6pPr>
            <a:lvl7pPr indent="-228600" lvl="6" marL="3200400" algn="l">
              <a:lnSpc>
                <a:spcPct val="100000"/>
              </a:lnSpc>
              <a:spcBef>
                <a:spcPts val="400"/>
              </a:spcBef>
              <a:spcAft>
                <a:spcPts val="0"/>
              </a:spcAft>
              <a:buSzPts val="1600"/>
              <a:buNone/>
              <a:defRPr b="1" sz="1600"/>
            </a:lvl7pPr>
            <a:lvl8pPr indent="-228600" lvl="7" marL="3657600" algn="l">
              <a:lnSpc>
                <a:spcPct val="100000"/>
              </a:lnSpc>
              <a:spcBef>
                <a:spcPts val="400"/>
              </a:spcBef>
              <a:spcAft>
                <a:spcPts val="0"/>
              </a:spcAft>
              <a:buSzPts val="1600"/>
              <a:buNone/>
              <a:defRPr b="1" sz="1600"/>
            </a:lvl8pPr>
            <a:lvl9pPr indent="-228600" lvl="8" marL="4114800" algn="l">
              <a:lnSpc>
                <a:spcPct val="100000"/>
              </a:lnSpc>
              <a:spcBef>
                <a:spcPts val="400"/>
              </a:spcBef>
              <a:spcAft>
                <a:spcPts val="0"/>
              </a:spcAft>
              <a:buSzPts val="1600"/>
              <a:buNone/>
              <a:defRPr b="1" sz="1600"/>
            </a:lvl9pPr>
          </a:lstStyle>
          <a:p/>
        </p:txBody>
      </p:sp>
      <p:sp>
        <p:nvSpPr>
          <p:cNvPr id="51" name="Google Shape;51;p7"/>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SzPts val="2400"/>
              <a:buChar char="□"/>
              <a:defRPr sz="2400"/>
            </a:lvl1pPr>
            <a:lvl2pPr indent="-355600" lvl="1" marL="914400" algn="l">
              <a:lnSpc>
                <a:spcPct val="100000"/>
              </a:lnSpc>
              <a:spcBef>
                <a:spcPts val="400"/>
              </a:spcBef>
              <a:spcAft>
                <a:spcPts val="0"/>
              </a:spcAft>
              <a:buSzPts val="2000"/>
              <a:buChar char="■"/>
              <a:defRPr sz="2000"/>
            </a:lvl2pPr>
            <a:lvl3pPr indent="-342900" lvl="2" marL="1371600" algn="l">
              <a:lnSpc>
                <a:spcPct val="100000"/>
              </a:lnSpc>
              <a:spcBef>
                <a:spcPts val="360"/>
              </a:spcBef>
              <a:spcAft>
                <a:spcPts val="0"/>
              </a:spcAft>
              <a:buSzPts val="1800"/>
              <a:buChar char="□"/>
              <a:defRPr sz="1800"/>
            </a:lvl3pPr>
            <a:lvl4pPr indent="-330200" lvl="3" marL="1828800" algn="l">
              <a:lnSpc>
                <a:spcPct val="100000"/>
              </a:lnSpc>
              <a:spcBef>
                <a:spcPts val="320"/>
              </a:spcBef>
              <a:spcAft>
                <a:spcPts val="0"/>
              </a:spcAft>
              <a:buSzPts val="1600"/>
              <a:buChar char="■"/>
              <a:defRPr sz="1600"/>
            </a:lvl4pPr>
            <a:lvl5pPr indent="-330200" lvl="4" marL="2286000" algn="l">
              <a:lnSpc>
                <a:spcPct val="100000"/>
              </a:lnSpc>
              <a:spcBef>
                <a:spcPts val="400"/>
              </a:spcBef>
              <a:spcAft>
                <a:spcPts val="0"/>
              </a:spcAft>
              <a:buSzPts val="1600"/>
              <a:buChar char="▪"/>
              <a:defRPr sz="1600"/>
            </a:lvl5pPr>
            <a:lvl6pPr indent="-330200" lvl="5" marL="2743200" algn="l">
              <a:lnSpc>
                <a:spcPct val="100000"/>
              </a:lnSpc>
              <a:spcBef>
                <a:spcPts val="400"/>
              </a:spcBef>
              <a:spcAft>
                <a:spcPts val="0"/>
              </a:spcAft>
              <a:buSzPts val="1600"/>
              <a:buChar char="▪"/>
              <a:defRPr sz="1600"/>
            </a:lvl6pPr>
            <a:lvl7pPr indent="-330200" lvl="6" marL="3200400" algn="l">
              <a:lnSpc>
                <a:spcPct val="100000"/>
              </a:lnSpc>
              <a:spcBef>
                <a:spcPts val="400"/>
              </a:spcBef>
              <a:spcAft>
                <a:spcPts val="0"/>
              </a:spcAft>
              <a:buSzPts val="1600"/>
              <a:buChar char="▪"/>
              <a:defRPr sz="1600"/>
            </a:lvl7pPr>
            <a:lvl8pPr indent="-330200" lvl="7" marL="3657600" algn="l">
              <a:lnSpc>
                <a:spcPct val="100000"/>
              </a:lnSpc>
              <a:spcBef>
                <a:spcPts val="400"/>
              </a:spcBef>
              <a:spcAft>
                <a:spcPts val="0"/>
              </a:spcAft>
              <a:buSzPts val="1600"/>
              <a:buChar char="▪"/>
              <a:defRPr sz="1600"/>
            </a:lvl8pPr>
            <a:lvl9pPr indent="-330200" lvl="8" marL="4114800" algn="l">
              <a:lnSpc>
                <a:spcPct val="100000"/>
              </a:lnSpc>
              <a:spcBef>
                <a:spcPts val="400"/>
              </a:spcBef>
              <a:spcAft>
                <a:spcPts val="0"/>
              </a:spcAft>
              <a:buSzPts val="1600"/>
              <a:buChar char="▪"/>
              <a:defRPr sz="1600"/>
            </a:lvl9pPr>
          </a:lstStyle>
          <a:p/>
        </p:txBody>
      </p:sp>
      <p:sp>
        <p:nvSpPr>
          <p:cNvPr id="52" name="Google Shape;52;p7"/>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2400"/>
              <a:buNone/>
              <a:defRPr b="1" sz="2400"/>
            </a:lvl1pPr>
            <a:lvl2pPr indent="-228600" lvl="1" marL="914400" algn="l">
              <a:lnSpc>
                <a:spcPct val="100000"/>
              </a:lnSpc>
              <a:spcBef>
                <a:spcPts val="400"/>
              </a:spcBef>
              <a:spcAft>
                <a:spcPts val="0"/>
              </a:spcAft>
              <a:buSzPts val="2000"/>
              <a:buNone/>
              <a:defRPr b="1" sz="2000"/>
            </a:lvl2pPr>
            <a:lvl3pPr indent="-228600" lvl="2" marL="1371600" algn="l">
              <a:lnSpc>
                <a:spcPct val="100000"/>
              </a:lnSpc>
              <a:spcBef>
                <a:spcPts val="360"/>
              </a:spcBef>
              <a:spcAft>
                <a:spcPts val="0"/>
              </a:spcAft>
              <a:buSzPts val="180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400"/>
              </a:spcBef>
              <a:spcAft>
                <a:spcPts val="0"/>
              </a:spcAft>
              <a:buSzPts val="1600"/>
              <a:buNone/>
              <a:defRPr b="1" sz="1600"/>
            </a:lvl5pPr>
            <a:lvl6pPr indent="-228600" lvl="5" marL="2743200" algn="l">
              <a:lnSpc>
                <a:spcPct val="100000"/>
              </a:lnSpc>
              <a:spcBef>
                <a:spcPts val="400"/>
              </a:spcBef>
              <a:spcAft>
                <a:spcPts val="0"/>
              </a:spcAft>
              <a:buSzPts val="1600"/>
              <a:buNone/>
              <a:defRPr b="1" sz="1600"/>
            </a:lvl6pPr>
            <a:lvl7pPr indent="-228600" lvl="6" marL="3200400" algn="l">
              <a:lnSpc>
                <a:spcPct val="100000"/>
              </a:lnSpc>
              <a:spcBef>
                <a:spcPts val="400"/>
              </a:spcBef>
              <a:spcAft>
                <a:spcPts val="0"/>
              </a:spcAft>
              <a:buSzPts val="1600"/>
              <a:buNone/>
              <a:defRPr b="1" sz="1600"/>
            </a:lvl7pPr>
            <a:lvl8pPr indent="-228600" lvl="7" marL="3657600" algn="l">
              <a:lnSpc>
                <a:spcPct val="100000"/>
              </a:lnSpc>
              <a:spcBef>
                <a:spcPts val="400"/>
              </a:spcBef>
              <a:spcAft>
                <a:spcPts val="0"/>
              </a:spcAft>
              <a:buSzPts val="1600"/>
              <a:buNone/>
              <a:defRPr b="1" sz="1600"/>
            </a:lvl8pPr>
            <a:lvl9pPr indent="-228600" lvl="8" marL="4114800" algn="l">
              <a:lnSpc>
                <a:spcPct val="100000"/>
              </a:lnSpc>
              <a:spcBef>
                <a:spcPts val="400"/>
              </a:spcBef>
              <a:spcAft>
                <a:spcPts val="0"/>
              </a:spcAft>
              <a:buSzPts val="1600"/>
              <a:buNone/>
              <a:defRPr b="1" sz="1600"/>
            </a:lvl9pPr>
          </a:lstStyle>
          <a:p/>
        </p:txBody>
      </p:sp>
      <p:sp>
        <p:nvSpPr>
          <p:cNvPr id="53" name="Google Shape;53;p7"/>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SzPts val="2400"/>
              <a:buChar char="□"/>
              <a:defRPr sz="2400"/>
            </a:lvl1pPr>
            <a:lvl2pPr indent="-355600" lvl="1" marL="914400" algn="l">
              <a:lnSpc>
                <a:spcPct val="100000"/>
              </a:lnSpc>
              <a:spcBef>
                <a:spcPts val="400"/>
              </a:spcBef>
              <a:spcAft>
                <a:spcPts val="0"/>
              </a:spcAft>
              <a:buSzPts val="2000"/>
              <a:buChar char="■"/>
              <a:defRPr sz="2000"/>
            </a:lvl2pPr>
            <a:lvl3pPr indent="-342900" lvl="2" marL="1371600" algn="l">
              <a:lnSpc>
                <a:spcPct val="100000"/>
              </a:lnSpc>
              <a:spcBef>
                <a:spcPts val="360"/>
              </a:spcBef>
              <a:spcAft>
                <a:spcPts val="0"/>
              </a:spcAft>
              <a:buSzPts val="1800"/>
              <a:buChar char="□"/>
              <a:defRPr sz="1800"/>
            </a:lvl3pPr>
            <a:lvl4pPr indent="-330200" lvl="3" marL="1828800" algn="l">
              <a:lnSpc>
                <a:spcPct val="100000"/>
              </a:lnSpc>
              <a:spcBef>
                <a:spcPts val="320"/>
              </a:spcBef>
              <a:spcAft>
                <a:spcPts val="0"/>
              </a:spcAft>
              <a:buSzPts val="1600"/>
              <a:buChar char="■"/>
              <a:defRPr sz="1600"/>
            </a:lvl4pPr>
            <a:lvl5pPr indent="-330200" lvl="4" marL="2286000" algn="l">
              <a:lnSpc>
                <a:spcPct val="100000"/>
              </a:lnSpc>
              <a:spcBef>
                <a:spcPts val="400"/>
              </a:spcBef>
              <a:spcAft>
                <a:spcPts val="0"/>
              </a:spcAft>
              <a:buSzPts val="1600"/>
              <a:buChar char="▪"/>
              <a:defRPr sz="1600"/>
            </a:lvl5pPr>
            <a:lvl6pPr indent="-330200" lvl="5" marL="2743200" algn="l">
              <a:lnSpc>
                <a:spcPct val="100000"/>
              </a:lnSpc>
              <a:spcBef>
                <a:spcPts val="400"/>
              </a:spcBef>
              <a:spcAft>
                <a:spcPts val="0"/>
              </a:spcAft>
              <a:buSzPts val="1600"/>
              <a:buChar char="▪"/>
              <a:defRPr sz="1600"/>
            </a:lvl6pPr>
            <a:lvl7pPr indent="-330200" lvl="6" marL="3200400" algn="l">
              <a:lnSpc>
                <a:spcPct val="100000"/>
              </a:lnSpc>
              <a:spcBef>
                <a:spcPts val="400"/>
              </a:spcBef>
              <a:spcAft>
                <a:spcPts val="0"/>
              </a:spcAft>
              <a:buSzPts val="1600"/>
              <a:buChar char="▪"/>
              <a:defRPr sz="1600"/>
            </a:lvl7pPr>
            <a:lvl8pPr indent="-330200" lvl="7" marL="3657600" algn="l">
              <a:lnSpc>
                <a:spcPct val="100000"/>
              </a:lnSpc>
              <a:spcBef>
                <a:spcPts val="400"/>
              </a:spcBef>
              <a:spcAft>
                <a:spcPts val="0"/>
              </a:spcAft>
              <a:buSzPts val="1600"/>
              <a:buChar char="▪"/>
              <a:defRPr sz="1600"/>
            </a:lvl8pPr>
            <a:lvl9pPr indent="-330200" lvl="8" marL="4114800" algn="l">
              <a:lnSpc>
                <a:spcPct val="100000"/>
              </a:lnSpc>
              <a:spcBef>
                <a:spcPts val="400"/>
              </a:spcBef>
              <a:spcAft>
                <a:spcPts val="0"/>
              </a:spcAft>
              <a:buSzPts val="1600"/>
              <a:buChar char="▪"/>
              <a:defRPr sz="1600"/>
            </a:lvl9pPr>
          </a:lstStyle>
          <a:p/>
        </p:txBody>
      </p:sp>
      <p:sp>
        <p:nvSpPr>
          <p:cNvPr id="54" name="Google Shape;54;p7"/>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7"/>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7"/>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8"/>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8"/>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SzPts val="3200"/>
              <a:buChar char="□"/>
              <a:defRPr sz="3200"/>
            </a:lvl1pPr>
            <a:lvl2pPr indent="-406400" lvl="1" marL="914400" algn="l">
              <a:lnSpc>
                <a:spcPct val="100000"/>
              </a:lnSpc>
              <a:spcBef>
                <a:spcPts val="560"/>
              </a:spcBef>
              <a:spcAft>
                <a:spcPts val="0"/>
              </a:spcAft>
              <a:buSzPts val="2800"/>
              <a:buChar char="■"/>
              <a:defRPr sz="2800"/>
            </a:lvl2pPr>
            <a:lvl3pPr indent="-381000" lvl="2" marL="1371600" algn="l">
              <a:lnSpc>
                <a:spcPct val="100000"/>
              </a:lnSpc>
              <a:spcBef>
                <a:spcPts val="480"/>
              </a:spcBef>
              <a:spcAft>
                <a:spcPts val="0"/>
              </a:spcAft>
              <a:buSzPts val="2400"/>
              <a:buChar char="□"/>
              <a:defRPr sz="2400"/>
            </a:lvl3pPr>
            <a:lvl4pPr indent="-355600" lvl="3" marL="1828800" algn="l">
              <a:lnSpc>
                <a:spcPct val="100000"/>
              </a:lnSpc>
              <a:spcBef>
                <a:spcPts val="400"/>
              </a:spcBef>
              <a:spcAft>
                <a:spcPts val="0"/>
              </a:spcAft>
              <a:buSzPts val="2000"/>
              <a:buChar char="■"/>
              <a:defRPr sz="2000"/>
            </a:lvl4pPr>
            <a:lvl5pPr indent="-355600" lvl="4" marL="2286000" algn="l">
              <a:lnSpc>
                <a:spcPct val="100000"/>
              </a:lnSpc>
              <a:spcBef>
                <a:spcPts val="500"/>
              </a:spcBef>
              <a:spcAft>
                <a:spcPts val="0"/>
              </a:spcAft>
              <a:buSzPts val="2000"/>
              <a:buChar char="▪"/>
              <a:defRPr sz="2000"/>
            </a:lvl5pPr>
            <a:lvl6pPr indent="-355600" lvl="5" marL="2743200" algn="l">
              <a:lnSpc>
                <a:spcPct val="100000"/>
              </a:lnSpc>
              <a:spcBef>
                <a:spcPts val="500"/>
              </a:spcBef>
              <a:spcAft>
                <a:spcPts val="0"/>
              </a:spcAft>
              <a:buSzPts val="2000"/>
              <a:buChar char="▪"/>
              <a:defRPr sz="2000"/>
            </a:lvl6pPr>
            <a:lvl7pPr indent="-355600" lvl="6" marL="3200400" algn="l">
              <a:lnSpc>
                <a:spcPct val="100000"/>
              </a:lnSpc>
              <a:spcBef>
                <a:spcPts val="500"/>
              </a:spcBef>
              <a:spcAft>
                <a:spcPts val="0"/>
              </a:spcAft>
              <a:buSzPts val="2000"/>
              <a:buChar char="▪"/>
              <a:defRPr sz="2000"/>
            </a:lvl7pPr>
            <a:lvl8pPr indent="-355600" lvl="7" marL="3657600" algn="l">
              <a:lnSpc>
                <a:spcPct val="100000"/>
              </a:lnSpc>
              <a:spcBef>
                <a:spcPts val="500"/>
              </a:spcBef>
              <a:spcAft>
                <a:spcPts val="0"/>
              </a:spcAft>
              <a:buSzPts val="2000"/>
              <a:buChar char="▪"/>
              <a:defRPr sz="2000"/>
            </a:lvl8pPr>
            <a:lvl9pPr indent="-355600" lvl="8" marL="4114800" algn="l">
              <a:lnSpc>
                <a:spcPct val="100000"/>
              </a:lnSpc>
              <a:spcBef>
                <a:spcPts val="500"/>
              </a:spcBef>
              <a:spcAft>
                <a:spcPts val="0"/>
              </a:spcAft>
              <a:buSzPts val="2000"/>
              <a:buChar char="▪"/>
              <a:defRPr sz="2000"/>
            </a:lvl9pPr>
          </a:lstStyle>
          <a:p/>
        </p:txBody>
      </p:sp>
      <p:sp>
        <p:nvSpPr>
          <p:cNvPr id="64" name="Google Shape;64;p9"/>
          <p:cNvSpPr txBox="1"/>
          <p:nvPr>
            <p:ph idx="2" type="body"/>
          </p:nvPr>
        </p:nvSpPr>
        <p:spPr>
          <a:xfrm>
            <a:off x="609601" y="1435101"/>
            <a:ext cx="4011084"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400"/>
              <a:buNone/>
              <a:defRPr sz="1400"/>
            </a:lvl1pPr>
            <a:lvl2pPr indent="-228600" lvl="1" marL="914400" algn="l">
              <a:lnSpc>
                <a:spcPct val="100000"/>
              </a:lnSpc>
              <a:spcBef>
                <a:spcPts val="240"/>
              </a:spcBef>
              <a:spcAft>
                <a:spcPts val="0"/>
              </a:spcAft>
              <a:buSzPts val="1200"/>
              <a:buNone/>
              <a:defRPr sz="1200"/>
            </a:lvl2pPr>
            <a:lvl3pPr indent="-228600" lvl="2" marL="1371600" algn="l">
              <a:lnSpc>
                <a:spcPct val="100000"/>
              </a:lnSpc>
              <a:spcBef>
                <a:spcPts val="200"/>
              </a:spcBef>
              <a:spcAft>
                <a:spcPts val="0"/>
              </a:spcAft>
              <a:buSzPts val="10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225"/>
              </a:spcBef>
              <a:spcAft>
                <a:spcPts val="0"/>
              </a:spcAft>
              <a:buSzPts val="900"/>
              <a:buNone/>
              <a:defRPr sz="900"/>
            </a:lvl5pPr>
            <a:lvl6pPr indent="-228600" lvl="5" marL="2743200" algn="l">
              <a:lnSpc>
                <a:spcPct val="100000"/>
              </a:lnSpc>
              <a:spcBef>
                <a:spcPts val="225"/>
              </a:spcBef>
              <a:spcAft>
                <a:spcPts val="0"/>
              </a:spcAft>
              <a:buSzPts val="900"/>
              <a:buNone/>
              <a:defRPr sz="900"/>
            </a:lvl6pPr>
            <a:lvl7pPr indent="-228600" lvl="6" marL="3200400" algn="l">
              <a:lnSpc>
                <a:spcPct val="100000"/>
              </a:lnSpc>
              <a:spcBef>
                <a:spcPts val="225"/>
              </a:spcBef>
              <a:spcAft>
                <a:spcPts val="0"/>
              </a:spcAft>
              <a:buSzPts val="900"/>
              <a:buNone/>
              <a:defRPr sz="900"/>
            </a:lvl7pPr>
            <a:lvl8pPr indent="-228600" lvl="7" marL="3657600" algn="l">
              <a:lnSpc>
                <a:spcPct val="100000"/>
              </a:lnSpc>
              <a:spcBef>
                <a:spcPts val="225"/>
              </a:spcBef>
              <a:spcAft>
                <a:spcPts val="0"/>
              </a:spcAft>
              <a:buSzPts val="900"/>
              <a:buNone/>
              <a:defRPr sz="900"/>
            </a:lvl8pPr>
            <a:lvl9pPr indent="-228600" lvl="8" marL="4114800" algn="l">
              <a:lnSpc>
                <a:spcPct val="100000"/>
              </a:lnSpc>
              <a:spcBef>
                <a:spcPts val="225"/>
              </a:spcBef>
              <a:spcAft>
                <a:spcPts val="0"/>
              </a:spcAft>
              <a:buSzPts val="900"/>
              <a:buNone/>
              <a:defRPr sz="900"/>
            </a:lvl9pPr>
          </a:lstStyle>
          <a:p/>
        </p:txBody>
      </p:sp>
      <p:sp>
        <p:nvSpPr>
          <p:cNvPr id="65" name="Google Shape;65;p9"/>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9"/>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10"/>
          <p:cNvSpPr txBox="1"/>
          <p:nvPr>
            <p:ph type="title"/>
          </p:nvPr>
        </p:nvSpPr>
        <p:spPr>
          <a:xfrm>
            <a:off x="2389717" y="4800600"/>
            <a:ext cx="73152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p:nvPr>
            <p:ph idx="2" type="pic"/>
          </p:nvPr>
        </p:nvSpPr>
        <p:spPr>
          <a:xfrm>
            <a:off x="2389717" y="612775"/>
            <a:ext cx="7315200" cy="4114800"/>
          </a:xfrm>
          <a:prstGeom prst="rect">
            <a:avLst/>
          </a:prstGeom>
          <a:noFill/>
          <a:ln>
            <a:noFill/>
          </a:ln>
        </p:spPr>
      </p:sp>
      <p:sp>
        <p:nvSpPr>
          <p:cNvPr id="71" name="Google Shape;71;p10"/>
          <p:cNvSpPr txBox="1"/>
          <p:nvPr>
            <p:ph idx="1" type="body"/>
          </p:nvPr>
        </p:nvSpPr>
        <p:spPr>
          <a:xfrm>
            <a:off x="2389717" y="5367338"/>
            <a:ext cx="73152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1400"/>
              <a:buNone/>
              <a:defRPr sz="1400"/>
            </a:lvl1pPr>
            <a:lvl2pPr indent="-228600" lvl="1" marL="914400" algn="l">
              <a:lnSpc>
                <a:spcPct val="100000"/>
              </a:lnSpc>
              <a:spcBef>
                <a:spcPts val="240"/>
              </a:spcBef>
              <a:spcAft>
                <a:spcPts val="0"/>
              </a:spcAft>
              <a:buSzPts val="1200"/>
              <a:buNone/>
              <a:defRPr sz="1200"/>
            </a:lvl2pPr>
            <a:lvl3pPr indent="-228600" lvl="2" marL="1371600" algn="l">
              <a:lnSpc>
                <a:spcPct val="100000"/>
              </a:lnSpc>
              <a:spcBef>
                <a:spcPts val="200"/>
              </a:spcBef>
              <a:spcAft>
                <a:spcPts val="0"/>
              </a:spcAft>
              <a:buSzPts val="100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225"/>
              </a:spcBef>
              <a:spcAft>
                <a:spcPts val="0"/>
              </a:spcAft>
              <a:buSzPts val="900"/>
              <a:buNone/>
              <a:defRPr sz="900"/>
            </a:lvl5pPr>
            <a:lvl6pPr indent="-228600" lvl="5" marL="2743200" algn="l">
              <a:lnSpc>
                <a:spcPct val="100000"/>
              </a:lnSpc>
              <a:spcBef>
                <a:spcPts val="225"/>
              </a:spcBef>
              <a:spcAft>
                <a:spcPts val="0"/>
              </a:spcAft>
              <a:buSzPts val="900"/>
              <a:buNone/>
              <a:defRPr sz="900"/>
            </a:lvl6pPr>
            <a:lvl7pPr indent="-228600" lvl="6" marL="3200400" algn="l">
              <a:lnSpc>
                <a:spcPct val="100000"/>
              </a:lnSpc>
              <a:spcBef>
                <a:spcPts val="225"/>
              </a:spcBef>
              <a:spcAft>
                <a:spcPts val="0"/>
              </a:spcAft>
              <a:buSzPts val="900"/>
              <a:buNone/>
              <a:defRPr sz="900"/>
            </a:lvl7pPr>
            <a:lvl8pPr indent="-228600" lvl="7" marL="3657600" algn="l">
              <a:lnSpc>
                <a:spcPct val="100000"/>
              </a:lnSpc>
              <a:spcBef>
                <a:spcPts val="225"/>
              </a:spcBef>
              <a:spcAft>
                <a:spcPts val="0"/>
              </a:spcAft>
              <a:buSzPts val="900"/>
              <a:buNone/>
              <a:defRPr sz="900"/>
            </a:lvl8pPr>
            <a:lvl9pPr indent="-228600" lvl="8" marL="4114800" algn="l">
              <a:lnSpc>
                <a:spcPct val="100000"/>
              </a:lnSpc>
              <a:spcBef>
                <a:spcPts val="225"/>
              </a:spcBef>
              <a:spcAft>
                <a:spcPts val="0"/>
              </a:spcAft>
              <a:buSzPts val="900"/>
              <a:buNone/>
              <a:defRPr sz="900"/>
            </a:lvl9pPr>
          </a:lstStyle>
          <a:p/>
        </p:txBody>
      </p:sp>
      <p:sp>
        <p:nvSpPr>
          <p:cNvPr id="72" name="Google Shape;72;p10"/>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0"/>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0"/>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100000" ty="0" sy="100000"/>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3800" u="none" cap="none" strike="noStrike">
                <a:solidFill>
                  <a:schemeClr val="dk2"/>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3800" u="none" cap="none" strike="noStrike">
                <a:solidFill>
                  <a:schemeClr val="dk2"/>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3800" u="none" cap="none" strike="noStrike">
                <a:solidFill>
                  <a:schemeClr val="dk2"/>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3800" u="none" cap="none" strike="noStrike">
                <a:solidFill>
                  <a:schemeClr val="dk2"/>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3800" u="none" cap="none" strike="noStrike">
                <a:solidFill>
                  <a:schemeClr val="dk2"/>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3800" u="none" cap="none" strike="noStrike">
                <a:solidFill>
                  <a:schemeClr val="dk2"/>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0" i="0" sz="3800" u="none" cap="none" strike="noStrike">
                <a:solidFill>
                  <a:schemeClr val="dk2"/>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0" i="0" sz="3800" u="none" cap="none" strike="noStrike">
                <a:solidFill>
                  <a:schemeClr val="dk2"/>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0" i="0" sz="3800" u="none" cap="none" strike="noStrike">
                <a:solidFill>
                  <a:schemeClr val="dk2"/>
                </a:solidFill>
                <a:latin typeface="Verdana"/>
                <a:ea typeface="Verdana"/>
                <a:cs typeface="Verdana"/>
                <a:sym typeface="Verdana"/>
              </a:defRPr>
            </a:lvl9pPr>
          </a:lstStyle>
          <a:p/>
        </p:txBody>
      </p:sp>
      <p:sp>
        <p:nvSpPr>
          <p:cNvPr id="11" name="Google Shape;11;p1"/>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lvl1pPr indent="-419100" lvl="0" marL="457200" marR="0" rtl="0" algn="l">
              <a:lnSpc>
                <a:spcPct val="100000"/>
              </a:lnSpc>
              <a:spcBef>
                <a:spcPts val="600"/>
              </a:spcBef>
              <a:spcAft>
                <a:spcPts val="0"/>
              </a:spcAft>
              <a:buClr>
                <a:schemeClr val="accent2"/>
              </a:buClr>
              <a:buSzPts val="3000"/>
              <a:buFont typeface="Noto Sans Symbols"/>
              <a:buChar char="□"/>
              <a:defRPr b="0" i="0" sz="3000" u="none" cap="none" strike="noStrike">
                <a:solidFill>
                  <a:schemeClr val="dk1"/>
                </a:solidFill>
                <a:latin typeface="Verdana"/>
                <a:ea typeface="Verdana"/>
                <a:cs typeface="Verdana"/>
                <a:sym typeface="Verdana"/>
              </a:defRPr>
            </a:lvl1pPr>
            <a:lvl2pPr indent="-393700" lvl="1" marL="914400" marR="0" rtl="0" algn="l">
              <a:lnSpc>
                <a:spcPct val="100000"/>
              </a:lnSpc>
              <a:spcBef>
                <a:spcPts val="520"/>
              </a:spcBef>
              <a:spcAft>
                <a:spcPts val="0"/>
              </a:spcAft>
              <a:buClr>
                <a:schemeClr val="accent2"/>
              </a:buClr>
              <a:buSzPts val="2600"/>
              <a:buFont typeface="Noto Sans Symbols"/>
              <a:buChar char="■"/>
              <a:defRPr b="0" i="0" sz="2600" u="none" cap="none" strike="noStrike">
                <a:solidFill>
                  <a:schemeClr val="dk1"/>
                </a:solidFill>
                <a:latin typeface="Verdana"/>
                <a:ea typeface="Verdana"/>
                <a:cs typeface="Verdana"/>
                <a:sym typeface="Verdana"/>
              </a:defRPr>
            </a:lvl2pPr>
            <a:lvl3pPr indent="-374650" lvl="2" marL="1371600" marR="0" rtl="0" algn="l">
              <a:lnSpc>
                <a:spcPct val="100000"/>
              </a:lnSpc>
              <a:spcBef>
                <a:spcPts val="460"/>
              </a:spcBef>
              <a:spcAft>
                <a:spcPts val="0"/>
              </a:spcAft>
              <a:buClr>
                <a:schemeClr val="accent2"/>
              </a:buClr>
              <a:buSzPts val="2300"/>
              <a:buFont typeface="Noto Sans Symbols"/>
              <a:buChar char="□"/>
              <a:defRPr b="0" i="0" sz="2300" u="none" cap="none" strike="noStrike">
                <a:solidFill>
                  <a:schemeClr val="dk1"/>
                </a:solidFill>
                <a:latin typeface="Verdana"/>
                <a:ea typeface="Verdana"/>
                <a:cs typeface="Verdana"/>
                <a:sym typeface="Verdana"/>
              </a:defRPr>
            </a:lvl3pPr>
            <a:lvl4pPr indent="-355600" lvl="3" marL="1828800" marR="0" rtl="0" algn="l">
              <a:lnSpc>
                <a:spcPct val="100000"/>
              </a:lnSpc>
              <a:spcBef>
                <a:spcPts val="4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4pPr>
            <a:lvl5pPr indent="-355600" lvl="4" marL="2286000" marR="0" rtl="0" algn="l">
              <a:lnSpc>
                <a:spcPct val="100000"/>
              </a:lnSpc>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5pPr>
            <a:lvl6pPr indent="-355600" lvl="5" marL="2743200" marR="0" rtl="0" algn="l">
              <a:lnSpc>
                <a:spcPct val="100000"/>
              </a:lnSpc>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6pPr>
            <a:lvl7pPr indent="-355600" lvl="6" marL="3200400" marR="0" rtl="0" algn="l">
              <a:lnSpc>
                <a:spcPct val="100000"/>
              </a:lnSpc>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7pPr>
            <a:lvl8pPr indent="-355600" lvl="7" marL="3657600" marR="0" rtl="0" algn="l">
              <a:lnSpc>
                <a:spcPct val="100000"/>
              </a:lnSpc>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8pPr>
            <a:lvl9pPr indent="-355600" lvl="8" marL="4114800" marR="0" rtl="0" algn="l">
              <a:lnSpc>
                <a:spcPct val="100000"/>
              </a:lnSpc>
              <a:spcBef>
                <a:spcPts val="5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9pPr>
          </a:lstStyle>
          <a:p/>
        </p:txBody>
      </p:sp>
      <p:sp>
        <p:nvSpPr>
          <p:cNvPr id="12" name="Google Shape;12;p1"/>
          <p:cNvSpPr/>
          <p:nvPr/>
        </p:nvSpPr>
        <p:spPr>
          <a:xfrm>
            <a:off x="812800" y="1566864"/>
            <a:ext cx="10610851" cy="109537"/>
          </a:xfrm>
          <a:custGeom>
            <a:rect b="b" l="l" r="r" t="t"/>
            <a:pathLst>
              <a:path extrusionOk="0" h="1000" w="1000">
                <a:moveTo>
                  <a:pt x="0" y="0"/>
                </a:moveTo>
                <a:lnTo>
                  <a:pt x="585" y="0"/>
                </a:lnTo>
                <a:lnTo>
                  <a:pt x="585" y="1000"/>
                </a:lnTo>
                <a:lnTo>
                  <a:pt x="0" y="1000"/>
                </a:lnTo>
                <a:lnTo>
                  <a:pt x="0" y="0"/>
                </a:lnTo>
                <a:close/>
              </a:path>
              <a:path extrusionOk="0" h="1000" w="1000">
                <a:moveTo>
                  <a:pt x="0" y="0"/>
                </a:moveTo>
                <a:lnTo>
                  <a:pt x="1000" y="0"/>
                </a:lnTo>
              </a:path>
            </a:pathLst>
          </a:custGeom>
          <a:solidFill>
            <a:schemeClr val="accent2"/>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cxnSp>
        <p:nvCxnSpPr>
          <p:cNvPr id="13" name="Google Shape;13;p1"/>
          <p:cNvCxnSpPr/>
          <p:nvPr/>
        </p:nvCxnSpPr>
        <p:spPr>
          <a:xfrm>
            <a:off x="812800" y="6172200"/>
            <a:ext cx="10566400" cy="0"/>
          </a:xfrm>
          <a:prstGeom prst="straightConnector1">
            <a:avLst/>
          </a:prstGeom>
          <a:noFill/>
          <a:ln cap="flat" cmpd="sng" w="9525">
            <a:solidFill>
              <a:schemeClr val="accent2"/>
            </a:solidFill>
            <a:prstDash val="solid"/>
            <a:round/>
            <a:headEnd len="sm" w="sm" type="none"/>
            <a:tailEnd len="sm" w="sm" type="none"/>
          </a:ln>
        </p:spPr>
      </p:cxnSp>
      <p:sp>
        <p:nvSpPr>
          <p:cNvPr id="14" name="Google Shape;14;p1"/>
          <p:cNvSpPr txBox="1"/>
          <p:nvPr>
            <p:ph idx="10" type="dt"/>
          </p:nvPr>
        </p:nvSpPr>
        <p:spPr>
          <a:xfrm>
            <a:off x="812800" y="6245225"/>
            <a:ext cx="2641600"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9pPr>
          </a:lstStyle>
          <a:p/>
        </p:txBody>
      </p:sp>
      <p:sp>
        <p:nvSpPr>
          <p:cNvPr id="15" name="Google Shape;15;p1"/>
          <p:cNvSpPr txBox="1"/>
          <p:nvPr>
            <p:ph idx="11" type="ftr"/>
          </p:nvPr>
        </p:nvSpPr>
        <p:spPr>
          <a:xfrm>
            <a:off x="4165600" y="6245225"/>
            <a:ext cx="3860800" cy="47625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chemeClr val="dk1"/>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9pPr>
          </a:lstStyle>
          <a:p/>
        </p:txBody>
      </p:sp>
      <p:sp>
        <p:nvSpPr>
          <p:cNvPr id="16" name="Google Shape;16;p1"/>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90" name="Shape 90"/>
        <p:cNvGrpSpPr/>
        <p:nvPr/>
      </p:nvGrpSpPr>
      <p:grpSpPr>
        <a:xfrm>
          <a:off x="0" y="0"/>
          <a:ext cx="0" cy="0"/>
          <a:chOff x="0" y="0"/>
          <a:chExt cx="0" cy="0"/>
        </a:xfrm>
      </p:grpSpPr>
      <p:pic>
        <p:nvPicPr>
          <p:cNvPr id="91" name="Google Shape;91;p13"/>
          <p:cNvPicPr preferRelativeResize="0"/>
          <p:nvPr/>
        </p:nvPicPr>
        <p:blipFill rotWithShape="1">
          <a:blip r:embed="rId4">
            <a:alphaModFix/>
          </a:blip>
          <a:srcRect b="0" l="0" r="0" t="0"/>
          <a:stretch/>
        </p:blipFill>
        <p:spPr>
          <a:xfrm>
            <a:off x="80384" y="89477"/>
            <a:ext cx="2924175" cy="952500"/>
          </a:xfrm>
          <a:prstGeom prst="rect">
            <a:avLst/>
          </a:prstGeom>
          <a:noFill/>
          <a:ln>
            <a:noFill/>
          </a:ln>
        </p:spPr>
      </p:pic>
      <p:pic>
        <p:nvPicPr>
          <p:cNvPr id="92" name="Google Shape;92;p13"/>
          <p:cNvPicPr preferRelativeResize="0"/>
          <p:nvPr/>
        </p:nvPicPr>
        <p:blipFill rotWithShape="1">
          <a:blip r:embed="rId5">
            <a:alphaModFix/>
          </a:blip>
          <a:srcRect b="0" l="0" r="0" t="0"/>
          <a:stretch/>
        </p:blipFill>
        <p:spPr>
          <a:xfrm>
            <a:off x="11111491" y="64077"/>
            <a:ext cx="1000125" cy="1143000"/>
          </a:xfrm>
          <a:prstGeom prst="rect">
            <a:avLst/>
          </a:prstGeom>
          <a:noFill/>
          <a:ln>
            <a:noFill/>
          </a:ln>
        </p:spPr>
      </p:pic>
      <p:sp>
        <p:nvSpPr>
          <p:cNvPr id="93" name="Google Shape;93;p13"/>
          <p:cNvSpPr txBox="1"/>
          <p:nvPr/>
        </p:nvSpPr>
        <p:spPr>
          <a:xfrm>
            <a:off x="789712" y="2530618"/>
            <a:ext cx="10515600" cy="1325563"/>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7030A0"/>
              </a:buClr>
              <a:buSzPts val="4000"/>
              <a:buFont typeface="Verdana"/>
              <a:buNone/>
            </a:pPr>
            <a:r>
              <a:rPr b="1" lang="en-IN" sz="4000">
                <a:solidFill>
                  <a:srgbClr val="7030A0"/>
                </a:solidFill>
                <a:latin typeface="Verdana"/>
                <a:ea typeface="Verdana"/>
                <a:cs typeface="Verdana"/>
                <a:sym typeface="Verdana"/>
              </a:rPr>
              <a:t>RFID BASED DOOR LOCK SYSTEM</a:t>
            </a:r>
            <a:endParaRPr b="0" i="0" sz="1400" u="none" cap="none" strike="noStrike">
              <a:solidFill>
                <a:srgbClr val="000000"/>
              </a:solidFill>
              <a:latin typeface="Arial"/>
              <a:ea typeface="Arial"/>
              <a:cs typeface="Arial"/>
              <a:sym typeface="Arial"/>
            </a:endParaRPr>
          </a:p>
        </p:txBody>
      </p:sp>
      <p:sp>
        <p:nvSpPr>
          <p:cNvPr id="94" name="Google Shape;94;p13"/>
          <p:cNvSpPr txBox="1"/>
          <p:nvPr/>
        </p:nvSpPr>
        <p:spPr>
          <a:xfrm>
            <a:off x="6096001" y="5183902"/>
            <a:ext cx="5209312" cy="830997"/>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FF0000"/>
              </a:buClr>
              <a:buSzPts val="2400"/>
              <a:buFont typeface="Noto Sans Symbols"/>
              <a:buNone/>
            </a:pPr>
            <a:r>
              <a:rPr b="1" lang="en-IN" sz="2400">
                <a:solidFill>
                  <a:srgbClr val="FF0000"/>
                </a:solidFill>
                <a:latin typeface="Verdana"/>
                <a:ea typeface="Verdana"/>
                <a:cs typeface="Verdana"/>
                <a:sym typeface="Verdana"/>
              </a:rPr>
              <a:t>Vikram S</a:t>
            </a:r>
            <a:r>
              <a:rPr b="1" i="0" lang="en-IN" sz="2400" u="none" cap="none" strike="noStrike">
                <a:solidFill>
                  <a:srgbClr val="FF0000"/>
                </a:solidFill>
                <a:latin typeface="Verdana"/>
                <a:ea typeface="Verdana"/>
                <a:cs typeface="Verdana"/>
                <a:sym typeface="Verdana"/>
              </a:rPr>
              <a:t> – 210701</a:t>
            </a:r>
            <a:r>
              <a:rPr b="1" lang="en-IN" sz="2400">
                <a:solidFill>
                  <a:srgbClr val="FF0000"/>
                </a:solidFill>
                <a:latin typeface="Verdana"/>
                <a:ea typeface="Verdana"/>
                <a:cs typeface="Verdana"/>
                <a:sym typeface="Verdana"/>
              </a:rPr>
              <a:t>504</a:t>
            </a:r>
            <a:r>
              <a:rPr b="1" i="0" lang="en-IN" sz="2400" u="none" cap="none" strike="noStrike">
                <a:solidFill>
                  <a:srgbClr val="FF0000"/>
                </a:solidFill>
                <a:latin typeface="Verdana"/>
                <a:ea typeface="Verdana"/>
                <a:cs typeface="Verdana"/>
                <a:sym typeface="Verdana"/>
              </a:rPr>
              <a:t> </a:t>
            </a:r>
            <a:r>
              <a:rPr b="1" lang="en-IN" sz="2400">
                <a:solidFill>
                  <a:srgbClr val="FF0000"/>
                </a:solidFill>
                <a:latin typeface="Verdana"/>
                <a:ea typeface="Verdana"/>
                <a:cs typeface="Verdana"/>
                <a:sym typeface="Verdana"/>
              </a:rPr>
              <a:t>Kumaravel N</a:t>
            </a:r>
            <a:r>
              <a:rPr b="1" i="0" lang="en-IN" sz="2400" u="none" cap="none" strike="noStrike">
                <a:solidFill>
                  <a:srgbClr val="FF0000"/>
                </a:solidFill>
                <a:latin typeface="Verdana"/>
                <a:ea typeface="Verdana"/>
                <a:cs typeface="Verdana"/>
                <a:sym typeface="Verdana"/>
              </a:rPr>
              <a:t> - 210701</a:t>
            </a:r>
            <a:r>
              <a:rPr b="1" lang="en-IN" sz="2400">
                <a:solidFill>
                  <a:srgbClr val="FF0000"/>
                </a:solidFill>
                <a:latin typeface="Verdana"/>
                <a:ea typeface="Verdana"/>
                <a:cs typeface="Verdana"/>
                <a:sym typeface="Verdana"/>
              </a:rPr>
              <a:t>127</a:t>
            </a:r>
            <a:endParaRPr b="0" i="0" sz="1400" u="none" cap="none" strike="noStrike">
              <a:solidFill>
                <a:srgbClr val="000000"/>
              </a:solidFill>
              <a:latin typeface="Arial"/>
              <a:ea typeface="Arial"/>
              <a:cs typeface="Arial"/>
              <a:sym typeface="Arial"/>
            </a:endParaRPr>
          </a:p>
        </p:txBody>
      </p:sp>
      <p:sp>
        <p:nvSpPr>
          <p:cNvPr id="95" name="Google Shape;95;p13"/>
          <p:cNvSpPr txBox="1"/>
          <p:nvPr/>
        </p:nvSpPr>
        <p:spPr>
          <a:xfrm>
            <a:off x="708891" y="1213137"/>
            <a:ext cx="10515600" cy="722457"/>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00B050"/>
              </a:buClr>
              <a:buSzPts val="2800"/>
              <a:buFont typeface="Verdana"/>
              <a:buNone/>
            </a:pPr>
            <a:r>
              <a:rPr b="1" i="0" lang="en-IN" sz="2800" u="none" cap="none" strike="noStrike">
                <a:solidFill>
                  <a:srgbClr val="00B050"/>
                </a:solidFill>
                <a:latin typeface="Verdana"/>
                <a:ea typeface="Verdana"/>
                <a:cs typeface="Verdana"/>
                <a:sym typeface="Verdana"/>
              </a:rPr>
              <a:t>Department of Computer Science and Engineering</a:t>
            </a:r>
            <a:endParaRPr b="0" i="0" sz="1400" u="none" cap="none" strike="noStrike">
              <a:solidFill>
                <a:srgbClr val="000000"/>
              </a:solidFill>
              <a:latin typeface="Arial"/>
              <a:ea typeface="Arial"/>
              <a:cs typeface="Arial"/>
              <a:sym typeface="Arial"/>
            </a:endParaRPr>
          </a:p>
        </p:txBody>
      </p:sp>
      <p:sp>
        <p:nvSpPr>
          <p:cNvPr id="96" name="Google Shape;96;p13"/>
          <p:cNvSpPr txBox="1"/>
          <p:nvPr/>
        </p:nvSpPr>
        <p:spPr>
          <a:xfrm>
            <a:off x="838200" y="1745525"/>
            <a:ext cx="10515600" cy="722457"/>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002060"/>
              </a:buClr>
              <a:buSzPts val="2800"/>
              <a:buFont typeface="Verdana"/>
              <a:buNone/>
            </a:pPr>
            <a:r>
              <a:rPr b="1" i="0" lang="en-IN" sz="2800" u="none" cap="none" strike="noStrike">
                <a:solidFill>
                  <a:srgbClr val="002060"/>
                </a:solidFill>
                <a:latin typeface="Verdana"/>
                <a:ea typeface="Verdana"/>
                <a:cs typeface="Verdana"/>
                <a:sym typeface="Verdana"/>
              </a:rPr>
              <a:t>CS191P11 – IOT</a:t>
            </a:r>
            <a:endParaRPr b="1" i="0" sz="2800" u="none" cap="none" strike="noStrike">
              <a:solidFill>
                <a:srgbClr val="002060"/>
              </a:solidFill>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2"/>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IN" sz="3200">
                <a:solidFill>
                  <a:srgbClr val="FF0000"/>
                </a:solidFill>
              </a:rPr>
              <a:t>Methodology</a:t>
            </a:r>
            <a:endParaRPr sz="2800"/>
          </a:p>
        </p:txBody>
      </p:sp>
      <p:sp>
        <p:nvSpPr>
          <p:cNvPr id="166" name="Google Shape;166;p22"/>
          <p:cNvSpPr txBox="1"/>
          <p:nvPr>
            <p:ph idx="1" type="body"/>
          </p:nvPr>
        </p:nvSpPr>
        <p:spPr>
          <a:xfrm>
            <a:off x="762001" y="1978025"/>
            <a:ext cx="10668000" cy="4267200"/>
          </a:xfrm>
          <a:prstGeom prst="rect">
            <a:avLst/>
          </a:prstGeom>
          <a:noFill/>
          <a:ln>
            <a:noFill/>
          </a:ln>
        </p:spPr>
        <p:txBody>
          <a:bodyPr anchorCtr="0" anchor="t" bIns="45700" lIns="91425" spcFirstLastPara="1" rIns="91425" wrap="square" tIns="45700">
            <a:noAutofit/>
          </a:bodyPr>
          <a:lstStyle/>
          <a:p>
            <a:pPr indent="-355600" lvl="0" marL="457200" rtl="0" algn="l">
              <a:spcBef>
                <a:spcPts val="0"/>
              </a:spcBef>
              <a:spcAft>
                <a:spcPts val="0"/>
              </a:spcAft>
              <a:buSzPts val="2000"/>
              <a:buFont typeface="Times New Roman"/>
              <a:buChar char="□"/>
            </a:pPr>
            <a:r>
              <a:rPr b="1" lang="en-IN" sz="2000">
                <a:latin typeface="Times New Roman"/>
                <a:ea typeface="Times New Roman"/>
                <a:cs typeface="Times New Roman"/>
                <a:sym typeface="Times New Roman"/>
              </a:rPr>
              <a:t>Access Control Module:</a:t>
            </a:r>
            <a:endParaRPr b="1" sz="2000">
              <a:latin typeface="Times New Roman"/>
              <a:ea typeface="Times New Roman"/>
              <a:cs typeface="Times New Roman"/>
              <a:sym typeface="Times New Roman"/>
            </a:endParaRPr>
          </a:p>
          <a:p>
            <a:pPr indent="0" lvl="0" marL="457200" rtl="0" algn="l">
              <a:spcBef>
                <a:spcPts val="0"/>
              </a:spcBef>
              <a:spcAft>
                <a:spcPts val="0"/>
              </a:spcAft>
              <a:buNone/>
            </a:pPr>
            <a:r>
              <a:t/>
            </a:r>
            <a:endParaRPr b="1" sz="2000">
              <a:latin typeface="Times New Roman"/>
              <a:ea typeface="Times New Roman"/>
              <a:cs typeface="Times New Roman"/>
              <a:sym typeface="Times New Roman"/>
            </a:endParaRPr>
          </a:p>
          <a:p>
            <a:pPr indent="457200" lvl="0" marL="0" rtl="0" algn="just">
              <a:lnSpc>
                <a:spcPct val="150000"/>
              </a:lnSpc>
              <a:spcBef>
                <a:spcPts val="0"/>
              </a:spcBef>
              <a:spcAft>
                <a:spcPts val="0"/>
              </a:spcAft>
              <a:buNone/>
            </a:pPr>
            <a:r>
              <a:rPr lang="en-IN" sz="2000">
                <a:latin typeface="Times New Roman"/>
                <a:ea typeface="Times New Roman"/>
                <a:cs typeface="Times New Roman"/>
                <a:sym typeface="Times New Roman"/>
              </a:rPr>
              <a:t>This overarching module governs the entire system's functionality. It defines the rules and protocols for user access, including authorized personnel, access times (if applicable), and the response to unauthorized attempts.The Access Control Model essentially determines who can enter, when they can enter, and where within the controlled area they can go. It acts as the central authority, ensuring the system grants access only to authorized personnel under the appropriate circumstances. This model interacts with other models in the system, like the RFID model for user identification and the microcontroller model for access control decisions.</a:t>
            </a:r>
            <a:endParaRPr sz="2000">
              <a:latin typeface="Times New Roman"/>
              <a:ea typeface="Times New Roman"/>
              <a:cs typeface="Times New Roman"/>
              <a:sym typeface="Times New Roman"/>
            </a:endParaRPr>
          </a:p>
        </p:txBody>
      </p:sp>
      <p:sp>
        <p:nvSpPr>
          <p:cNvPr id="167" name="Google Shape;167;p22"/>
          <p:cNvSpPr txBox="1"/>
          <p:nvPr>
            <p:ph idx="11" type="ftr"/>
          </p:nvPr>
        </p:nvSpPr>
        <p:spPr>
          <a:xfrm>
            <a:off x="3962400" y="6245225"/>
            <a:ext cx="4064100" cy="4764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IN"/>
              <a:t>Department of Computer Science and Engineering</a:t>
            </a:r>
            <a:endParaRPr/>
          </a:p>
        </p:txBody>
      </p:sp>
      <p:sp>
        <p:nvSpPr>
          <p:cNvPr id="168" name="Google Shape;168;p22"/>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3"/>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IN" sz="3200">
                <a:solidFill>
                  <a:srgbClr val="FF0000"/>
                </a:solidFill>
              </a:rPr>
              <a:t>Results and Discussion</a:t>
            </a:r>
            <a:endParaRPr sz="2800"/>
          </a:p>
        </p:txBody>
      </p:sp>
      <p:sp>
        <p:nvSpPr>
          <p:cNvPr id="174" name="Google Shape;174;p23"/>
          <p:cNvSpPr txBox="1"/>
          <p:nvPr>
            <p:ph idx="1" type="body"/>
          </p:nvPr>
        </p:nvSpPr>
        <p:spPr>
          <a:xfrm>
            <a:off x="762001" y="2072750"/>
            <a:ext cx="10668000" cy="4267200"/>
          </a:xfrm>
          <a:prstGeom prst="rect">
            <a:avLst/>
          </a:prstGeom>
          <a:noFill/>
          <a:ln>
            <a:noFill/>
          </a:ln>
        </p:spPr>
        <p:txBody>
          <a:bodyPr anchorCtr="0" anchor="t" bIns="45700" lIns="91425" spcFirstLastPara="1" rIns="91425" wrap="square" tIns="45700">
            <a:noAutofit/>
          </a:bodyPr>
          <a:lstStyle/>
          <a:p>
            <a:pPr indent="-469900" lvl="0" marL="469900" rtl="0" algn="just">
              <a:lnSpc>
                <a:spcPct val="100000"/>
              </a:lnSpc>
              <a:spcBef>
                <a:spcPts val="0"/>
              </a:spcBef>
              <a:spcAft>
                <a:spcPts val="0"/>
              </a:spcAft>
              <a:buClr>
                <a:srgbClr val="CC0000"/>
              </a:buClr>
              <a:buSzPts val="1800"/>
              <a:buChar char="□"/>
            </a:pPr>
            <a:r>
              <a:rPr lang="en-IN" sz="2000">
                <a:solidFill>
                  <a:srgbClr val="000009"/>
                </a:solidFill>
                <a:latin typeface="Times New Roman"/>
                <a:ea typeface="Times New Roman"/>
                <a:cs typeface="Times New Roman"/>
                <a:sym typeface="Times New Roman"/>
              </a:rPr>
              <a:t>This project demonstrably built a user-friendly and secure RFID-based door access control system with real-time alerts</a:t>
            </a:r>
            <a:r>
              <a:rPr lang="en-IN" sz="2000">
                <a:solidFill>
                  <a:srgbClr val="000000"/>
                </a:solidFill>
                <a:latin typeface="Times New Roman"/>
                <a:ea typeface="Times New Roman"/>
                <a:cs typeface="Times New Roman"/>
                <a:sym typeface="Times New Roman"/>
              </a:rPr>
              <a:t>.</a:t>
            </a:r>
            <a:r>
              <a:rPr lang="en-IN" sz="1800">
                <a:solidFill>
                  <a:srgbClr val="000000"/>
                </a:solidFill>
                <a:latin typeface="Times New Roman"/>
                <a:ea typeface="Times New Roman"/>
                <a:cs typeface="Times New Roman"/>
                <a:sym typeface="Times New Roman"/>
              </a:rPr>
              <a:t> </a:t>
            </a:r>
            <a:endParaRPr sz="1800">
              <a:solidFill>
                <a:srgbClr val="000000"/>
              </a:solidFill>
              <a:latin typeface="Times New Roman"/>
              <a:ea typeface="Times New Roman"/>
              <a:cs typeface="Times New Roman"/>
              <a:sym typeface="Times New Roman"/>
            </a:endParaRPr>
          </a:p>
          <a:p>
            <a:pPr indent="0" lvl="0" marL="469900" rtl="0" algn="just">
              <a:lnSpc>
                <a:spcPct val="100000"/>
              </a:lnSpc>
              <a:spcBef>
                <a:spcPts val="0"/>
              </a:spcBef>
              <a:spcAft>
                <a:spcPts val="0"/>
              </a:spcAft>
              <a:buSzPts val="1800"/>
              <a:buNone/>
            </a:pPr>
            <a:r>
              <a:t/>
            </a:r>
            <a:endParaRPr sz="1800">
              <a:solidFill>
                <a:srgbClr val="000000"/>
              </a:solidFill>
              <a:latin typeface="Times New Roman"/>
              <a:ea typeface="Times New Roman"/>
              <a:cs typeface="Times New Roman"/>
              <a:sym typeface="Times New Roman"/>
            </a:endParaRPr>
          </a:p>
          <a:p>
            <a:pPr indent="-482600" lvl="0" marL="469900" rtl="0" algn="just">
              <a:lnSpc>
                <a:spcPct val="100000"/>
              </a:lnSpc>
              <a:spcBef>
                <a:spcPts val="0"/>
              </a:spcBef>
              <a:spcAft>
                <a:spcPts val="0"/>
              </a:spcAft>
              <a:buClr>
                <a:srgbClr val="CC0000"/>
              </a:buClr>
              <a:buSzPts val="2000"/>
              <a:buFont typeface="Times New Roman"/>
              <a:buChar char="□"/>
            </a:pPr>
            <a:r>
              <a:rPr lang="en-IN" sz="2000">
                <a:solidFill>
                  <a:srgbClr val="000000"/>
                </a:solidFill>
                <a:latin typeface="Times New Roman"/>
                <a:ea typeface="Times New Roman"/>
                <a:cs typeface="Times New Roman"/>
                <a:sym typeface="Times New Roman"/>
              </a:rPr>
              <a:t>Key components include IOT sensor selection, software development for communication, setting up the network, providing real-time access to data and sending alerts the user when there is a possible  intruder.  </a:t>
            </a:r>
            <a:br>
              <a:rPr i="0" lang="en-IN" sz="2000" u="none" cap="none" strike="noStrike">
                <a:solidFill>
                  <a:srgbClr val="000000"/>
                </a:solidFill>
                <a:latin typeface="Times New Roman"/>
                <a:ea typeface="Times New Roman"/>
                <a:cs typeface="Times New Roman"/>
                <a:sym typeface="Times New Roman"/>
              </a:rPr>
            </a:br>
            <a:endParaRPr/>
          </a:p>
        </p:txBody>
      </p:sp>
      <p:sp>
        <p:nvSpPr>
          <p:cNvPr id="175" name="Google Shape;175;p23"/>
          <p:cNvSpPr txBox="1"/>
          <p:nvPr>
            <p:ph idx="11" type="ftr"/>
          </p:nvPr>
        </p:nvSpPr>
        <p:spPr>
          <a:xfrm>
            <a:off x="3980329" y="6245225"/>
            <a:ext cx="4046071"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IN"/>
              <a:t>Department of Computer Science and Engineering</a:t>
            </a:r>
            <a:endParaRPr/>
          </a:p>
        </p:txBody>
      </p:sp>
      <p:sp>
        <p:nvSpPr>
          <p:cNvPr id="176" name="Google Shape;176;p23"/>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4"/>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IN" sz="3200">
                <a:solidFill>
                  <a:srgbClr val="FF0000"/>
                </a:solidFill>
              </a:rPr>
              <a:t>Conclusion</a:t>
            </a:r>
            <a:endParaRPr sz="2800"/>
          </a:p>
        </p:txBody>
      </p:sp>
      <p:sp>
        <p:nvSpPr>
          <p:cNvPr id="182" name="Google Shape;182;p24"/>
          <p:cNvSpPr txBox="1"/>
          <p:nvPr>
            <p:ph idx="1" type="body"/>
          </p:nvPr>
        </p:nvSpPr>
        <p:spPr>
          <a:xfrm>
            <a:off x="755651" y="1752600"/>
            <a:ext cx="10678582" cy="1555376"/>
          </a:xfrm>
          <a:prstGeom prst="rect">
            <a:avLst/>
          </a:prstGeom>
          <a:noFill/>
          <a:ln>
            <a:noFill/>
          </a:ln>
        </p:spPr>
        <p:txBody>
          <a:bodyPr anchorCtr="0" anchor="t" bIns="45700" lIns="91425" spcFirstLastPara="1" rIns="91425" wrap="square" tIns="45700">
            <a:noAutofit/>
          </a:bodyPr>
          <a:lstStyle/>
          <a:p>
            <a:pPr indent="0" lvl="0" marL="76200" marR="78740" rtl="0" algn="just">
              <a:spcBef>
                <a:spcPts val="0"/>
              </a:spcBef>
              <a:spcAft>
                <a:spcPts val="0"/>
              </a:spcAft>
              <a:buClr>
                <a:schemeClr val="dk1"/>
              </a:buClr>
              <a:buSzPts val="1100"/>
              <a:buFont typeface="Arial"/>
              <a:buNone/>
            </a:pPr>
            <a:r>
              <a:rPr lang="en-IN" sz="2000">
                <a:latin typeface="Times New Roman"/>
                <a:ea typeface="Times New Roman"/>
                <a:cs typeface="Times New Roman"/>
                <a:sym typeface="Times New Roman"/>
              </a:rPr>
              <a:t>RFID access control system with real-time alerts is secure and user-friendly. Future upgrades are exciting! Integrating with building management systems creates a central hub for access monitoring, streamlining security. Advanced user management with roles ensures personnel only access authorized areas. Adding biometrics like fingerprints strengthens security further. A mobile app for unlocking doors and receiving alerts enhances user convenience. We can also implement two-factor authentication and tamper detection for even stronger security. Data logging and reporting will aid security audits.</a:t>
            </a:r>
            <a:endParaRPr sz="2000">
              <a:latin typeface="Times New Roman"/>
              <a:ea typeface="Times New Roman"/>
              <a:cs typeface="Times New Roman"/>
              <a:sym typeface="Times New Roman"/>
            </a:endParaRPr>
          </a:p>
        </p:txBody>
      </p:sp>
      <p:sp>
        <p:nvSpPr>
          <p:cNvPr id="183" name="Google Shape;183;p24"/>
          <p:cNvSpPr txBox="1"/>
          <p:nvPr>
            <p:ph idx="11" type="ftr"/>
          </p:nvPr>
        </p:nvSpPr>
        <p:spPr>
          <a:xfrm>
            <a:off x="3854824" y="6245225"/>
            <a:ext cx="4171576"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IN"/>
              <a:t>Department of Computer Science and Engineering</a:t>
            </a:r>
            <a:endParaRPr/>
          </a:p>
        </p:txBody>
      </p:sp>
      <p:sp>
        <p:nvSpPr>
          <p:cNvPr id="184" name="Google Shape;184;p24"/>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5"/>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IN" sz="3200">
                <a:solidFill>
                  <a:srgbClr val="FF0000"/>
                </a:solidFill>
              </a:rPr>
              <a:t>References</a:t>
            </a:r>
            <a:endParaRPr sz="2800"/>
          </a:p>
        </p:txBody>
      </p:sp>
      <p:sp>
        <p:nvSpPr>
          <p:cNvPr id="190" name="Google Shape;190;p25"/>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314200" lvl="0" marL="457200" marR="75565" rtl="0" algn="just">
              <a:lnSpc>
                <a:spcPct val="115000"/>
              </a:lnSpc>
              <a:spcBef>
                <a:spcPts val="0"/>
              </a:spcBef>
              <a:spcAft>
                <a:spcPts val="0"/>
              </a:spcAft>
              <a:buClr>
                <a:srgbClr val="CC0000"/>
              </a:buClr>
              <a:buSzPts val="2000"/>
              <a:buFont typeface="Times New Roman"/>
              <a:buAutoNum type="arabicPeriod"/>
            </a:pPr>
            <a:r>
              <a:rPr lang="en-IN" sz="1400">
                <a:solidFill>
                  <a:srgbClr val="222222"/>
                </a:solidFill>
                <a:highlight>
                  <a:srgbClr val="FFFFFF"/>
                </a:highlight>
                <a:latin typeface="Times New Roman"/>
                <a:ea typeface="Times New Roman"/>
                <a:cs typeface="Times New Roman"/>
                <a:sym typeface="Times New Roman"/>
              </a:rPr>
              <a:t>Chit, M. M. T., Srisiri, W., Siritantikorn, A., Kongruttanachok, N., &amp; Benjapolakul, W. (2021, December). Application of RFID and IoT technology into specimen logistic system in the healthcare sector. In </a:t>
            </a:r>
            <a:r>
              <a:rPr i="1" lang="en-IN" sz="1400">
                <a:solidFill>
                  <a:srgbClr val="222222"/>
                </a:solidFill>
                <a:highlight>
                  <a:srgbClr val="FFFFFF"/>
                </a:highlight>
                <a:latin typeface="Times New Roman"/>
                <a:ea typeface="Times New Roman"/>
                <a:cs typeface="Times New Roman"/>
                <a:sym typeface="Times New Roman"/>
              </a:rPr>
              <a:t>2021 3rd International Conference on Advancements in Computing (ICAC)</a:t>
            </a:r>
            <a:r>
              <a:rPr lang="en-IN" sz="1400">
                <a:solidFill>
                  <a:srgbClr val="222222"/>
                </a:solidFill>
                <a:highlight>
                  <a:srgbClr val="FFFFFF"/>
                </a:highlight>
                <a:latin typeface="Times New Roman"/>
                <a:ea typeface="Times New Roman"/>
                <a:cs typeface="Times New Roman"/>
                <a:sym typeface="Times New Roman"/>
              </a:rPr>
              <a:t> (pp. 7-12). IEEE.</a:t>
            </a:r>
            <a:endParaRPr sz="1400">
              <a:solidFill>
                <a:srgbClr val="222222"/>
              </a:solidFill>
              <a:highlight>
                <a:srgbClr val="FFFFFF"/>
              </a:highlight>
              <a:latin typeface="Times New Roman"/>
              <a:ea typeface="Times New Roman"/>
              <a:cs typeface="Times New Roman"/>
              <a:sym typeface="Times New Roman"/>
            </a:endParaRPr>
          </a:p>
          <a:p>
            <a:pPr indent="-314200" lvl="0" marL="457200" marR="140970" rtl="0" algn="just">
              <a:lnSpc>
                <a:spcPct val="115000"/>
              </a:lnSpc>
              <a:spcBef>
                <a:spcPts val="0"/>
              </a:spcBef>
              <a:spcAft>
                <a:spcPts val="0"/>
              </a:spcAft>
              <a:buClr>
                <a:srgbClr val="CC0000"/>
              </a:buClr>
              <a:buSzPts val="2000"/>
              <a:buFont typeface="Times New Roman"/>
              <a:buAutoNum type="arabicPeriod"/>
            </a:pPr>
            <a:r>
              <a:rPr lang="en-IN" sz="1400">
                <a:solidFill>
                  <a:srgbClr val="202529"/>
                </a:solidFill>
                <a:latin typeface="Times New Roman"/>
                <a:ea typeface="Times New Roman"/>
                <a:cs typeface="Times New Roman"/>
                <a:sym typeface="Times New Roman"/>
              </a:rPr>
              <a:t>Makanjuola, O. A., Abegunde, O. O., Adedoyin, O. M., &amp; Olatinwo, D. A. (2022, June). An Rfid-Based Access Control System Using Electromagnetic Door Lock and an Intruder Alert System. Journal of Electrical and Electronic Engineering, 22(11), 7-17.</a:t>
            </a:r>
            <a:endParaRPr sz="1400">
              <a:solidFill>
                <a:srgbClr val="202529"/>
              </a:solidFill>
              <a:latin typeface="Times New Roman"/>
              <a:ea typeface="Times New Roman"/>
              <a:cs typeface="Times New Roman"/>
              <a:sym typeface="Times New Roman"/>
            </a:endParaRPr>
          </a:p>
          <a:p>
            <a:pPr indent="-314200" lvl="0" marL="457200" marR="140970" rtl="0" algn="just">
              <a:lnSpc>
                <a:spcPct val="115000"/>
              </a:lnSpc>
              <a:spcBef>
                <a:spcPts val="0"/>
              </a:spcBef>
              <a:spcAft>
                <a:spcPts val="0"/>
              </a:spcAft>
              <a:buClr>
                <a:srgbClr val="CC0000"/>
              </a:buClr>
              <a:buSzPts val="2000"/>
              <a:buFont typeface="Times New Roman"/>
              <a:buAutoNum type="arabicPeriod"/>
            </a:pPr>
            <a:r>
              <a:rPr lang="en-IN" sz="1400">
                <a:solidFill>
                  <a:srgbClr val="222222"/>
                </a:solidFill>
                <a:highlight>
                  <a:srgbClr val="FFFFFF"/>
                </a:highlight>
                <a:latin typeface="Times New Roman"/>
                <a:ea typeface="Times New Roman"/>
                <a:cs typeface="Times New Roman"/>
                <a:sym typeface="Times New Roman"/>
              </a:rPr>
              <a:t>Thornton, Frank, and Chris Lanthem. </a:t>
            </a:r>
            <a:r>
              <a:rPr i="1" lang="en-IN" sz="1400">
                <a:solidFill>
                  <a:srgbClr val="222222"/>
                </a:solidFill>
                <a:highlight>
                  <a:srgbClr val="FFFFFF"/>
                </a:highlight>
                <a:latin typeface="Times New Roman"/>
                <a:ea typeface="Times New Roman"/>
                <a:cs typeface="Times New Roman"/>
                <a:sym typeface="Times New Roman"/>
              </a:rPr>
              <a:t>RFID security</a:t>
            </a:r>
            <a:r>
              <a:rPr lang="en-IN" sz="1400">
                <a:solidFill>
                  <a:srgbClr val="222222"/>
                </a:solidFill>
                <a:highlight>
                  <a:srgbClr val="FFFFFF"/>
                </a:highlight>
                <a:latin typeface="Times New Roman"/>
                <a:ea typeface="Times New Roman"/>
                <a:cs typeface="Times New Roman"/>
                <a:sym typeface="Times New Roman"/>
              </a:rPr>
              <a:t>. Elsevier, 2006.</a:t>
            </a:r>
            <a:endParaRPr sz="1600">
              <a:latin typeface="Times New Roman"/>
              <a:ea typeface="Times New Roman"/>
              <a:cs typeface="Times New Roman"/>
              <a:sym typeface="Times New Roman"/>
            </a:endParaRPr>
          </a:p>
          <a:p>
            <a:pPr indent="-314200" lvl="0" marL="457200" marR="140970" rtl="0" algn="just">
              <a:lnSpc>
                <a:spcPct val="115000"/>
              </a:lnSpc>
              <a:spcBef>
                <a:spcPts val="0"/>
              </a:spcBef>
              <a:spcAft>
                <a:spcPts val="0"/>
              </a:spcAft>
              <a:buClr>
                <a:srgbClr val="CC0000"/>
              </a:buClr>
              <a:buSzPts val="2000"/>
              <a:buFont typeface="Times New Roman"/>
              <a:buAutoNum type="arabicPeriod"/>
            </a:pPr>
            <a:r>
              <a:rPr lang="en-IN" sz="1400">
                <a:solidFill>
                  <a:srgbClr val="222222"/>
                </a:solidFill>
                <a:highlight>
                  <a:srgbClr val="FFFFFF"/>
                </a:highlight>
                <a:latin typeface="Times New Roman"/>
                <a:ea typeface="Times New Roman"/>
                <a:cs typeface="Times New Roman"/>
                <a:sym typeface="Times New Roman"/>
              </a:rPr>
              <a:t>Rieback, Melanie R., Bruno Crispo, and Andrew S. Tanenbaum. "The 	evolution of RFID security." </a:t>
            </a:r>
            <a:r>
              <a:rPr i="1" lang="en-IN" sz="1400">
                <a:solidFill>
                  <a:srgbClr val="222222"/>
                </a:solidFill>
                <a:highlight>
                  <a:srgbClr val="FFFFFF"/>
                </a:highlight>
                <a:latin typeface="Times New Roman"/>
                <a:ea typeface="Times New Roman"/>
                <a:cs typeface="Times New Roman"/>
                <a:sym typeface="Times New Roman"/>
              </a:rPr>
              <a:t>IEEE Pervasive Computing</a:t>
            </a:r>
            <a:r>
              <a:rPr lang="en-IN" sz="1400">
                <a:solidFill>
                  <a:srgbClr val="222222"/>
                </a:solidFill>
                <a:highlight>
                  <a:srgbClr val="FFFFFF"/>
                </a:highlight>
                <a:latin typeface="Times New Roman"/>
                <a:ea typeface="Times New Roman"/>
                <a:cs typeface="Times New Roman"/>
                <a:sym typeface="Times New Roman"/>
              </a:rPr>
              <a:t> 5, no. 01 (2006):62-69</a:t>
            </a:r>
            <a:r>
              <a:rPr lang="en-IN" sz="1000">
                <a:solidFill>
                  <a:srgbClr val="222222"/>
                </a:solidFill>
                <a:highlight>
                  <a:srgbClr val="FFFFFF"/>
                </a:highlight>
                <a:latin typeface="Arial"/>
                <a:ea typeface="Arial"/>
                <a:cs typeface="Arial"/>
                <a:sym typeface="Arial"/>
              </a:rPr>
              <a:t>.</a:t>
            </a:r>
            <a:endParaRPr sz="1400">
              <a:latin typeface="Times New Roman"/>
              <a:ea typeface="Times New Roman"/>
              <a:cs typeface="Times New Roman"/>
              <a:sym typeface="Times New Roman"/>
            </a:endParaRPr>
          </a:p>
          <a:p>
            <a:pPr indent="-199900" lvl="0" marL="342900" rtl="0" algn="just">
              <a:lnSpc>
                <a:spcPct val="115000"/>
              </a:lnSpc>
              <a:spcBef>
                <a:spcPts val="360"/>
              </a:spcBef>
              <a:spcAft>
                <a:spcPts val="0"/>
              </a:spcAft>
              <a:buClr>
                <a:srgbClr val="CC0000"/>
              </a:buClr>
              <a:buSzPts val="2000"/>
              <a:buFont typeface="Times New Roman"/>
              <a:buAutoNum type="arabicPeriod"/>
            </a:pPr>
            <a:r>
              <a:rPr lang="en-IN" sz="1400">
                <a:solidFill>
                  <a:srgbClr val="222222"/>
                </a:solidFill>
                <a:highlight>
                  <a:srgbClr val="FFFFFF"/>
                </a:highlight>
                <a:latin typeface="Times New Roman"/>
                <a:ea typeface="Times New Roman"/>
                <a:cs typeface="Times New Roman"/>
                <a:sym typeface="Times New Roman"/>
              </a:rPr>
              <a:t> Pateriya, R. K., and Sangeeta Sharma. "The evolution of RFID security and privacy: A research survey." In </a:t>
            </a:r>
            <a:r>
              <a:rPr i="1" lang="en-IN" sz="1400">
                <a:solidFill>
                  <a:srgbClr val="222222"/>
                </a:solidFill>
                <a:highlight>
                  <a:srgbClr val="FFFFFF"/>
                </a:highlight>
                <a:latin typeface="Times New Roman"/>
                <a:ea typeface="Times New Roman"/>
                <a:cs typeface="Times New Roman"/>
                <a:sym typeface="Times New Roman"/>
              </a:rPr>
              <a:t>2011 International Conference on Communication Systems and Network Technologies</a:t>
            </a:r>
            <a:r>
              <a:rPr lang="en-IN" sz="1400">
                <a:solidFill>
                  <a:srgbClr val="222222"/>
                </a:solidFill>
                <a:highlight>
                  <a:srgbClr val="FFFFFF"/>
                </a:highlight>
                <a:latin typeface="Times New Roman"/>
                <a:ea typeface="Times New Roman"/>
                <a:cs typeface="Times New Roman"/>
                <a:sym typeface="Times New Roman"/>
              </a:rPr>
              <a:t>, pp. 115-119. IEEE, 2011</a:t>
            </a:r>
            <a:r>
              <a:rPr lang="en-IN" sz="1800">
                <a:latin typeface="Times New Roman"/>
                <a:ea typeface="Times New Roman"/>
                <a:cs typeface="Times New Roman"/>
                <a:sym typeface="Times New Roman"/>
              </a:rPr>
              <a:t> </a:t>
            </a:r>
            <a:endParaRPr sz="1800">
              <a:latin typeface="Arial"/>
              <a:ea typeface="Arial"/>
              <a:cs typeface="Arial"/>
              <a:sym typeface="Arial"/>
            </a:endParaRPr>
          </a:p>
          <a:p>
            <a:pPr indent="0" lvl="0" marL="0" rtl="0" algn="just">
              <a:lnSpc>
                <a:spcPct val="115000"/>
              </a:lnSpc>
              <a:spcBef>
                <a:spcPts val="560"/>
              </a:spcBef>
              <a:spcAft>
                <a:spcPts val="0"/>
              </a:spcAft>
              <a:buSzPts val="2800"/>
              <a:buNone/>
            </a:pPr>
            <a:br>
              <a:rPr b="0" i="0" lang="en-IN" sz="2800" u="none" cap="none" strike="noStrike">
                <a:solidFill>
                  <a:srgbClr val="000000"/>
                </a:solidFill>
                <a:latin typeface="Verdana"/>
                <a:ea typeface="Verdana"/>
                <a:cs typeface="Verdana"/>
                <a:sym typeface="Verdana"/>
              </a:rPr>
            </a:br>
            <a:endParaRPr b="0" i="0" sz="2800" u="none" cap="none" strike="noStrike">
              <a:solidFill>
                <a:srgbClr val="000000"/>
              </a:solidFill>
              <a:latin typeface="Verdana"/>
              <a:ea typeface="Verdana"/>
              <a:cs typeface="Verdana"/>
              <a:sym typeface="Verdana"/>
            </a:endParaRPr>
          </a:p>
          <a:p>
            <a:pPr indent="0" lvl="0" marL="0" rtl="0" algn="l">
              <a:lnSpc>
                <a:spcPct val="100000"/>
              </a:lnSpc>
              <a:spcBef>
                <a:spcPts val="600"/>
              </a:spcBef>
              <a:spcAft>
                <a:spcPts val="0"/>
              </a:spcAft>
              <a:buSzPts val="3000"/>
              <a:buNone/>
            </a:pPr>
            <a:r>
              <a:t/>
            </a:r>
            <a:endParaRPr/>
          </a:p>
        </p:txBody>
      </p:sp>
      <p:sp>
        <p:nvSpPr>
          <p:cNvPr id="191" name="Google Shape;191;p25"/>
          <p:cNvSpPr txBox="1"/>
          <p:nvPr>
            <p:ph idx="11" type="ftr"/>
          </p:nvPr>
        </p:nvSpPr>
        <p:spPr>
          <a:xfrm>
            <a:off x="3971365" y="6245225"/>
            <a:ext cx="4055035"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IN"/>
              <a:t>Department of Computer Science and Engineering</a:t>
            </a:r>
            <a:endParaRPr/>
          </a:p>
        </p:txBody>
      </p:sp>
      <p:sp>
        <p:nvSpPr>
          <p:cNvPr id="192" name="Google Shape;192;p25"/>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6"/>
          <p:cNvSpPr txBox="1"/>
          <p:nvPr>
            <p:ph type="title"/>
          </p:nvPr>
        </p:nvSpPr>
        <p:spPr>
          <a:xfrm>
            <a:off x="711200" y="3168074"/>
            <a:ext cx="10668000" cy="12160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IN" sz="4000">
                <a:solidFill>
                  <a:srgbClr val="FF0000"/>
                </a:solidFill>
              </a:rPr>
              <a:t>Thank You</a:t>
            </a:r>
            <a:endParaRPr/>
          </a:p>
        </p:txBody>
      </p:sp>
      <p:sp>
        <p:nvSpPr>
          <p:cNvPr id="198" name="Google Shape;198;p26"/>
          <p:cNvSpPr txBox="1"/>
          <p:nvPr>
            <p:ph idx="11" type="ftr"/>
          </p:nvPr>
        </p:nvSpPr>
        <p:spPr>
          <a:xfrm>
            <a:off x="3833850" y="6245225"/>
            <a:ext cx="4192500" cy="4764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IN"/>
              <a:t>Department of Computer Science and Engineering</a:t>
            </a:r>
            <a:endParaRPr/>
          </a:p>
        </p:txBody>
      </p:sp>
      <p:sp>
        <p:nvSpPr>
          <p:cNvPr id="199" name="Google Shape;199;p26"/>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00" name="Shape 100"/>
        <p:cNvGrpSpPr/>
        <p:nvPr/>
      </p:nvGrpSpPr>
      <p:grpSpPr>
        <a:xfrm>
          <a:off x="0" y="0"/>
          <a:ext cx="0" cy="0"/>
          <a:chOff x="0" y="0"/>
          <a:chExt cx="0" cy="0"/>
        </a:xfrm>
      </p:grpSpPr>
      <p:sp>
        <p:nvSpPr>
          <p:cNvPr id="101" name="Google Shape;101;p14"/>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IN" sz="3200">
                <a:solidFill>
                  <a:srgbClr val="FF0000"/>
                </a:solidFill>
              </a:rPr>
              <a:t>Abstract</a:t>
            </a:r>
            <a:endParaRPr sz="2800"/>
          </a:p>
        </p:txBody>
      </p:sp>
      <p:sp>
        <p:nvSpPr>
          <p:cNvPr id="102" name="Google Shape;102;p14"/>
          <p:cNvSpPr txBox="1"/>
          <p:nvPr>
            <p:ph idx="1" type="body"/>
          </p:nvPr>
        </p:nvSpPr>
        <p:spPr>
          <a:xfrm>
            <a:off x="755651" y="1869141"/>
            <a:ext cx="10668000" cy="3464859"/>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1200"/>
              </a:spcBef>
              <a:spcAft>
                <a:spcPts val="1200"/>
              </a:spcAft>
              <a:buClr>
                <a:schemeClr val="dk1"/>
              </a:buClr>
              <a:buSzPts val="1100"/>
              <a:buFont typeface="Arial"/>
              <a:buNone/>
            </a:pPr>
            <a:r>
              <a:rPr lang="en-IN" sz="1900">
                <a:latin typeface="Times New Roman"/>
                <a:ea typeface="Times New Roman"/>
                <a:cs typeface="Times New Roman"/>
                <a:sym typeface="Times New Roman"/>
              </a:rPr>
              <a:t>This project presents the design and development of a secure and user-friendly door access control system utilizing Radio Frequency Identification (RFID) technology. The system offers convenient keyless entry for authorized personnel while maintaining robust security measures. It achieves this through a combination of RFID tag verification and a real-time alert mechanism.The core functionality revolves around an RFID reader positioned near the door. Users gain access by presenting a designated RFID tag, typically a key fob or card, to the reader. The system employs a microcontroller unit (MCU) to interact with the reader and manage the access control process. Upon detecting a tag, the MCU retrieves the unique identifier associated with it. This identifier is then compared against a pre-programmed database of authorized users stored within the system's memory. If the scanned tag matches a valid user, the MCU transmits a signal to the door lock, triggering its release and granting access.</a:t>
            </a:r>
            <a:endParaRPr sz="1900">
              <a:latin typeface="Times New Roman"/>
              <a:ea typeface="Times New Roman"/>
              <a:cs typeface="Times New Roman"/>
              <a:sym typeface="Times New Roman"/>
            </a:endParaRPr>
          </a:p>
        </p:txBody>
      </p:sp>
      <p:sp>
        <p:nvSpPr>
          <p:cNvPr id="103" name="Google Shape;103;p14"/>
          <p:cNvSpPr txBox="1"/>
          <p:nvPr>
            <p:ph idx="11" type="ftr"/>
          </p:nvPr>
        </p:nvSpPr>
        <p:spPr>
          <a:xfrm>
            <a:off x="3971365" y="6245225"/>
            <a:ext cx="4055035"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IN"/>
              <a:t>Department of Computer Science and Engineering</a:t>
            </a:r>
            <a:endParaRPr/>
          </a:p>
        </p:txBody>
      </p:sp>
      <p:sp>
        <p:nvSpPr>
          <p:cNvPr id="104" name="Google Shape;104;p14"/>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08" name="Shape 108"/>
        <p:cNvGrpSpPr/>
        <p:nvPr/>
      </p:nvGrpSpPr>
      <p:grpSpPr>
        <a:xfrm>
          <a:off x="0" y="0"/>
          <a:ext cx="0" cy="0"/>
          <a:chOff x="0" y="0"/>
          <a:chExt cx="0" cy="0"/>
        </a:xfrm>
      </p:grpSpPr>
      <p:sp>
        <p:nvSpPr>
          <p:cNvPr id="109" name="Google Shape;109;p15"/>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IN" sz="3200">
                <a:solidFill>
                  <a:srgbClr val="FF0000"/>
                </a:solidFill>
              </a:rPr>
              <a:t>Introduction</a:t>
            </a:r>
            <a:endParaRPr sz="2800"/>
          </a:p>
        </p:txBody>
      </p:sp>
      <p:sp>
        <p:nvSpPr>
          <p:cNvPr id="110" name="Google Shape;110;p15"/>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342900" lvl="0" marL="457200" marR="74930" rtl="0" algn="just">
              <a:lnSpc>
                <a:spcPct val="150000"/>
              </a:lnSpc>
              <a:spcBef>
                <a:spcPts val="450"/>
              </a:spcBef>
              <a:spcAft>
                <a:spcPts val="0"/>
              </a:spcAft>
              <a:buSzPts val="1800"/>
              <a:buFont typeface="Times New Roman"/>
              <a:buChar char="□"/>
            </a:pPr>
            <a:r>
              <a:rPr lang="en-IN" sz="1800">
                <a:latin typeface="Times New Roman"/>
                <a:ea typeface="Times New Roman"/>
                <a:cs typeface="Times New Roman"/>
                <a:sym typeface="Times New Roman"/>
              </a:rPr>
              <a:t>This project proposes a secure and user-centric door access control system utilizing Radio Frequency Identification (RFID) technology. It prioritizes convenience with keyless entry for authorized personnel while maintaining robust security.</a:t>
            </a:r>
            <a:endParaRPr sz="1800">
              <a:latin typeface="Times New Roman"/>
              <a:ea typeface="Times New Roman"/>
              <a:cs typeface="Times New Roman"/>
              <a:sym typeface="Times New Roman"/>
            </a:endParaRPr>
          </a:p>
          <a:p>
            <a:pPr indent="-342900" lvl="0" marL="457200" marR="74930" rtl="0" algn="just">
              <a:lnSpc>
                <a:spcPct val="150000"/>
              </a:lnSpc>
              <a:spcBef>
                <a:spcPts val="0"/>
              </a:spcBef>
              <a:spcAft>
                <a:spcPts val="0"/>
              </a:spcAft>
              <a:buSzPts val="1800"/>
              <a:buFont typeface="Times New Roman"/>
              <a:buChar char="□"/>
            </a:pPr>
            <a:r>
              <a:rPr lang="en-IN" sz="1800">
                <a:latin typeface="Times New Roman"/>
                <a:ea typeface="Times New Roman"/>
                <a:cs typeface="Times New Roman"/>
                <a:sym typeface="Times New Roman"/>
              </a:rPr>
              <a:t>This is achieved through a combination of RFID tag verification and a real-time alert mechanism. Further development could explore integration with existing security systems for comprehensive monitoring and advanced access management functionalities like user access logs and temporary access control.</a:t>
            </a:r>
            <a:endParaRPr sz="1800">
              <a:latin typeface="Times New Roman"/>
              <a:ea typeface="Times New Roman"/>
              <a:cs typeface="Times New Roman"/>
              <a:sym typeface="Times New Roman"/>
            </a:endParaRPr>
          </a:p>
          <a:p>
            <a:pPr indent="-342900" lvl="0" marL="457200" marR="73660" rtl="0" algn="just">
              <a:lnSpc>
                <a:spcPct val="150000"/>
              </a:lnSpc>
              <a:spcBef>
                <a:spcPts val="0"/>
              </a:spcBef>
              <a:spcAft>
                <a:spcPts val="0"/>
              </a:spcAft>
              <a:buClr>
                <a:srgbClr val="000009"/>
              </a:buClr>
              <a:buSzPts val="1800"/>
              <a:buFont typeface="Times New Roman"/>
              <a:buChar char="□"/>
            </a:pPr>
            <a:r>
              <a:rPr lang="en-IN" sz="1800">
                <a:solidFill>
                  <a:srgbClr val="000009"/>
                </a:solidFill>
                <a:latin typeface="Times New Roman"/>
                <a:ea typeface="Times New Roman"/>
                <a:cs typeface="Times New Roman"/>
                <a:sym typeface="Times New Roman"/>
              </a:rPr>
              <a:t>It prioritizes user convenience with keyless entry and enhanced security through real-time SMS alerts for unauthorized access (GSM module).</a:t>
            </a:r>
            <a:endParaRPr sz="1800">
              <a:solidFill>
                <a:srgbClr val="000009"/>
              </a:solidFill>
              <a:latin typeface="Times New Roman"/>
              <a:ea typeface="Times New Roman"/>
              <a:cs typeface="Times New Roman"/>
              <a:sym typeface="Times New Roman"/>
            </a:endParaRPr>
          </a:p>
          <a:p>
            <a:pPr indent="-342900" lvl="0" marL="457200" marR="74295" rtl="0" algn="just">
              <a:lnSpc>
                <a:spcPct val="150000"/>
              </a:lnSpc>
              <a:spcBef>
                <a:spcPts val="0"/>
              </a:spcBef>
              <a:spcAft>
                <a:spcPts val="0"/>
              </a:spcAft>
              <a:buClr>
                <a:srgbClr val="000009"/>
              </a:buClr>
              <a:buSzPts val="1800"/>
              <a:buFont typeface="Times New Roman"/>
              <a:buChar char="□"/>
            </a:pPr>
            <a:r>
              <a:rPr lang="en-IN" sz="1800">
                <a:latin typeface="Times New Roman"/>
                <a:ea typeface="Times New Roman"/>
                <a:cs typeface="Times New Roman"/>
                <a:sym typeface="Times New Roman"/>
              </a:rPr>
              <a:t> It provides a convincing solution for varied access control requirements in a variety of settings, including residential buildings, offices, and restricted locations.</a:t>
            </a:r>
            <a:r>
              <a:rPr lang="en-IN" sz="1200">
                <a:latin typeface="Times New Roman"/>
                <a:ea typeface="Times New Roman"/>
                <a:cs typeface="Times New Roman"/>
                <a:sym typeface="Times New Roman"/>
              </a:rPr>
              <a:t> </a:t>
            </a:r>
            <a:endParaRPr sz="1800">
              <a:solidFill>
                <a:srgbClr val="000009"/>
              </a:solidFill>
              <a:latin typeface="Times New Roman"/>
              <a:ea typeface="Times New Roman"/>
              <a:cs typeface="Times New Roman"/>
              <a:sym typeface="Times New Roman"/>
            </a:endParaRPr>
          </a:p>
        </p:txBody>
      </p:sp>
      <p:sp>
        <p:nvSpPr>
          <p:cNvPr id="111" name="Google Shape;111;p15"/>
          <p:cNvSpPr txBox="1"/>
          <p:nvPr>
            <p:ph idx="11" type="ftr"/>
          </p:nvPr>
        </p:nvSpPr>
        <p:spPr>
          <a:xfrm>
            <a:off x="3532094" y="6245225"/>
            <a:ext cx="4494306"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IN"/>
              <a:t>Department of Computer Science and Engineering</a:t>
            </a:r>
            <a:endParaRPr/>
          </a:p>
        </p:txBody>
      </p:sp>
      <p:sp>
        <p:nvSpPr>
          <p:cNvPr id="112" name="Google Shape;112;p15"/>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16" name="Shape 116"/>
        <p:cNvGrpSpPr/>
        <p:nvPr/>
      </p:nvGrpSpPr>
      <p:grpSpPr>
        <a:xfrm>
          <a:off x="0" y="0"/>
          <a:ext cx="0" cy="0"/>
          <a:chOff x="0" y="0"/>
          <a:chExt cx="0" cy="0"/>
        </a:xfrm>
      </p:grpSpPr>
      <p:sp>
        <p:nvSpPr>
          <p:cNvPr id="117" name="Google Shape;117;p16"/>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IN" sz="3200">
                <a:solidFill>
                  <a:srgbClr val="FF0000"/>
                </a:solidFill>
              </a:rPr>
              <a:t>Literature Survey</a:t>
            </a:r>
            <a:endParaRPr sz="2800"/>
          </a:p>
        </p:txBody>
      </p:sp>
      <p:sp>
        <p:nvSpPr>
          <p:cNvPr id="118" name="Google Shape;118;p16"/>
          <p:cNvSpPr txBox="1"/>
          <p:nvPr>
            <p:ph idx="1" type="body"/>
          </p:nvPr>
        </p:nvSpPr>
        <p:spPr>
          <a:xfrm>
            <a:off x="762001" y="1978025"/>
            <a:ext cx="10668000" cy="4267200"/>
          </a:xfrm>
          <a:prstGeom prst="rect">
            <a:avLst/>
          </a:prstGeom>
          <a:noFill/>
          <a:ln>
            <a:noFill/>
          </a:ln>
        </p:spPr>
        <p:txBody>
          <a:bodyPr anchorCtr="0" anchor="t" bIns="45700" lIns="91425" spcFirstLastPara="1" rIns="91425" wrap="square" tIns="45700">
            <a:noAutofit/>
          </a:bodyPr>
          <a:lstStyle/>
          <a:p>
            <a:pPr indent="-469900" lvl="0" marL="469900" rtl="0" algn="just">
              <a:lnSpc>
                <a:spcPct val="100000"/>
              </a:lnSpc>
              <a:spcBef>
                <a:spcPts val="0"/>
              </a:spcBef>
              <a:spcAft>
                <a:spcPts val="0"/>
              </a:spcAft>
              <a:buClr>
                <a:srgbClr val="CC0000"/>
              </a:buClr>
              <a:buSzPts val="2200"/>
              <a:buChar char="□"/>
            </a:pPr>
            <a:r>
              <a:rPr lang="en-IN" sz="2200">
                <a:latin typeface="Times New Roman"/>
                <a:ea typeface="Times New Roman"/>
                <a:cs typeface="Times New Roman"/>
                <a:sym typeface="Times New Roman"/>
              </a:rPr>
              <a:t>In [1],</a:t>
            </a:r>
            <a:r>
              <a:rPr lang="en-IN" sz="2200">
                <a:solidFill>
                  <a:srgbClr val="000009"/>
                </a:solidFill>
                <a:latin typeface="Times New Roman"/>
                <a:ea typeface="Times New Roman"/>
                <a:cs typeface="Times New Roman"/>
                <a:sym typeface="Times New Roman"/>
              </a:rPr>
              <a:t>Door access control systems play a crucial role in safeguarding physical security. Traditional methods using physical keys are prone to loss or duplication. RFID technology offers a compelling alternative, providing keyless entry with enhanced security and convenience. This survey explores existing research on RFID-based door access control systems, focusing on real-time alert mechanisms for unauthorized access attempts.</a:t>
            </a:r>
            <a:endParaRPr sz="2200">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sz="2200">
              <a:latin typeface="Times New Roman"/>
              <a:ea typeface="Times New Roman"/>
              <a:cs typeface="Times New Roman"/>
              <a:sym typeface="Times New Roman"/>
            </a:endParaRPr>
          </a:p>
          <a:p>
            <a:pPr indent="-469900" lvl="0" marL="469900" rtl="0" algn="just">
              <a:lnSpc>
                <a:spcPct val="100000"/>
              </a:lnSpc>
              <a:spcBef>
                <a:spcPts val="400"/>
              </a:spcBef>
              <a:spcAft>
                <a:spcPts val="0"/>
              </a:spcAft>
              <a:buClr>
                <a:srgbClr val="CC0000"/>
              </a:buClr>
              <a:buSzPts val="2200"/>
              <a:buChar char="□"/>
            </a:pPr>
            <a:r>
              <a:rPr lang="en-IN" sz="2200">
                <a:latin typeface="Times New Roman"/>
                <a:ea typeface="Times New Roman"/>
                <a:cs typeface="Times New Roman"/>
                <a:sym typeface="Times New Roman"/>
              </a:rPr>
              <a:t>In [2], </a:t>
            </a:r>
            <a:r>
              <a:rPr lang="en-IN" sz="2200">
                <a:solidFill>
                  <a:srgbClr val="000009"/>
                </a:solidFill>
                <a:latin typeface="Times New Roman"/>
                <a:ea typeface="Times New Roman"/>
                <a:cs typeface="Times New Roman"/>
                <a:sym typeface="Times New Roman"/>
              </a:rPr>
              <a:t> One system integrates RFID tags with a central server for user authentication and access control, replacing physical keys with secure and convenient tags. Another utilizes an RFID reader and an electromagnetic lock, incorporating a GSM module for sending SMS alerts upon unauthorized access attempts, demonstrating a basic real-time alert mechanism.</a:t>
            </a:r>
            <a:endParaRPr sz="2200">
              <a:solidFill>
                <a:srgbClr val="000009"/>
              </a:solidFill>
              <a:latin typeface="Times New Roman"/>
              <a:ea typeface="Times New Roman"/>
              <a:cs typeface="Times New Roman"/>
              <a:sym typeface="Times New Roman"/>
            </a:endParaRPr>
          </a:p>
          <a:p>
            <a:pPr indent="0" lvl="0" marL="0" rtl="0" algn="just">
              <a:lnSpc>
                <a:spcPct val="100000"/>
              </a:lnSpc>
              <a:spcBef>
                <a:spcPts val="400"/>
              </a:spcBef>
              <a:spcAft>
                <a:spcPts val="0"/>
              </a:spcAft>
              <a:buNone/>
            </a:pPr>
            <a:r>
              <a:t/>
            </a:r>
            <a:endParaRPr sz="2000">
              <a:latin typeface="Times New Roman"/>
              <a:ea typeface="Times New Roman"/>
              <a:cs typeface="Times New Roman"/>
              <a:sym typeface="Times New Roman"/>
            </a:endParaRPr>
          </a:p>
          <a:p>
            <a:pPr indent="0" lvl="0" marL="0" rtl="0" algn="l">
              <a:lnSpc>
                <a:spcPct val="100000"/>
              </a:lnSpc>
              <a:spcBef>
                <a:spcPts val="600"/>
              </a:spcBef>
              <a:spcAft>
                <a:spcPts val="0"/>
              </a:spcAft>
              <a:buSzPts val="3000"/>
              <a:buNone/>
            </a:pPr>
            <a:r>
              <a:t/>
            </a:r>
            <a:endParaRPr/>
          </a:p>
        </p:txBody>
      </p:sp>
      <p:sp>
        <p:nvSpPr>
          <p:cNvPr id="119" name="Google Shape;119;p16"/>
          <p:cNvSpPr txBox="1"/>
          <p:nvPr>
            <p:ph idx="11" type="ftr"/>
          </p:nvPr>
        </p:nvSpPr>
        <p:spPr>
          <a:xfrm>
            <a:off x="3971365" y="6245225"/>
            <a:ext cx="4055035"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IN"/>
              <a:t>Department of Computer Science and Engineering</a:t>
            </a:r>
            <a:endParaRPr/>
          </a:p>
        </p:txBody>
      </p:sp>
      <p:sp>
        <p:nvSpPr>
          <p:cNvPr id="120" name="Google Shape;120;p16"/>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3" ty="0" sy="100003"/>
        </a:blipFill>
      </p:bgPr>
    </p:bg>
    <p:spTree>
      <p:nvGrpSpPr>
        <p:cNvPr id="124" name="Shape 124"/>
        <p:cNvGrpSpPr/>
        <p:nvPr/>
      </p:nvGrpSpPr>
      <p:grpSpPr>
        <a:xfrm>
          <a:off x="0" y="0"/>
          <a:ext cx="0" cy="0"/>
          <a:chOff x="0" y="0"/>
          <a:chExt cx="0" cy="0"/>
        </a:xfrm>
      </p:grpSpPr>
      <p:sp>
        <p:nvSpPr>
          <p:cNvPr id="125" name="Google Shape;125;p17"/>
          <p:cNvSpPr txBox="1"/>
          <p:nvPr>
            <p:ph type="title"/>
          </p:nvPr>
        </p:nvSpPr>
        <p:spPr>
          <a:xfrm>
            <a:off x="766233" y="304801"/>
            <a:ext cx="10668000" cy="12159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IN" sz="3200">
                <a:solidFill>
                  <a:srgbClr val="FF0000"/>
                </a:solidFill>
              </a:rPr>
              <a:t>Literature Survey</a:t>
            </a:r>
            <a:endParaRPr sz="2800"/>
          </a:p>
        </p:txBody>
      </p:sp>
      <p:sp>
        <p:nvSpPr>
          <p:cNvPr id="126" name="Google Shape;126;p17"/>
          <p:cNvSpPr txBox="1"/>
          <p:nvPr>
            <p:ph idx="1" type="body"/>
          </p:nvPr>
        </p:nvSpPr>
        <p:spPr>
          <a:xfrm>
            <a:off x="762001" y="1749363"/>
            <a:ext cx="10668000" cy="42672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400"/>
              </a:spcBef>
              <a:spcAft>
                <a:spcPts val="0"/>
              </a:spcAft>
              <a:buSzPts val="1800"/>
              <a:buNone/>
            </a:pPr>
            <a:r>
              <a:t/>
            </a:r>
            <a:endParaRPr sz="2000">
              <a:latin typeface="Times New Roman"/>
              <a:ea typeface="Times New Roman"/>
              <a:cs typeface="Times New Roman"/>
              <a:sym typeface="Times New Roman"/>
            </a:endParaRPr>
          </a:p>
          <a:p>
            <a:pPr indent="-469900" lvl="0" marL="469900" rtl="0" algn="just">
              <a:lnSpc>
                <a:spcPct val="100000"/>
              </a:lnSpc>
              <a:spcBef>
                <a:spcPts val="400"/>
              </a:spcBef>
              <a:spcAft>
                <a:spcPts val="0"/>
              </a:spcAft>
              <a:buClr>
                <a:srgbClr val="CC0000"/>
              </a:buClr>
              <a:buSzPts val="2200"/>
              <a:buChar char="□"/>
            </a:pPr>
            <a:r>
              <a:rPr lang="en-IN" sz="2200">
                <a:latin typeface="Times New Roman"/>
                <a:ea typeface="Times New Roman"/>
                <a:cs typeface="Times New Roman"/>
                <a:sym typeface="Times New Roman"/>
              </a:rPr>
              <a:t>In [3], </a:t>
            </a:r>
            <a:r>
              <a:rPr lang="en-IN" sz="2200">
                <a:solidFill>
                  <a:srgbClr val="000009"/>
                </a:solidFill>
                <a:latin typeface="Times New Roman"/>
                <a:ea typeface="Times New Roman"/>
                <a:cs typeface="Times New Roman"/>
                <a:sym typeface="Times New Roman"/>
              </a:rPr>
              <a:t>Research has delved into advancements in user authentication and access management. An Arduino-based system for RFID tag verification and door access control emphasizes the ease of implementation using readily available platforms.</a:t>
            </a:r>
            <a:endParaRPr sz="3200">
              <a:latin typeface="Times New Roman"/>
              <a:ea typeface="Times New Roman"/>
              <a:cs typeface="Times New Roman"/>
              <a:sym typeface="Times New Roman"/>
            </a:endParaRPr>
          </a:p>
          <a:p>
            <a:pPr indent="0" lvl="0" marL="469900" rtl="0" algn="just">
              <a:lnSpc>
                <a:spcPct val="100000"/>
              </a:lnSpc>
              <a:spcBef>
                <a:spcPts val="400"/>
              </a:spcBef>
              <a:spcAft>
                <a:spcPts val="0"/>
              </a:spcAft>
              <a:buSzPts val="1800"/>
              <a:buNone/>
            </a:pPr>
            <a:r>
              <a:t/>
            </a:r>
            <a:endParaRPr sz="2200">
              <a:latin typeface="Times New Roman"/>
              <a:ea typeface="Times New Roman"/>
              <a:cs typeface="Times New Roman"/>
              <a:sym typeface="Times New Roman"/>
            </a:endParaRPr>
          </a:p>
          <a:p>
            <a:pPr indent="-469900" lvl="0" marL="469900" rtl="0" algn="just">
              <a:lnSpc>
                <a:spcPct val="100000"/>
              </a:lnSpc>
              <a:spcBef>
                <a:spcPts val="400"/>
              </a:spcBef>
              <a:spcAft>
                <a:spcPts val="0"/>
              </a:spcAft>
              <a:buClr>
                <a:srgbClr val="CC0000"/>
              </a:buClr>
              <a:buSzPts val="2200"/>
              <a:buChar char="□"/>
            </a:pPr>
            <a:r>
              <a:rPr lang="en-IN" sz="2200">
                <a:latin typeface="Times New Roman"/>
                <a:ea typeface="Times New Roman"/>
                <a:cs typeface="Times New Roman"/>
                <a:sym typeface="Times New Roman"/>
              </a:rPr>
              <a:t>In [4], </a:t>
            </a:r>
            <a:r>
              <a:rPr lang="en-IN" sz="2200">
                <a:solidFill>
                  <a:srgbClr val="000009"/>
                </a:solidFill>
                <a:latin typeface="Times New Roman"/>
                <a:ea typeface="Times New Roman"/>
                <a:cs typeface="Times New Roman"/>
                <a:sym typeface="Times New Roman"/>
              </a:rPr>
              <a:t>It explores various RFID tag types (active vs. passive) for access control applications, highlighting the importance of understanding tag characteristics for optimal system design.</a:t>
            </a:r>
            <a:endParaRPr sz="2200">
              <a:solidFill>
                <a:srgbClr val="000009"/>
              </a:solidFill>
              <a:latin typeface="Times New Roman"/>
              <a:ea typeface="Times New Roman"/>
              <a:cs typeface="Times New Roman"/>
              <a:sym typeface="Times New Roman"/>
            </a:endParaRPr>
          </a:p>
          <a:p>
            <a:pPr indent="-469900" lvl="0" marL="469900" rtl="0" algn="just">
              <a:lnSpc>
                <a:spcPct val="100000"/>
              </a:lnSpc>
              <a:spcBef>
                <a:spcPts val="400"/>
              </a:spcBef>
              <a:spcAft>
                <a:spcPts val="0"/>
              </a:spcAft>
              <a:buClr>
                <a:srgbClr val="CC0000"/>
              </a:buClr>
              <a:buSzPts val="2200"/>
              <a:buChar char="□"/>
            </a:pPr>
            <a:r>
              <a:rPr lang="en-IN" sz="2200">
                <a:latin typeface="Times New Roman"/>
                <a:ea typeface="Times New Roman"/>
                <a:cs typeface="Times New Roman"/>
                <a:sym typeface="Times New Roman"/>
              </a:rPr>
              <a:t>	</a:t>
            </a:r>
            <a:br>
              <a:rPr b="0" i="0" lang="en-IN" sz="2200" u="none" cap="none" strike="noStrike">
                <a:solidFill>
                  <a:srgbClr val="000000"/>
                </a:solidFill>
                <a:latin typeface="Verdana"/>
                <a:ea typeface="Verdana"/>
                <a:cs typeface="Verdana"/>
                <a:sym typeface="Verdana"/>
              </a:rPr>
            </a:br>
            <a:endParaRPr b="0" i="0" sz="2200" u="none" cap="none" strike="noStrike">
              <a:solidFill>
                <a:srgbClr val="000000"/>
              </a:solidFill>
              <a:latin typeface="Verdana"/>
              <a:ea typeface="Verdana"/>
              <a:cs typeface="Verdana"/>
              <a:sym typeface="Verdana"/>
            </a:endParaRPr>
          </a:p>
          <a:p>
            <a:pPr indent="0" lvl="0" marL="0" rtl="0" algn="l">
              <a:lnSpc>
                <a:spcPct val="100000"/>
              </a:lnSpc>
              <a:spcBef>
                <a:spcPts val="600"/>
              </a:spcBef>
              <a:spcAft>
                <a:spcPts val="0"/>
              </a:spcAft>
              <a:buSzPts val="3000"/>
              <a:buNone/>
            </a:pPr>
            <a:r>
              <a:t/>
            </a:r>
            <a:endParaRPr/>
          </a:p>
        </p:txBody>
      </p:sp>
      <p:sp>
        <p:nvSpPr>
          <p:cNvPr id="127" name="Google Shape;127;p17"/>
          <p:cNvSpPr txBox="1"/>
          <p:nvPr>
            <p:ph idx="11" type="ftr"/>
          </p:nvPr>
        </p:nvSpPr>
        <p:spPr>
          <a:xfrm>
            <a:off x="3971365" y="6245225"/>
            <a:ext cx="4055100" cy="4764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IN"/>
              <a:t>Department of Computer Science and Engineering</a:t>
            </a:r>
            <a:endParaRPr/>
          </a:p>
        </p:txBody>
      </p:sp>
      <p:sp>
        <p:nvSpPr>
          <p:cNvPr id="128" name="Google Shape;128;p17"/>
          <p:cNvSpPr txBox="1"/>
          <p:nvPr>
            <p:ph idx="12" type="sldNum"/>
          </p:nvPr>
        </p:nvSpPr>
        <p:spPr>
          <a:xfrm>
            <a:off x="8737600" y="6245225"/>
            <a:ext cx="2641500" cy="4764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32" name="Shape 132"/>
        <p:cNvGrpSpPr/>
        <p:nvPr/>
      </p:nvGrpSpPr>
      <p:grpSpPr>
        <a:xfrm>
          <a:off x="0" y="0"/>
          <a:ext cx="0" cy="0"/>
          <a:chOff x="0" y="0"/>
          <a:chExt cx="0" cy="0"/>
        </a:xfrm>
      </p:grpSpPr>
      <p:sp>
        <p:nvSpPr>
          <p:cNvPr id="133" name="Google Shape;133;p18"/>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IN" sz="3200">
                <a:solidFill>
                  <a:srgbClr val="FF0000"/>
                </a:solidFill>
              </a:rPr>
              <a:t>Problem Statement </a:t>
            </a:r>
            <a:endParaRPr sz="2800"/>
          </a:p>
        </p:txBody>
      </p:sp>
      <p:sp>
        <p:nvSpPr>
          <p:cNvPr id="134" name="Google Shape;134;p18"/>
          <p:cNvSpPr txBox="1"/>
          <p:nvPr>
            <p:ph idx="1" type="body"/>
          </p:nvPr>
        </p:nvSpPr>
        <p:spPr>
          <a:xfrm>
            <a:off x="762001" y="1978025"/>
            <a:ext cx="10668000" cy="4267200"/>
          </a:xfrm>
          <a:prstGeom prst="rect">
            <a:avLst/>
          </a:prstGeom>
          <a:noFill/>
          <a:ln>
            <a:noFill/>
          </a:ln>
        </p:spPr>
        <p:txBody>
          <a:bodyPr anchorCtr="0" anchor="t" bIns="45700" lIns="91425" spcFirstLastPara="1" rIns="91425" wrap="square" tIns="45700">
            <a:noAutofit/>
          </a:bodyPr>
          <a:lstStyle/>
          <a:p>
            <a:pPr indent="-419100" lvl="0" marL="457200" marR="73660" rtl="0" algn="just">
              <a:lnSpc>
                <a:spcPct val="150000"/>
              </a:lnSpc>
              <a:spcBef>
                <a:spcPts val="5"/>
              </a:spcBef>
              <a:spcAft>
                <a:spcPts val="0"/>
              </a:spcAft>
              <a:buClr>
                <a:srgbClr val="CC0000"/>
              </a:buClr>
              <a:buSzPts val="3000"/>
              <a:buChar char="□"/>
            </a:pPr>
            <a:r>
              <a:rPr lang="en-IN" sz="2000">
                <a:solidFill>
                  <a:srgbClr val="000009"/>
                </a:solidFill>
                <a:latin typeface="Times New Roman"/>
                <a:ea typeface="Times New Roman"/>
                <a:cs typeface="Times New Roman"/>
                <a:sym typeface="Times New Roman"/>
              </a:rPr>
              <a:t>This project explores an Arduino Uno-based RFID access control system. It prioritizes user convenience with keyless entry and enhanced security through real-time SMS alerts for unauthorized access (GSM module). </a:t>
            </a:r>
            <a:endParaRPr sz="2000">
              <a:solidFill>
                <a:srgbClr val="000009"/>
              </a:solidFill>
              <a:latin typeface="Times New Roman"/>
              <a:ea typeface="Times New Roman"/>
              <a:cs typeface="Times New Roman"/>
              <a:sym typeface="Times New Roman"/>
            </a:endParaRPr>
          </a:p>
          <a:p>
            <a:pPr indent="-419100" lvl="0" marL="457200" marR="73660" rtl="0" algn="just">
              <a:lnSpc>
                <a:spcPct val="150000"/>
              </a:lnSpc>
              <a:spcBef>
                <a:spcPts val="5"/>
              </a:spcBef>
              <a:spcAft>
                <a:spcPts val="0"/>
              </a:spcAft>
              <a:buClr>
                <a:srgbClr val="CC0000"/>
              </a:buClr>
              <a:buSzPts val="3000"/>
              <a:buChar char="□"/>
            </a:pPr>
            <a:r>
              <a:rPr lang="en-IN" sz="2000">
                <a:solidFill>
                  <a:srgbClr val="000009"/>
                </a:solidFill>
                <a:latin typeface="Times New Roman"/>
                <a:ea typeface="Times New Roman"/>
                <a:cs typeface="Times New Roman"/>
                <a:sym typeface="Times New Roman"/>
              </a:rPr>
              <a:t>This innovative approach streamlines access control and offers a compelling solution for various environments. Further development could explore integration with existing security systems for advanced management features.</a:t>
            </a:r>
            <a:endParaRPr sz="2000">
              <a:latin typeface="Times New Roman"/>
              <a:ea typeface="Times New Roman"/>
              <a:cs typeface="Times New Roman"/>
              <a:sym typeface="Times New Roman"/>
            </a:endParaRPr>
          </a:p>
          <a:p>
            <a:pPr indent="0" lvl="0" marL="457200" rtl="0" algn="just">
              <a:lnSpc>
                <a:spcPct val="100000"/>
              </a:lnSpc>
              <a:spcBef>
                <a:spcPts val="0"/>
              </a:spcBef>
              <a:spcAft>
                <a:spcPts val="0"/>
              </a:spcAft>
              <a:buNone/>
            </a:pPr>
            <a:r>
              <a:t/>
            </a:r>
            <a:endParaRPr sz="2200">
              <a:latin typeface="Times New Roman"/>
              <a:ea typeface="Times New Roman"/>
              <a:cs typeface="Times New Roman"/>
              <a:sym typeface="Times New Roman"/>
            </a:endParaRPr>
          </a:p>
          <a:p>
            <a:pPr indent="0" lvl="0" marL="0" rtl="0" algn="l">
              <a:lnSpc>
                <a:spcPct val="100000"/>
              </a:lnSpc>
              <a:spcBef>
                <a:spcPts val="600"/>
              </a:spcBef>
              <a:spcAft>
                <a:spcPts val="0"/>
              </a:spcAft>
              <a:buSzPts val="3000"/>
              <a:buNone/>
            </a:pPr>
            <a:r>
              <a:t/>
            </a:r>
            <a:endParaRPr/>
          </a:p>
        </p:txBody>
      </p:sp>
      <p:sp>
        <p:nvSpPr>
          <p:cNvPr id="135" name="Google Shape;135;p18"/>
          <p:cNvSpPr txBox="1"/>
          <p:nvPr>
            <p:ph idx="11" type="ftr"/>
          </p:nvPr>
        </p:nvSpPr>
        <p:spPr>
          <a:xfrm>
            <a:off x="3971365" y="6245225"/>
            <a:ext cx="4055035"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IN"/>
              <a:t>Department of Computer Science and Engineering</a:t>
            </a:r>
            <a:endParaRPr/>
          </a:p>
        </p:txBody>
      </p:sp>
      <p:sp>
        <p:nvSpPr>
          <p:cNvPr id="136" name="Google Shape;136;p18"/>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40" name="Shape 140"/>
        <p:cNvGrpSpPr/>
        <p:nvPr/>
      </p:nvGrpSpPr>
      <p:grpSpPr>
        <a:xfrm>
          <a:off x="0" y="0"/>
          <a:ext cx="0" cy="0"/>
          <a:chOff x="0" y="0"/>
          <a:chExt cx="0" cy="0"/>
        </a:xfrm>
      </p:grpSpPr>
      <p:sp>
        <p:nvSpPr>
          <p:cNvPr id="141" name="Google Shape;141;p19"/>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IN" sz="3200">
                <a:solidFill>
                  <a:srgbClr val="FF0000"/>
                </a:solidFill>
              </a:rPr>
              <a:t>Proposed Work</a:t>
            </a:r>
            <a:endParaRPr sz="2800"/>
          </a:p>
        </p:txBody>
      </p:sp>
      <p:sp>
        <p:nvSpPr>
          <p:cNvPr id="142" name="Google Shape;142;p19"/>
          <p:cNvSpPr txBox="1"/>
          <p:nvPr>
            <p:ph idx="1" type="body"/>
          </p:nvPr>
        </p:nvSpPr>
        <p:spPr>
          <a:xfrm>
            <a:off x="766226" y="1978025"/>
            <a:ext cx="10668000" cy="4267200"/>
          </a:xfrm>
          <a:prstGeom prst="rect">
            <a:avLst/>
          </a:prstGeom>
          <a:noFill/>
          <a:ln>
            <a:noFill/>
          </a:ln>
        </p:spPr>
        <p:txBody>
          <a:bodyPr anchorCtr="0" anchor="t" bIns="45700" lIns="91425" spcFirstLastPara="1" rIns="91425" wrap="square" tIns="45700">
            <a:noAutofit/>
          </a:bodyPr>
          <a:lstStyle/>
          <a:p>
            <a:pPr indent="-469900" lvl="0" marL="469900" rtl="0" algn="just">
              <a:lnSpc>
                <a:spcPct val="100000"/>
              </a:lnSpc>
              <a:spcBef>
                <a:spcPts val="0"/>
              </a:spcBef>
              <a:spcAft>
                <a:spcPts val="0"/>
              </a:spcAft>
              <a:buClr>
                <a:srgbClr val="CC0000"/>
              </a:buClr>
              <a:buSzPts val="2200"/>
              <a:buChar char="□"/>
            </a:pPr>
            <a:r>
              <a:rPr lang="en-IN" sz="2200">
                <a:latin typeface="Times New Roman"/>
                <a:ea typeface="Times New Roman"/>
                <a:cs typeface="Times New Roman"/>
                <a:sym typeface="Times New Roman"/>
              </a:rPr>
              <a:t>The proposed work is an IOT enabled system that utilizes GSM module for communication with the user.</a:t>
            </a:r>
            <a:endParaRPr sz="2200">
              <a:latin typeface="Times New Roman"/>
              <a:ea typeface="Times New Roman"/>
              <a:cs typeface="Times New Roman"/>
              <a:sym typeface="Times New Roman"/>
            </a:endParaRPr>
          </a:p>
          <a:p>
            <a:pPr indent="0" lvl="0" marL="469900" marR="0" rtl="0" algn="just">
              <a:lnSpc>
                <a:spcPct val="100000"/>
              </a:lnSpc>
              <a:spcBef>
                <a:spcPts val="0"/>
              </a:spcBef>
              <a:spcAft>
                <a:spcPts val="0"/>
              </a:spcAft>
              <a:buSzPts val="1800"/>
              <a:buNone/>
            </a:pPr>
            <a:r>
              <a:t/>
            </a:r>
            <a:endParaRPr sz="2200">
              <a:latin typeface="Times New Roman"/>
              <a:ea typeface="Times New Roman"/>
              <a:cs typeface="Times New Roman"/>
              <a:sym typeface="Times New Roman"/>
            </a:endParaRPr>
          </a:p>
          <a:p>
            <a:pPr indent="-469900" lvl="0" marL="469900" marR="0" rtl="0" algn="just">
              <a:lnSpc>
                <a:spcPct val="100000"/>
              </a:lnSpc>
              <a:spcBef>
                <a:spcPts val="0"/>
              </a:spcBef>
              <a:spcAft>
                <a:spcPts val="0"/>
              </a:spcAft>
              <a:buSzPts val="2200"/>
              <a:buFont typeface="Times New Roman"/>
              <a:buChar char="□"/>
            </a:pPr>
            <a:r>
              <a:rPr lang="en-IN" sz="2200">
                <a:latin typeface="Times New Roman"/>
                <a:ea typeface="Times New Roman"/>
                <a:cs typeface="Times New Roman"/>
                <a:sym typeface="Times New Roman"/>
              </a:rPr>
              <a:t>The data obtained from the sensors is then used to detect if the RFID Tag / Card is authorized or not. The RFID Tag / Card hosts the details of the user.</a:t>
            </a:r>
            <a:endParaRPr sz="2200">
              <a:latin typeface="Times New Roman"/>
              <a:ea typeface="Times New Roman"/>
              <a:cs typeface="Times New Roman"/>
              <a:sym typeface="Times New Roman"/>
            </a:endParaRPr>
          </a:p>
          <a:p>
            <a:pPr indent="0" lvl="0" marL="469900" rtl="0" algn="just">
              <a:lnSpc>
                <a:spcPct val="100000"/>
              </a:lnSpc>
              <a:spcBef>
                <a:spcPts val="0"/>
              </a:spcBef>
              <a:spcAft>
                <a:spcPts val="0"/>
              </a:spcAft>
              <a:buSzPts val="1800"/>
              <a:buNone/>
            </a:pPr>
            <a:r>
              <a:t/>
            </a:r>
            <a:endParaRPr sz="2200">
              <a:latin typeface="Times New Roman"/>
              <a:ea typeface="Times New Roman"/>
              <a:cs typeface="Times New Roman"/>
              <a:sym typeface="Times New Roman"/>
            </a:endParaRPr>
          </a:p>
          <a:p>
            <a:pPr indent="-469900" lvl="0" marL="469900" rtl="0" algn="just">
              <a:lnSpc>
                <a:spcPct val="100000"/>
              </a:lnSpc>
              <a:spcBef>
                <a:spcPts val="0"/>
              </a:spcBef>
              <a:spcAft>
                <a:spcPts val="0"/>
              </a:spcAft>
              <a:buSzPts val="2200"/>
              <a:buFont typeface="Times New Roman"/>
              <a:buChar char="□"/>
            </a:pPr>
            <a:r>
              <a:rPr lang="en-IN" sz="2200">
                <a:latin typeface="Times New Roman"/>
                <a:ea typeface="Times New Roman"/>
                <a:cs typeface="Times New Roman"/>
                <a:sym typeface="Times New Roman"/>
              </a:rPr>
              <a:t>The main component used includes Arduino UNO which is connected to a collection of other sensors such as RFID Sensor for authentication and actuators such as Micro Servo motor, GSM SIM800L , Buzzer and LEDs for identification. </a:t>
            </a:r>
            <a:endParaRPr sz="2200">
              <a:latin typeface="Times New Roman"/>
              <a:ea typeface="Times New Roman"/>
              <a:cs typeface="Times New Roman"/>
              <a:sym typeface="Times New Roman"/>
            </a:endParaRPr>
          </a:p>
        </p:txBody>
      </p:sp>
      <p:sp>
        <p:nvSpPr>
          <p:cNvPr id="143" name="Google Shape;143;p19"/>
          <p:cNvSpPr txBox="1"/>
          <p:nvPr>
            <p:ph idx="11" type="ftr"/>
          </p:nvPr>
        </p:nvSpPr>
        <p:spPr>
          <a:xfrm>
            <a:off x="3971365" y="6245225"/>
            <a:ext cx="4055035"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IN"/>
              <a:t>Department of Computer Science and Engineering</a:t>
            </a:r>
            <a:endParaRPr/>
          </a:p>
        </p:txBody>
      </p:sp>
      <p:sp>
        <p:nvSpPr>
          <p:cNvPr id="144" name="Google Shape;144;p19"/>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0"/>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IN" sz="3200">
                <a:solidFill>
                  <a:srgbClr val="FF0000"/>
                </a:solidFill>
              </a:rPr>
              <a:t>System Architecture</a:t>
            </a:r>
            <a:endParaRPr sz="2800"/>
          </a:p>
        </p:txBody>
      </p:sp>
      <p:sp>
        <p:nvSpPr>
          <p:cNvPr id="150" name="Google Shape;150;p20"/>
          <p:cNvSpPr txBox="1"/>
          <p:nvPr>
            <p:ph idx="11" type="ftr"/>
          </p:nvPr>
        </p:nvSpPr>
        <p:spPr>
          <a:xfrm>
            <a:off x="3935506" y="6245225"/>
            <a:ext cx="4090894"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IN"/>
              <a:t>Department of Computer Science and Engineering</a:t>
            </a:r>
            <a:endParaRPr/>
          </a:p>
        </p:txBody>
      </p:sp>
      <p:sp>
        <p:nvSpPr>
          <p:cNvPr id="151" name="Google Shape;151;p20"/>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pic>
        <p:nvPicPr>
          <p:cNvPr id="152" name="Google Shape;152;p20"/>
          <p:cNvPicPr preferRelativeResize="0"/>
          <p:nvPr/>
        </p:nvPicPr>
        <p:blipFill rotWithShape="1">
          <a:blip r:embed="rId3">
            <a:alphaModFix/>
          </a:blip>
          <a:srcRect b="0" l="0" r="0" t="0"/>
          <a:stretch/>
        </p:blipFill>
        <p:spPr>
          <a:xfrm>
            <a:off x="676025" y="1673226"/>
            <a:ext cx="11078748" cy="441959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1"/>
          <p:cNvSpPr txBox="1"/>
          <p:nvPr>
            <p:ph type="title"/>
          </p:nvPr>
        </p:nvSpPr>
        <p:spPr>
          <a:xfrm>
            <a:off x="766233" y="304801"/>
            <a:ext cx="10668000" cy="12160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rPr b="1" lang="en-IN" sz="3200">
                <a:solidFill>
                  <a:srgbClr val="FF0000"/>
                </a:solidFill>
              </a:rPr>
              <a:t>Methodology</a:t>
            </a:r>
            <a:endParaRPr sz="2800"/>
          </a:p>
        </p:txBody>
      </p:sp>
      <p:sp>
        <p:nvSpPr>
          <p:cNvPr id="158" name="Google Shape;158;p21"/>
          <p:cNvSpPr txBox="1"/>
          <p:nvPr>
            <p:ph idx="1" type="body"/>
          </p:nvPr>
        </p:nvSpPr>
        <p:spPr>
          <a:xfrm>
            <a:off x="755651" y="1752600"/>
            <a:ext cx="10668000" cy="4267200"/>
          </a:xfrm>
          <a:prstGeom prst="rect">
            <a:avLst/>
          </a:prstGeom>
          <a:noFill/>
          <a:ln>
            <a:noFill/>
          </a:ln>
        </p:spPr>
        <p:txBody>
          <a:bodyPr anchorCtr="0" anchor="t" bIns="45700" lIns="91425" spcFirstLastPara="1" rIns="91425" wrap="square" tIns="45700">
            <a:noAutofit/>
          </a:bodyPr>
          <a:lstStyle/>
          <a:p>
            <a:pPr indent="-330200" lvl="0" marL="457200" rtl="0" algn="l">
              <a:spcBef>
                <a:spcPts val="0"/>
              </a:spcBef>
              <a:spcAft>
                <a:spcPts val="0"/>
              </a:spcAft>
              <a:buSzPts val="1600"/>
              <a:buFont typeface="Times New Roman"/>
              <a:buChar char="□"/>
            </a:pPr>
            <a:r>
              <a:rPr b="1" lang="en-IN" sz="1600">
                <a:latin typeface="Times New Roman"/>
                <a:ea typeface="Times New Roman"/>
                <a:cs typeface="Times New Roman"/>
                <a:sym typeface="Times New Roman"/>
              </a:rPr>
              <a:t>RFID Module:</a:t>
            </a:r>
            <a:endParaRPr b="1" sz="1600">
              <a:latin typeface="Times New Roman"/>
              <a:ea typeface="Times New Roman"/>
              <a:cs typeface="Times New Roman"/>
              <a:sym typeface="Times New Roman"/>
            </a:endParaRPr>
          </a:p>
          <a:p>
            <a:pPr indent="0" lvl="0" marL="457200" marR="76200" rtl="0" algn="just">
              <a:lnSpc>
                <a:spcPct val="150000"/>
              </a:lnSpc>
              <a:spcBef>
                <a:spcPts val="915"/>
              </a:spcBef>
              <a:spcAft>
                <a:spcPts val="0"/>
              </a:spcAft>
              <a:buNone/>
            </a:pPr>
            <a:r>
              <a:rPr lang="en-IN" sz="1600">
                <a:latin typeface="Times New Roman"/>
                <a:ea typeface="Times New Roman"/>
                <a:cs typeface="Times New Roman"/>
                <a:sym typeface="Times New Roman"/>
              </a:rPr>
              <a:t>This is the core model for user authentication and keyless entry. It involves RFID tags carried by authorized personnel and an RFID reader at the access point. The reader transmits radio waves to identify and verify the tags, granting access to those with valid credentials..</a:t>
            </a:r>
            <a:endParaRPr sz="1600">
              <a:latin typeface="Times New Roman"/>
              <a:ea typeface="Times New Roman"/>
              <a:cs typeface="Times New Roman"/>
              <a:sym typeface="Times New Roman"/>
            </a:endParaRPr>
          </a:p>
          <a:p>
            <a:pPr indent="-330200" lvl="0" marL="457200" rtl="0" algn="l">
              <a:spcBef>
                <a:spcPts val="5"/>
              </a:spcBef>
              <a:spcAft>
                <a:spcPts val="0"/>
              </a:spcAft>
              <a:buSzPts val="1600"/>
              <a:buFont typeface="Times New Roman"/>
              <a:buChar char="□"/>
            </a:pPr>
            <a:r>
              <a:rPr b="1" lang="en-IN" sz="1600">
                <a:latin typeface="Times New Roman"/>
                <a:ea typeface="Times New Roman"/>
                <a:cs typeface="Times New Roman"/>
                <a:sym typeface="Times New Roman"/>
              </a:rPr>
              <a:t>Microcontroller Module:</a:t>
            </a:r>
            <a:endParaRPr b="1" sz="1600">
              <a:latin typeface="Times New Roman"/>
              <a:ea typeface="Times New Roman"/>
              <a:cs typeface="Times New Roman"/>
              <a:sym typeface="Times New Roman"/>
            </a:endParaRPr>
          </a:p>
          <a:p>
            <a:pPr indent="0" lvl="0" marL="457200" marR="78740" rtl="0" algn="just">
              <a:lnSpc>
                <a:spcPct val="150000"/>
              </a:lnSpc>
              <a:spcBef>
                <a:spcPts val="915"/>
              </a:spcBef>
              <a:spcAft>
                <a:spcPts val="0"/>
              </a:spcAft>
              <a:buNone/>
            </a:pPr>
            <a:r>
              <a:rPr lang="en-IN" sz="1600">
                <a:latin typeface="Times New Roman"/>
                <a:ea typeface="Times New Roman"/>
                <a:cs typeface="Times New Roman"/>
                <a:sym typeface="Times New Roman"/>
              </a:rPr>
              <a:t>The Arduino Uno acts as the brain of the system, processing data from the RFID reader and controlling the door lock mechanism. It verifies the tag ID against a stored list of authorized users and triggers the appropriate action based on the verification outcome.</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b="1" lang="en-IN" sz="1600">
                <a:latin typeface="Times New Roman"/>
                <a:ea typeface="Times New Roman"/>
                <a:cs typeface="Times New Roman"/>
                <a:sym typeface="Times New Roman"/>
              </a:rPr>
              <a:t>Communication Module (GSM Module):</a:t>
            </a:r>
            <a:endParaRPr b="1" sz="1600">
              <a:latin typeface="Times New Roman"/>
              <a:ea typeface="Times New Roman"/>
              <a:cs typeface="Times New Roman"/>
              <a:sym typeface="Times New Roman"/>
            </a:endParaRPr>
          </a:p>
          <a:p>
            <a:pPr indent="0" lvl="0" marL="457200" marR="75565" rtl="0" algn="just">
              <a:lnSpc>
                <a:spcPct val="150000"/>
              </a:lnSpc>
              <a:spcBef>
                <a:spcPts val="930"/>
              </a:spcBef>
              <a:spcAft>
                <a:spcPts val="0"/>
              </a:spcAft>
              <a:buNone/>
            </a:pPr>
            <a:r>
              <a:rPr lang="en-IN" sz="1600">
                <a:latin typeface="Times New Roman"/>
                <a:ea typeface="Times New Roman"/>
                <a:cs typeface="Times New Roman"/>
                <a:sym typeface="Times New Roman"/>
              </a:rPr>
              <a:t>The Communiction module enables the system to send SMS notifications to a designated phone number upon unauthorized access attempts. This real-time communication enhances security by informing personnel about potential security breaches.</a:t>
            </a:r>
            <a:endParaRPr sz="1600">
              <a:latin typeface="Times New Roman"/>
              <a:ea typeface="Times New Roman"/>
              <a:cs typeface="Times New Roman"/>
              <a:sym typeface="Times New Roman"/>
            </a:endParaRPr>
          </a:p>
          <a:p>
            <a:pPr indent="0" lvl="0" marL="457200" rtl="0" algn="just">
              <a:lnSpc>
                <a:spcPct val="100000"/>
              </a:lnSpc>
              <a:spcBef>
                <a:spcPts val="1600"/>
              </a:spcBef>
              <a:spcAft>
                <a:spcPts val="0"/>
              </a:spcAft>
              <a:buNone/>
            </a:pPr>
            <a:r>
              <a:t/>
            </a:r>
            <a:endParaRPr b="1" sz="2000">
              <a:solidFill>
                <a:srgbClr val="000000"/>
              </a:solidFill>
              <a:latin typeface="Times New Roman"/>
              <a:ea typeface="Times New Roman"/>
              <a:cs typeface="Times New Roman"/>
              <a:sym typeface="Times New Roman"/>
            </a:endParaRPr>
          </a:p>
          <a:p>
            <a:pPr indent="0" lvl="0" marL="0" rtl="0" algn="just">
              <a:lnSpc>
                <a:spcPct val="100000"/>
              </a:lnSpc>
              <a:spcBef>
                <a:spcPts val="1000"/>
              </a:spcBef>
              <a:spcAft>
                <a:spcPts val="0"/>
              </a:spcAft>
              <a:buSzPts val="3000"/>
              <a:buNone/>
            </a:pPr>
            <a:r>
              <a:t/>
            </a:r>
            <a:endParaRPr/>
          </a:p>
        </p:txBody>
      </p:sp>
      <p:sp>
        <p:nvSpPr>
          <p:cNvPr id="159" name="Google Shape;159;p21"/>
          <p:cNvSpPr txBox="1"/>
          <p:nvPr>
            <p:ph idx="11" type="ftr"/>
          </p:nvPr>
        </p:nvSpPr>
        <p:spPr>
          <a:xfrm>
            <a:off x="3962400" y="6245225"/>
            <a:ext cx="4064000" cy="47625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400"/>
              <a:buNone/>
            </a:pPr>
            <a:r>
              <a:rPr lang="en-IN"/>
              <a:t>Department of Computer Science and Engineering</a:t>
            </a:r>
            <a:endParaRPr/>
          </a:p>
        </p:txBody>
      </p:sp>
      <p:sp>
        <p:nvSpPr>
          <p:cNvPr id="160" name="Google Shape;160;p21"/>
          <p:cNvSpPr txBox="1"/>
          <p:nvPr>
            <p:ph idx="12" type="sldNum"/>
          </p:nvPr>
        </p:nvSpPr>
        <p:spPr>
          <a:xfrm>
            <a:off x="8737600" y="6245225"/>
            <a:ext cx="2641600" cy="47625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I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