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8EABA-82D7-7C0B-D6FD-01EDE6360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17F820-67BF-0A58-DF5B-CDE64302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685B2-4C4F-9724-7CBE-1E6B0EDF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4CC7F-72DE-8D79-ABA1-7D0555C5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5ABA7-2D7E-E0BA-39B1-D6DA6B9E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5D6D9-6A9C-6EC4-CE07-BF35D49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B14C28-E12C-55FD-B86A-B2596996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D30B-E570-8884-4371-769C1BE3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A9BA3-1D16-7045-C0EE-CC8FD36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888D1-F634-35C2-7018-41B51658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175F9B-C288-D3A5-E92B-4E12A1E84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E60C9D-F468-CB82-A4EE-40F6B2CC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ED24F-09F9-6151-B4B4-6E1FC659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DB0D7-874B-B0EB-27A6-08CBBA95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67C2A-290B-1BCF-0CAF-D8EC2F07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1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2D9D9-3243-8F94-3D62-CC2CBAB0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C9223-2C5B-7A68-C3CE-2922E134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797BA-FD1C-E262-2FE1-7F558B36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51822-EC8C-C769-10A8-5F7972A1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27E9E-43FB-86C8-C836-C483067F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2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09F49-4F57-4D43-FA94-1C79B8AF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6F2FF-212F-6B09-CBCB-AF65CEAE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26EEA-BA08-FBB0-517F-8103FCD9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B3BB5-3E73-3D71-B717-0B612E25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F0594-1FA7-03A3-D2AB-BB6909A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7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1C72-9C1E-34FC-E3BB-971DEC4A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A0369-5AF9-B7AF-769A-1624ED477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24AEE1-3CDE-DA0E-B12B-C6BFAEE6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E9AE6-DC7D-51D7-C923-C0D79A45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27CBA-AFB2-E3BA-95CC-2527BF11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755E0-D0AB-410B-A6A0-B6FB910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24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2B62-BB0C-AE7F-FC6B-22294C98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0319F-9809-8A3B-39C2-1245E041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BD0537-A5CF-591B-3C2A-708C863AC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06AD8A-C152-3C04-9A05-C35C47570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5FFFA6-8017-CDDE-FFA3-4ACF63D13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3343B7-6B2F-C669-9EC8-13CC1342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ED75AE-5C14-5327-BBC0-823F3B6B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68E558-A3E1-DAB1-05BF-9F8B62D7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7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52477-7C25-11F6-0FB6-40BDAE07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5A7E83-72F2-A660-4BC8-43CD918B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3C251-7482-98DF-31EA-CCFE8284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C5FD2C-728B-9203-1A96-68056EAB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3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6C1C22-E047-32F2-4D26-33E0A33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E39EF8-2883-D5CB-F04B-3CC2260F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B3DD01-DE68-BA88-282E-0F926C8E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42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8CB09-508D-7524-A552-583214B7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92E33-FECC-0659-1420-E80A38B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41859E-C77A-F3A1-FD93-DBAEB4F95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6B0278-ED81-C4DA-4858-9328E5D7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2B071-6419-FAE1-27DE-51B9DDA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BFE0FB-B81B-8327-BF3D-D1EBFAB3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BB913-E09D-74A9-89B9-6A8905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29CA6D-66A3-58DD-41D6-590BE74B3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CAF6AC-2741-D1E3-FA8A-BA054E75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02B00D-3EFD-D20E-A31B-39356B30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6E1895-872D-E661-073B-6C80107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C56EA-6D5A-0DB4-61F7-6EC3A1ED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72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0192C-2612-9B54-2C00-DCB4CE4A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851C3D-5865-F679-03D2-91EC617E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856DA-005B-DD0F-F612-A0FD179F6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15144-0504-DDE3-0CBC-5593916A5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7634C-77D5-93A8-0D0B-F2636809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DAC4874-778D-D97C-B732-818BB48F1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0" r="20304"/>
          <a:stretch/>
        </p:blipFill>
        <p:spPr>
          <a:xfrm>
            <a:off x="4654296" y="10"/>
            <a:ext cx="753770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CA5EA-C9F1-43F7-8CD9-E7D77919E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099" y="806357"/>
            <a:ext cx="6734553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C06006D-8DA7-3BCF-38F0-D73ECDBC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2" r="11196" b="-2"/>
          <a:stretch/>
        </p:blipFill>
        <p:spPr>
          <a:xfrm>
            <a:off x="962403" y="979071"/>
            <a:ext cx="6409944" cy="45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7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FA9B57-3DDD-5444-696F-037D9DE5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4545"/>
            <a:ext cx="5294716" cy="334890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2292186-A6D0-FF0A-8D19-26653A25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661889"/>
            <a:ext cx="5294715" cy="35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0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1950282-C5ED-D8D2-AF9E-38FB79E5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81019"/>
            <a:ext cx="5294716" cy="32959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B8887C34-91A5-9142-E50C-B368910E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661889"/>
            <a:ext cx="5294715" cy="35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468384-5562-151E-9127-62880BD5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247692"/>
            <a:ext cx="3517119" cy="235646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E99997D8-13CD-32F2-6AD4-41C174F2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369145"/>
            <a:ext cx="3537345" cy="21135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6FFA12D-C5FC-60E4-1909-64512DE5E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326828"/>
            <a:ext cx="3517120" cy="21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1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1B3FC0159A284FA930E0B7A3C93236" ma:contentTypeVersion="15" ma:contentTypeDescription="Crie um novo documento." ma:contentTypeScope="" ma:versionID="7bd1e9b784a5778a96d46938bc6c7628">
  <xsd:schema xmlns:xsd="http://www.w3.org/2001/XMLSchema" xmlns:xs="http://www.w3.org/2001/XMLSchema" xmlns:p="http://schemas.microsoft.com/office/2006/metadata/properties" xmlns:ns3="a97a476f-4423-4598-9082-0d2a7b394952" xmlns:ns4="64eb8656-8072-4bc9-a7a7-3e8e5fe520b1" targetNamespace="http://schemas.microsoft.com/office/2006/metadata/properties" ma:root="true" ma:fieldsID="3ba399a6bad795a59a28a2dabd72801c" ns3:_="" ns4:_="">
    <xsd:import namespace="a97a476f-4423-4598-9082-0d2a7b394952"/>
    <xsd:import namespace="64eb8656-8072-4bc9-a7a7-3e8e5fe520b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a476f-4423-4598-9082-0d2a7b39495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b8656-8072-4bc9-a7a7-3e8e5fe520b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97a476f-4423-4598-9082-0d2a7b39495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B411C9-3987-442B-BACC-B0421587E1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7a476f-4423-4598-9082-0d2a7b394952"/>
    <ds:schemaRef ds:uri="64eb8656-8072-4bc9-a7a7-3e8e5fe520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FC733C-86DC-4A21-AF67-AAFF5E861534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64eb8656-8072-4bc9-a7a7-3e8e5fe520b1"/>
    <ds:schemaRef ds:uri="http://schemas.microsoft.com/office/2006/metadata/properties"/>
    <ds:schemaRef ds:uri="http://schemas.microsoft.com/office/infopath/2007/PartnerControls"/>
    <ds:schemaRef ds:uri="a97a476f-4423-4598-9082-0d2a7b39495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B06E039-8AF5-4794-AC58-C766AE0A49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VITOR GARCIA BATISTA</dc:creator>
  <cp:lastModifiedBy>JOAO VITOR GARCIA BATISTA</cp:lastModifiedBy>
  <cp:revision>4</cp:revision>
  <dcterms:created xsi:type="dcterms:W3CDTF">2024-06-29T18:39:54Z</dcterms:created>
  <dcterms:modified xsi:type="dcterms:W3CDTF">2024-06-29T19:08:53Z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0x010100EA1B3FC0159A284FA930E0B7A3C93236</vt:lpwstr>
  </property>
</Properties>
</file>