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8EABA-82D7-7C0B-D6FD-01EDE6360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17F820-67BF-0A58-DF5B-CDE64302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685B2-4C4F-9724-7CBE-1E6B0EDF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B4CC7F-72DE-8D79-ABA1-7D0555C5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45ABA7-2D7E-E0BA-39B1-D6DA6B9E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1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5D6D9-6A9C-6EC4-CE07-BF35D49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B14C28-E12C-55FD-B86A-B2596996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D30B-E570-8884-4371-769C1BE3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A9BA3-1D16-7045-C0EE-CC8FD36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6888D1-F634-35C2-7018-41B51658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8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175F9B-C288-D3A5-E92B-4E12A1E84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E60C9D-F468-CB82-A4EE-40F6B2CC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FED24F-09F9-6151-B4B4-6E1FC659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DB0D7-874B-B0EB-27A6-08CBBA95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567C2A-290B-1BCF-0CAF-D8EC2F07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1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2D9D9-3243-8F94-3D62-CC2CBAB0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C9223-2C5B-7A68-C3CE-2922E134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797BA-FD1C-E262-2FE1-7F558B36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51822-EC8C-C769-10A8-5F7972A1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27E9E-43FB-86C8-C836-C483067F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02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09F49-4F57-4D43-FA94-1C79B8AF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6F2FF-212F-6B09-CBCB-AF65CEAE8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26EEA-BA08-FBB0-517F-8103FCD9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CB3BB5-3E73-3D71-B717-0B612E25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F0594-1FA7-03A3-D2AB-BB6909A9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7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51C72-9C1E-34FC-E3BB-971DEC4A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A0369-5AF9-B7AF-769A-1624ED477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24AEE1-3CDE-DA0E-B12B-C6BFAEE6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5E9AE6-DC7D-51D7-C923-C0D79A45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A27CBA-AFB2-E3BA-95CC-2527BF11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755E0-D0AB-410B-A6A0-B6FB9102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24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12B62-BB0C-AE7F-FC6B-22294C98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0319F-9809-8A3B-39C2-1245E0419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BD0537-A5CF-591B-3C2A-708C863AC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06AD8A-C152-3C04-9A05-C35C47570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5FFFA6-8017-CDDE-FFA3-4ACF63D13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3343B7-6B2F-C669-9EC8-13CC1342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ED75AE-5C14-5327-BBC0-823F3B6B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68E558-A3E1-DAB1-05BF-9F8B62D7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7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52477-7C25-11F6-0FB6-40BDAE07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5A7E83-72F2-A660-4BC8-43CD918B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3C251-7482-98DF-31EA-CCFE8284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C5FD2C-728B-9203-1A96-68056EAB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3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6C1C22-E047-32F2-4D26-33E0A335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E39EF8-2883-D5CB-F04B-3CC2260F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B3DD01-DE68-BA88-282E-0F926C8E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42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8CB09-508D-7524-A552-583214B7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92E33-FECC-0659-1420-E80A38BD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41859E-C77A-F3A1-FD93-DBAEB4F95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6B0278-ED81-C4DA-4858-9328E5D7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2B071-6419-FAE1-27DE-51B9DDA2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BFE0FB-B81B-8327-BF3D-D1EBFAB3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BB913-E09D-74A9-89B9-6A8905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29CA6D-66A3-58DD-41D6-590BE74B3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CAF6AC-2741-D1E3-FA8A-BA054E75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02B00D-3EFD-D20E-A31B-39356B30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6E1895-872D-E661-073B-6C801074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C56EA-6D5A-0DB4-61F7-6EC3A1ED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72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60192C-2612-9B54-2C00-DCB4CE4A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851C3D-5865-F679-03D2-91EC617E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1856DA-005B-DD0F-F612-A0FD179F6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FB880-D170-4D9C-9061-14821E48C38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15144-0504-DDE3-0CBC-5593916A5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7634C-77D5-93A8-0D0B-F26368095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F8369-20DF-439F-B4A1-0D540FEE64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1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3B96404-EEE0-EF4F-BCBA-7B047D42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0" y="476655"/>
            <a:ext cx="4522913" cy="27529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2F3021-3539-844B-8403-1CE25CD9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94" y="4212076"/>
            <a:ext cx="5952513" cy="19115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CCF22C-466B-F6FF-E3E0-7EAFC02AB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812" y="321012"/>
            <a:ext cx="5127605" cy="32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4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3BC283-3ED2-6635-AE97-C61FB7A4B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6" y="216947"/>
            <a:ext cx="10933914" cy="64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10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VITOR GARCIA BATISTA</dc:creator>
  <cp:lastModifiedBy>JOAO VITOR GARCIA BATISTA</cp:lastModifiedBy>
  <cp:revision>1</cp:revision>
  <dcterms:created xsi:type="dcterms:W3CDTF">2024-06-29T18:39:54Z</dcterms:created>
  <dcterms:modified xsi:type="dcterms:W3CDTF">2024-06-29T18:42:50Z</dcterms:modified>
</cp:coreProperties>
</file>