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4" r:id="rId5"/>
    <p:sldId id="272" r:id="rId6"/>
    <p:sldId id="273" r:id="rId7"/>
    <p:sldId id="271" r:id="rId8"/>
    <p:sldId id="274" r:id="rId9"/>
    <p:sldId id="275" r:id="rId10"/>
    <p:sldId id="289" r:id="rId11"/>
    <p:sldId id="276" r:id="rId12"/>
    <p:sldId id="277" r:id="rId13"/>
    <p:sldId id="278" r:id="rId14"/>
    <p:sldId id="281" r:id="rId15"/>
    <p:sldId id="282" r:id="rId16"/>
    <p:sldId id="284" r:id="rId17"/>
    <p:sldId id="285" r:id="rId18"/>
    <p:sldId id="290" r:id="rId19"/>
    <p:sldId id="287" r:id="rId20"/>
    <p:sldId id="286" r:id="rId21"/>
    <p:sldId id="291" r:id="rId22"/>
    <p:sldId id="292" r:id="rId23"/>
    <p:sldId id="295" r:id="rId24"/>
    <p:sldId id="293" r:id="rId25"/>
    <p:sldId id="294" r:id="rId26"/>
    <p:sldId id="296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86527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0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Prata" userId="7954a8ed-9c3f-4514-a115-43dd33718ce2" providerId="ADAL" clId="{6CD7A2BE-EEF4-444E-832F-F4A5FAB7CC18}"/>
    <pc:docChg chg="undo custSel addSld delSld modSld">
      <pc:chgData name="Tiago Prata" userId="7954a8ed-9c3f-4514-a115-43dd33718ce2" providerId="ADAL" clId="{6CD7A2BE-EEF4-444E-832F-F4A5FAB7CC18}" dt="2020-05-21T19:19:11.555" v="2211" actId="478"/>
      <pc:docMkLst>
        <pc:docMk/>
      </pc:docMkLst>
      <pc:sldChg chg="del">
        <pc:chgData name="Tiago Prata" userId="7954a8ed-9c3f-4514-a115-43dd33718ce2" providerId="ADAL" clId="{6CD7A2BE-EEF4-444E-832F-F4A5FAB7CC18}" dt="2020-05-21T18:12:38.856" v="2210" actId="2696"/>
        <pc:sldMkLst>
          <pc:docMk/>
          <pc:sldMk cId="1086128299" sldId="269"/>
        </pc:sldMkLst>
      </pc:sldChg>
      <pc:sldChg chg="modSp">
        <pc:chgData name="Tiago Prata" userId="7954a8ed-9c3f-4514-a115-43dd33718ce2" providerId="ADAL" clId="{6CD7A2BE-EEF4-444E-832F-F4A5FAB7CC18}" dt="2020-05-21T12:38:36.646" v="115" actId="1035"/>
        <pc:sldMkLst>
          <pc:docMk/>
          <pc:sldMk cId="1784573894" sldId="275"/>
        </pc:sldMkLst>
        <pc:spChg chg="mod">
          <ac:chgData name="Tiago Prata" userId="7954a8ed-9c3f-4514-a115-43dd33718ce2" providerId="ADAL" clId="{6CD7A2BE-EEF4-444E-832F-F4A5FAB7CC18}" dt="2020-05-21T12:38:26.802" v="106" actId="1035"/>
          <ac:spMkLst>
            <pc:docMk/>
            <pc:sldMk cId="1784573894" sldId="275"/>
            <ac:spMk id="4" creationId="{CA8A4931-6F61-452A-A5F3-06D40F2F2E50}"/>
          </ac:spMkLst>
        </pc:spChg>
        <pc:spChg chg="mod">
          <ac:chgData name="Tiago Prata" userId="7954a8ed-9c3f-4514-a115-43dd33718ce2" providerId="ADAL" clId="{6CD7A2BE-EEF4-444E-832F-F4A5FAB7CC18}" dt="2020-05-21T12:38:26.802" v="106" actId="1035"/>
          <ac:spMkLst>
            <pc:docMk/>
            <pc:sldMk cId="1784573894" sldId="275"/>
            <ac:spMk id="6" creationId="{1C7ADF76-7477-4985-B310-DD72D5D0FFAC}"/>
          </ac:spMkLst>
        </pc:spChg>
        <pc:picChg chg="mod">
          <ac:chgData name="Tiago Prata" userId="7954a8ed-9c3f-4514-a115-43dd33718ce2" providerId="ADAL" clId="{6CD7A2BE-EEF4-444E-832F-F4A5FAB7CC18}" dt="2020-05-21T12:38:36.646" v="115" actId="1035"/>
          <ac:picMkLst>
            <pc:docMk/>
            <pc:sldMk cId="1784573894" sldId="275"/>
            <ac:picMk id="2050" creationId="{B315BF52-E6AD-4D72-8AE6-73C934D92495}"/>
          </ac:picMkLst>
        </pc:picChg>
        <pc:picChg chg="mod">
          <ac:chgData name="Tiago Prata" userId="7954a8ed-9c3f-4514-a115-43dd33718ce2" providerId="ADAL" clId="{6CD7A2BE-EEF4-444E-832F-F4A5FAB7CC18}" dt="2020-05-21T12:38:36.646" v="115" actId="1035"/>
          <ac:picMkLst>
            <pc:docMk/>
            <pc:sldMk cId="1784573894" sldId="275"/>
            <ac:picMk id="2052" creationId="{DA484EDF-28BB-4173-A0FE-0BB0525A9327}"/>
          </ac:picMkLst>
        </pc:picChg>
        <pc:picChg chg="mod">
          <ac:chgData name="Tiago Prata" userId="7954a8ed-9c3f-4514-a115-43dd33718ce2" providerId="ADAL" clId="{6CD7A2BE-EEF4-444E-832F-F4A5FAB7CC18}" dt="2020-05-21T12:38:26.802" v="106" actId="1035"/>
          <ac:picMkLst>
            <pc:docMk/>
            <pc:sldMk cId="1784573894" sldId="275"/>
            <ac:picMk id="2054" creationId="{90727011-F9E3-4427-A671-BAEC7DCF2BB6}"/>
          </ac:picMkLst>
        </pc:picChg>
        <pc:picChg chg="mod">
          <ac:chgData name="Tiago Prata" userId="7954a8ed-9c3f-4514-a115-43dd33718ce2" providerId="ADAL" clId="{6CD7A2BE-EEF4-444E-832F-F4A5FAB7CC18}" dt="2020-05-21T12:38:26.802" v="106" actId="1035"/>
          <ac:picMkLst>
            <pc:docMk/>
            <pc:sldMk cId="1784573894" sldId="275"/>
            <ac:picMk id="2056" creationId="{7C4A015E-C2B3-4E88-9004-690C50A763B1}"/>
          </ac:picMkLst>
        </pc:picChg>
        <pc:picChg chg="mod">
          <ac:chgData name="Tiago Prata" userId="7954a8ed-9c3f-4514-a115-43dd33718ce2" providerId="ADAL" clId="{6CD7A2BE-EEF4-444E-832F-F4A5FAB7CC18}" dt="2020-05-21T12:38:36.646" v="115" actId="1035"/>
          <ac:picMkLst>
            <pc:docMk/>
            <pc:sldMk cId="1784573894" sldId="275"/>
            <ac:picMk id="2058" creationId="{707B3EE8-3DC7-434B-B2B5-257BC73DEA29}"/>
          </ac:picMkLst>
        </pc:picChg>
        <pc:picChg chg="mod">
          <ac:chgData name="Tiago Prata" userId="7954a8ed-9c3f-4514-a115-43dd33718ce2" providerId="ADAL" clId="{6CD7A2BE-EEF4-444E-832F-F4A5FAB7CC18}" dt="2020-05-21T12:38:26.802" v="106" actId="1035"/>
          <ac:picMkLst>
            <pc:docMk/>
            <pc:sldMk cId="1784573894" sldId="275"/>
            <ac:picMk id="2060" creationId="{9EDEAD0B-EB88-47FA-AEFA-DDC06AEF8B2E}"/>
          </ac:picMkLst>
        </pc:picChg>
        <pc:picChg chg="mod">
          <ac:chgData name="Tiago Prata" userId="7954a8ed-9c3f-4514-a115-43dd33718ce2" providerId="ADAL" clId="{6CD7A2BE-EEF4-444E-832F-F4A5FAB7CC18}" dt="2020-05-21T12:38:26.802" v="106" actId="1035"/>
          <ac:picMkLst>
            <pc:docMk/>
            <pc:sldMk cId="1784573894" sldId="275"/>
            <ac:picMk id="2062" creationId="{E544B681-C610-4135-A365-FF9A3238EDDD}"/>
          </ac:picMkLst>
        </pc:picChg>
        <pc:picChg chg="mod">
          <ac:chgData name="Tiago Prata" userId="7954a8ed-9c3f-4514-a115-43dd33718ce2" providerId="ADAL" clId="{6CD7A2BE-EEF4-444E-832F-F4A5FAB7CC18}" dt="2020-05-21T12:38:26.802" v="106" actId="1035"/>
          <ac:picMkLst>
            <pc:docMk/>
            <pc:sldMk cId="1784573894" sldId="275"/>
            <ac:picMk id="2064" creationId="{09CA331E-23D4-4953-A4EF-176B64DDC8FB}"/>
          </ac:picMkLst>
        </pc:picChg>
        <pc:picChg chg="mod">
          <ac:chgData name="Tiago Prata" userId="7954a8ed-9c3f-4514-a115-43dd33718ce2" providerId="ADAL" clId="{6CD7A2BE-EEF4-444E-832F-F4A5FAB7CC18}" dt="2020-05-21T12:38:36.646" v="115" actId="1035"/>
          <ac:picMkLst>
            <pc:docMk/>
            <pc:sldMk cId="1784573894" sldId="275"/>
            <ac:picMk id="2066" creationId="{79593DBC-CE1C-46E5-B7AE-5319BE9C68BC}"/>
          </ac:picMkLst>
        </pc:picChg>
        <pc:picChg chg="mod">
          <ac:chgData name="Tiago Prata" userId="7954a8ed-9c3f-4514-a115-43dd33718ce2" providerId="ADAL" clId="{6CD7A2BE-EEF4-444E-832F-F4A5FAB7CC18}" dt="2020-05-21T12:38:36.646" v="115" actId="1035"/>
          <ac:picMkLst>
            <pc:docMk/>
            <pc:sldMk cId="1784573894" sldId="275"/>
            <ac:picMk id="2068" creationId="{DFF36DCA-02A0-4599-9579-11501D1EDEB1}"/>
          </ac:picMkLst>
        </pc:picChg>
      </pc:sldChg>
      <pc:sldChg chg="modSp">
        <pc:chgData name="Tiago Prata" userId="7954a8ed-9c3f-4514-a115-43dd33718ce2" providerId="ADAL" clId="{6CD7A2BE-EEF4-444E-832F-F4A5FAB7CC18}" dt="2020-05-21T14:51:07.675" v="213" actId="20577"/>
        <pc:sldMkLst>
          <pc:docMk/>
          <pc:sldMk cId="355270625" sldId="285"/>
        </pc:sldMkLst>
        <pc:spChg chg="mod">
          <ac:chgData name="Tiago Prata" userId="7954a8ed-9c3f-4514-a115-43dd33718ce2" providerId="ADAL" clId="{6CD7A2BE-EEF4-444E-832F-F4A5FAB7CC18}" dt="2020-05-21T14:51:07.675" v="213" actId="20577"/>
          <ac:spMkLst>
            <pc:docMk/>
            <pc:sldMk cId="355270625" sldId="285"/>
            <ac:spMk id="2" creationId="{85408023-033F-4489-904D-9F8298216CB1}"/>
          </ac:spMkLst>
        </pc:spChg>
      </pc:sldChg>
      <pc:sldChg chg="addSp delSp modSp">
        <pc:chgData name="Tiago Prata" userId="7954a8ed-9c3f-4514-a115-43dd33718ce2" providerId="ADAL" clId="{6CD7A2BE-EEF4-444E-832F-F4A5FAB7CC18}" dt="2020-05-21T19:19:11.555" v="2211" actId="478"/>
        <pc:sldMkLst>
          <pc:docMk/>
          <pc:sldMk cId="1012010859" sldId="286"/>
        </pc:sldMkLst>
        <pc:spChg chg="del">
          <ac:chgData name="Tiago Prata" userId="7954a8ed-9c3f-4514-a115-43dd33718ce2" providerId="ADAL" clId="{6CD7A2BE-EEF4-444E-832F-F4A5FAB7CC18}" dt="2020-05-21T15:12:16.836" v="394" actId="478"/>
          <ac:spMkLst>
            <pc:docMk/>
            <pc:sldMk cId="1012010859" sldId="286"/>
            <ac:spMk id="2" creationId="{1259A84A-99F4-46AE-BEFA-79D65043EB8D}"/>
          </ac:spMkLst>
        </pc:spChg>
        <pc:spChg chg="mod">
          <ac:chgData name="Tiago Prata" userId="7954a8ed-9c3f-4514-a115-43dd33718ce2" providerId="ADAL" clId="{6CD7A2BE-EEF4-444E-832F-F4A5FAB7CC18}" dt="2020-05-21T15:12:13.157" v="393" actId="20577"/>
          <ac:spMkLst>
            <pc:docMk/>
            <pc:sldMk cId="1012010859" sldId="286"/>
            <ac:spMk id="7" creationId="{87E810C9-5C09-47EC-8AE3-197EDBC546C1}"/>
          </ac:spMkLst>
        </pc:spChg>
        <pc:spChg chg="mod">
          <ac:chgData name="Tiago Prata" userId="7954a8ed-9c3f-4514-a115-43dd33718ce2" providerId="ADAL" clId="{6CD7A2BE-EEF4-444E-832F-F4A5FAB7CC18}" dt="2020-05-21T15:16:43.868" v="417" actId="207"/>
          <ac:spMkLst>
            <pc:docMk/>
            <pc:sldMk cId="1012010859" sldId="286"/>
            <ac:spMk id="11" creationId="{60D04A07-9ADB-4833-B956-E8CC9B6D7EE3}"/>
          </ac:spMkLst>
        </pc:spChg>
        <pc:spChg chg="add mod">
          <ac:chgData name="Tiago Prata" userId="7954a8ed-9c3f-4514-a115-43dd33718ce2" providerId="ADAL" clId="{6CD7A2BE-EEF4-444E-832F-F4A5FAB7CC18}" dt="2020-05-21T15:17:38.384" v="447" actId="1035"/>
          <ac:spMkLst>
            <pc:docMk/>
            <pc:sldMk cId="1012010859" sldId="286"/>
            <ac:spMk id="13" creationId="{F3C161B8-A70E-4B1D-AC8B-CC1EBC9DEFE1}"/>
          </ac:spMkLst>
        </pc:spChg>
        <pc:spChg chg="add del mod">
          <ac:chgData name="Tiago Prata" userId="7954a8ed-9c3f-4514-a115-43dd33718ce2" providerId="ADAL" clId="{6CD7A2BE-EEF4-444E-832F-F4A5FAB7CC18}" dt="2020-05-21T19:19:11.555" v="2211" actId="478"/>
          <ac:spMkLst>
            <pc:docMk/>
            <pc:sldMk cId="1012010859" sldId="286"/>
            <ac:spMk id="15" creationId="{6C543AD9-94DF-4DB6-A8F2-71B0F486F8E4}"/>
          </ac:spMkLst>
        </pc:spChg>
        <pc:spChg chg="add mod">
          <ac:chgData name="Tiago Prata" userId="7954a8ed-9c3f-4514-a115-43dd33718ce2" providerId="ADAL" clId="{6CD7A2BE-EEF4-444E-832F-F4A5FAB7CC18}" dt="2020-05-21T15:26:07.253" v="612" actId="404"/>
          <ac:spMkLst>
            <pc:docMk/>
            <pc:sldMk cId="1012010859" sldId="286"/>
            <ac:spMk id="16" creationId="{CE7CB8AE-A6B0-40CF-AD13-FD34E8B7A66E}"/>
          </ac:spMkLst>
        </pc:spChg>
        <pc:grpChg chg="add mod">
          <ac:chgData name="Tiago Prata" userId="7954a8ed-9c3f-4514-a115-43dd33718ce2" providerId="ADAL" clId="{6CD7A2BE-EEF4-444E-832F-F4A5FAB7CC18}" dt="2020-05-21T15:17:38.384" v="447" actId="1035"/>
          <ac:grpSpMkLst>
            <pc:docMk/>
            <pc:sldMk cId="1012010859" sldId="286"/>
            <ac:grpSpMk id="9" creationId="{434E65F3-5441-4A03-875E-55E2F9433E31}"/>
          </ac:grpSpMkLst>
        </pc:grpChg>
        <pc:picChg chg="add mod">
          <ac:chgData name="Tiago Prata" userId="7954a8ed-9c3f-4514-a115-43dd33718ce2" providerId="ADAL" clId="{6CD7A2BE-EEF4-444E-832F-F4A5FAB7CC18}" dt="2020-05-21T15:17:38.384" v="447" actId="1035"/>
          <ac:picMkLst>
            <pc:docMk/>
            <pc:sldMk cId="1012010859" sldId="286"/>
            <ac:picMk id="8" creationId="{6DF5E978-70D6-4B11-8BE6-45A8AA86BCAB}"/>
          </ac:picMkLst>
        </pc:picChg>
        <pc:cxnChg chg="add mod">
          <ac:chgData name="Tiago Prata" userId="7954a8ed-9c3f-4514-a115-43dd33718ce2" providerId="ADAL" clId="{6CD7A2BE-EEF4-444E-832F-F4A5FAB7CC18}" dt="2020-05-21T15:17:38.384" v="447" actId="1035"/>
          <ac:cxnSpMkLst>
            <pc:docMk/>
            <pc:sldMk cId="1012010859" sldId="286"/>
            <ac:cxnSpMk id="12" creationId="{48BC72AD-F828-4B7E-9A8C-DFC2D1BFEE1A}"/>
          </ac:cxnSpMkLst>
        </pc:cxnChg>
      </pc:sldChg>
      <pc:sldChg chg="addSp delSp modSp add del">
        <pc:chgData name="Tiago Prata" userId="7954a8ed-9c3f-4514-a115-43dd33718ce2" providerId="ADAL" clId="{6CD7A2BE-EEF4-444E-832F-F4A5FAB7CC18}" dt="2020-05-21T13:50:29.793" v="188" actId="2696"/>
        <pc:sldMkLst>
          <pc:docMk/>
          <pc:sldMk cId="3653216234" sldId="288"/>
        </pc:sldMkLst>
        <pc:spChg chg="del mod">
          <ac:chgData name="Tiago Prata" userId="7954a8ed-9c3f-4514-a115-43dd33718ce2" providerId="ADAL" clId="{6CD7A2BE-EEF4-444E-832F-F4A5FAB7CC18}" dt="2020-05-21T13:47:12.676" v="138" actId="478"/>
          <ac:spMkLst>
            <pc:docMk/>
            <pc:sldMk cId="3653216234" sldId="288"/>
            <ac:spMk id="2" creationId="{6DB8102C-AA88-4F4F-8CD1-8B3584B0ACE2}"/>
          </ac:spMkLst>
        </pc:spChg>
        <pc:spChg chg="mod">
          <ac:chgData name="Tiago Prata" userId="7954a8ed-9c3f-4514-a115-43dd33718ce2" providerId="ADAL" clId="{6CD7A2BE-EEF4-444E-832F-F4A5FAB7CC18}" dt="2020-05-21T13:46:46.555" v="133" actId="20577"/>
          <ac:spMkLst>
            <pc:docMk/>
            <pc:sldMk cId="3653216234" sldId="288"/>
            <ac:spMk id="3" creationId="{C515563B-8471-41EA-910E-E1CBA415352B}"/>
          </ac:spMkLst>
        </pc:spChg>
        <pc:picChg chg="add mod">
          <ac:chgData name="Tiago Prata" userId="7954a8ed-9c3f-4514-a115-43dd33718ce2" providerId="ADAL" clId="{6CD7A2BE-EEF4-444E-832F-F4A5FAB7CC18}" dt="2020-05-21T13:48:04.777" v="146" actId="1076"/>
          <ac:picMkLst>
            <pc:docMk/>
            <pc:sldMk cId="3653216234" sldId="288"/>
            <ac:picMk id="8" creationId="{F47808FE-5585-4FB0-8169-5AC245237CE3}"/>
          </ac:picMkLst>
        </pc:picChg>
        <pc:picChg chg="add mod">
          <ac:chgData name="Tiago Prata" userId="7954a8ed-9c3f-4514-a115-43dd33718ce2" providerId="ADAL" clId="{6CD7A2BE-EEF4-444E-832F-F4A5FAB7CC18}" dt="2020-05-21T13:47:59.294" v="145" actId="1076"/>
          <ac:picMkLst>
            <pc:docMk/>
            <pc:sldMk cId="3653216234" sldId="288"/>
            <ac:picMk id="9" creationId="{70EC5D65-565C-4364-B546-96EF2376F6C2}"/>
          </ac:picMkLst>
        </pc:picChg>
        <pc:picChg chg="add del mod">
          <ac:chgData name="Tiago Prata" userId="7954a8ed-9c3f-4514-a115-43dd33718ce2" providerId="ADAL" clId="{6CD7A2BE-EEF4-444E-832F-F4A5FAB7CC18}" dt="2020-05-21T13:47:56.062" v="143" actId="478"/>
          <ac:picMkLst>
            <pc:docMk/>
            <pc:sldMk cId="3653216234" sldId="288"/>
            <ac:picMk id="8194" creationId="{AE2BA740-2A64-427C-9C4D-05F55A7BE0E6}"/>
          </ac:picMkLst>
        </pc:picChg>
      </pc:sldChg>
      <pc:sldChg chg="addSp delSp modSp add">
        <pc:chgData name="Tiago Prata" userId="7954a8ed-9c3f-4514-a115-43dd33718ce2" providerId="ADAL" clId="{6CD7A2BE-EEF4-444E-832F-F4A5FAB7CC18}" dt="2020-05-21T13:50:26.310" v="187" actId="20577"/>
        <pc:sldMkLst>
          <pc:docMk/>
          <pc:sldMk cId="296009013" sldId="289"/>
        </pc:sldMkLst>
        <pc:spChg chg="mod">
          <ac:chgData name="Tiago Prata" userId="7954a8ed-9c3f-4514-a115-43dd33718ce2" providerId="ADAL" clId="{6CD7A2BE-EEF4-444E-832F-F4A5FAB7CC18}" dt="2020-05-21T13:50:21.658" v="178" actId="20577"/>
          <ac:spMkLst>
            <pc:docMk/>
            <pc:sldMk cId="296009013" sldId="289"/>
            <ac:spMk id="2" creationId="{20567A8A-88C9-438D-A5C2-8AF82764F98B}"/>
          </ac:spMkLst>
        </pc:spChg>
        <pc:spChg chg="del">
          <ac:chgData name="Tiago Prata" userId="7954a8ed-9c3f-4514-a115-43dd33718ce2" providerId="ADAL" clId="{6CD7A2BE-EEF4-444E-832F-F4A5FAB7CC18}" dt="2020-05-21T13:48:49.150" v="149" actId="478"/>
          <ac:spMkLst>
            <pc:docMk/>
            <pc:sldMk cId="296009013" sldId="289"/>
            <ac:spMk id="6" creationId="{EC9E4DBA-401B-4544-AD4A-A32AEC71E566}"/>
          </ac:spMkLst>
        </pc:spChg>
        <pc:spChg chg="del">
          <ac:chgData name="Tiago Prata" userId="7954a8ed-9c3f-4514-a115-43dd33718ce2" providerId="ADAL" clId="{6CD7A2BE-EEF4-444E-832F-F4A5FAB7CC18}" dt="2020-05-21T13:48:47.578" v="148" actId="478"/>
          <ac:spMkLst>
            <pc:docMk/>
            <pc:sldMk cId="296009013" sldId="289"/>
            <ac:spMk id="7" creationId="{50CCF0EC-C568-465C-B6FE-9886D9E53096}"/>
          </ac:spMkLst>
        </pc:spChg>
        <pc:spChg chg="mod">
          <ac:chgData name="Tiago Prata" userId="7954a8ed-9c3f-4514-a115-43dd33718ce2" providerId="ADAL" clId="{6CD7A2BE-EEF4-444E-832F-F4A5FAB7CC18}" dt="2020-05-21T13:50:26.310" v="187" actId="20577"/>
          <ac:spMkLst>
            <pc:docMk/>
            <pc:sldMk cId="296009013" sldId="289"/>
            <ac:spMk id="8" creationId="{1EA69293-AB52-42A6-8503-B7B7196CB3D5}"/>
          </ac:spMkLst>
        </pc:spChg>
        <pc:picChg chg="add mod">
          <ac:chgData name="Tiago Prata" userId="7954a8ed-9c3f-4514-a115-43dd33718ce2" providerId="ADAL" clId="{6CD7A2BE-EEF4-444E-832F-F4A5FAB7CC18}" dt="2020-05-21T13:49:28.745" v="156"/>
          <ac:picMkLst>
            <pc:docMk/>
            <pc:sldMk cId="296009013" sldId="289"/>
            <ac:picMk id="9" creationId="{1DBD7DC1-4306-460C-9465-EA40376FF1D2}"/>
          </ac:picMkLst>
        </pc:picChg>
        <pc:picChg chg="add mod">
          <ac:chgData name="Tiago Prata" userId="7954a8ed-9c3f-4514-a115-43dd33718ce2" providerId="ADAL" clId="{6CD7A2BE-EEF4-444E-832F-F4A5FAB7CC18}" dt="2020-05-21T13:50:08.348" v="163" actId="1076"/>
          <ac:picMkLst>
            <pc:docMk/>
            <pc:sldMk cId="296009013" sldId="289"/>
            <ac:picMk id="10" creationId="{E0FA6C36-046D-48B9-B6BE-33D62B195194}"/>
          </ac:picMkLst>
        </pc:picChg>
        <pc:picChg chg="add mod">
          <ac:chgData name="Tiago Prata" userId="7954a8ed-9c3f-4514-a115-43dd33718ce2" providerId="ADAL" clId="{6CD7A2BE-EEF4-444E-832F-F4A5FAB7CC18}" dt="2020-05-21T13:50:06.509" v="162" actId="1076"/>
          <ac:picMkLst>
            <pc:docMk/>
            <pc:sldMk cId="296009013" sldId="289"/>
            <ac:picMk id="12" creationId="{7685361E-F17C-4C9D-9822-C281E5D12E54}"/>
          </ac:picMkLst>
        </pc:picChg>
        <pc:picChg chg="add mod">
          <ac:chgData name="Tiago Prata" userId="7954a8ed-9c3f-4514-a115-43dd33718ce2" providerId="ADAL" clId="{6CD7A2BE-EEF4-444E-832F-F4A5FAB7CC18}" dt="2020-05-21T13:49:52.646" v="159" actId="1076"/>
          <ac:picMkLst>
            <pc:docMk/>
            <pc:sldMk cId="296009013" sldId="289"/>
            <ac:picMk id="9218" creationId="{83B732FA-4AEB-4AE2-B706-AF4F63FC0E47}"/>
          </ac:picMkLst>
        </pc:picChg>
      </pc:sldChg>
      <pc:sldChg chg="addSp delSp modSp add">
        <pc:chgData name="Tiago Prata" userId="7954a8ed-9c3f-4514-a115-43dd33718ce2" providerId="ADAL" clId="{6CD7A2BE-EEF4-444E-832F-F4A5FAB7CC18}" dt="2020-05-21T15:10:02.845" v="369" actId="20577"/>
        <pc:sldMkLst>
          <pc:docMk/>
          <pc:sldMk cId="1796364383" sldId="290"/>
        </pc:sldMkLst>
        <pc:spChg chg="mod">
          <ac:chgData name="Tiago Prata" userId="7954a8ed-9c3f-4514-a115-43dd33718ce2" providerId="ADAL" clId="{6CD7A2BE-EEF4-444E-832F-F4A5FAB7CC18}" dt="2020-05-21T14:52:16.597" v="217" actId="20577"/>
          <ac:spMkLst>
            <pc:docMk/>
            <pc:sldMk cId="1796364383" sldId="290"/>
            <ac:spMk id="2" creationId="{EEE6B7C3-1B8F-41B8-BBFE-6EF81AD25F59}"/>
          </ac:spMkLst>
        </pc:spChg>
        <pc:spChg chg="mod">
          <ac:chgData name="Tiago Prata" userId="7954a8ed-9c3f-4514-a115-43dd33718ce2" providerId="ADAL" clId="{6CD7A2BE-EEF4-444E-832F-F4A5FAB7CC18}" dt="2020-05-21T15:09:57.953" v="361" actId="20577"/>
          <ac:spMkLst>
            <pc:docMk/>
            <pc:sldMk cId="1796364383" sldId="290"/>
            <ac:spMk id="6" creationId="{1E7DF657-4530-4CAD-870C-8AA13E60F8F6}"/>
          </ac:spMkLst>
        </pc:spChg>
        <pc:spChg chg="mod">
          <ac:chgData name="Tiago Prata" userId="7954a8ed-9c3f-4514-a115-43dd33718ce2" providerId="ADAL" clId="{6CD7A2BE-EEF4-444E-832F-F4A5FAB7CC18}" dt="2020-05-21T15:10:02.845" v="369" actId="20577"/>
          <ac:spMkLst>
            <pc:docMk/>
            <pc:sldMk cId="1796364383" sldId="290"/>
            <ac:spMk id="7" creationId="{D20988C2-70BC-4F4A-952A-88504BB3B654}"/>
          </ac:spMkLst>
        </pc:spChg>
        <pc:spChg chg="del">
          <ac:chgData name="Tiago Prata" userId="7954a8ed-9c3f-4514-a115-43dd33718ce2" providerId="ADAL" clId="{6CD7A2BE-EEF4-444E-832F-F4A5FAB7CC18}" dt="2020-05-21T15:04:57.185" v="261"/>
          <ac:spMkLst>
            <pc:docMk/>
            <pc:sldMk cId="1796364383" sldId="290"/>
            <ac:spMk id="8" creationId="{2F35EEA2-B287-45D7-9995-0CF644FBBC53}"/>
          </ac:spMkLst>
        </pc:spChg>
        <pc:spChg chg="del">
          <ac:chgData name="Tiago Prata" userId="7954a8ed-9c3f-4514-a115-43dd33718ce2" providerId="ADAL" clId="{6CD7A2BE-EEF4-444E-832F-F4A5FAB7CC18}" dt="2020-05-21T14:53:30.513" v="247" actId="478"/>
          <ac:spMkLst>
            <pc:docMk/>
            <pc:sldMk cId="1796364383" sldId="290"/>
            <ac:spMk id="9" creationId="{173BE5D3-FDF7-47D8-B512-2242B2DFBED5}"/>
          </ac:spMkLst>
        </pc:spChg>
        <pc:spChg chg="mod">
          <ac:chgData name="Tiago Prata" userId="7954a8ed-9c3f-4514-a115-43dd33718ce2" providerId="ADAL" clId="{6CD7A2BE-EEF4-444E-832F-F4A5FAB7CC18}" dt="2020-05-21T14:52:21.487" v="229" actId="20577"/>
          <ac:spMkLst>
            <pc:docMk/>
            <pc:sldMk cId="1796364383" sldId="290"/>
            <ac:spMk id="10" creationId="{D26D7290-2099-4B9C-812C-FBDF7D2D1A83}"/>
          </ac:spMkLst>
        </pc:spChg>
        <pc:spChg chg="add mod">
          <ac:chgData name="Tiago Prata" userId="7954a8ed-9c3f-4514-a115-43dd33718ce2" providerId="ADAL" clId="{6CD7A2BE-EEF4-444E-832F-F4A5FAB7CC18}" dt="2020-05-21T14:53:48.763" v="260" actId="1076"/>
          <ac:spMkLst>
            <pc:docMk/>
            <pc:sldMk cId="1796364383" sldId="290"/>
            <ac:spMk id="11" creationId="{7101BCD8-0C0F-4E5A-91EE-2066D6A9DF15}"/>
          </ac:spMkLst>
        </pc:spChg>
        <pc:spChg chg="add mod">
          <ac:chgData name="Tiago Prata" userId="7954a8ed-9c3f-4514-a115-43dd33718ce2" providerId="ADAL" clId="{6CD7A2BE-EEF4-444E-832F-F4A5FAB7CC18}" dt="2020-05-21T15:06:23.015" v="282" actId="1076"/>
          <ac:spMkLst>
            <pc:docMk/>
            <pc:sldMk cId="1796364383" sldId="290"/>
            <ac:spMk id="13" creationId="{C794C98F-46FE-45B9-BA7B-57A27007CFE2}"/>
          </ac:spMkLst>
        </pc:spChg>
        <pc:spChg chg="add mod">
          <ac:chgData name="Tiago Prata" userId="7954a8ed-9c3f-4514-a115-43dd33718ce2" providerId="ADAL" clId="{6CD7A2BE-EEF4-444E-832F-F4A5FAB7CC18}" dt="2020-05-21T15:06:50.930" v="318" actId="1076"/>
          <ac:spMkLst>
            <pc:docMk/>
            <pc:sldMk cId="1796364383" sldId="290"/>
            <ac:spMk id="14" creationId="{2153FD3A-F13C-424D-B9CB-C5A57D8B2784}"/>
          </ac:spMkLst>
        </pc:spChg>
        <pc:spChg chg="add del">
          <ac:chgData name="Tiago Prata" userId="7954a8ed-9c3f-4514-a115-43dd33718ce2" providerId="ADAL" clId="{6CD7A2BE-EEF4-444E-832F-F4A5FAB7CC18}" dt="2020-05-21T15:07:23.425" v="320"/>
          <ac:spMkLst>
            <pc:docMk/>
            <pc:sldMk cId="1796364383" sldId="290"/>
            <ac:spMk id="15" creationId="{7CB6F4C5-FAE5-4D63-9DD1-7676E381CB9C}"/>
          </ac:spMkLst>
        </pc:spChg>
        <pc:spChg chg="add del">
          <ac:chgData name="Tiago Prata" userId="7954a8ed-9c3f-4514-a115-43dd33718ce2" providerId="ADAL" clId="{6CD7A2BE-EEF4-444E-832F-F4A5FAB7CC18}" dt="2020-05-21T15:07:23.425" v="320"/>
          <ac:spMkLst>
            <pc:docMk/>
            <pc:sldMk cId="1796364383" sldId="290"/>
            <ac:spMk id="17" creationId="{792202A9-D963-49BF-BC0F-844BF367EDD8}"/>
          </ac:spMkLst>
        </pc:spChg>
        <pc:spChg chg="add del">
          <ac:chgData name="Tiago Prata" userId="7954a8ed-9c3f-4514-a115-43dd33718ce2" providerId="ADAL" clId="{6CD7A2BE-EEF4-444E-832F-F4A5FAB7CC18}" dt="2020-05-21T15:07:23.425" v="320"/>
          <ac:spMkLst>
            <pc:docMk/>
            <pc:sldMk cId="1796364383" sldId="290"/>
            <ac:spMk id="18" creationId="{339EFAEF-195A-4D44-BB44-81AF12FA5B45}"/>
          </ac:spMkLst>
        </pc:spChg>
        <pc:spChg chg="add mod">
          <ac:chgData name="Tiago Prata" userId="7954a8ed-9c3f-4514-a115-43dd33718ce2" providerId="ADAL" clId="{6CD7A2BE-EEF4-444E-832F-F4A5FAB7CC18}" dt="2020-05-21T15:07:45.896" v="330" actId="20577"/>
          <ac:spMkLst>
            <pc:docMk/>
            <pc:sldMk cId="1796364383" sldId="290"/>
            <ac:spMk id="19" creationId="{410CD37E-82E9-4FF7-B8B0-041767814851}"/>
          </ac:spMkLst>
        </pc:spChg>
        <pc:spChg chg="add del mod">
          <ac:chgData name="Tiago Prata" userId="7954a8ed-9c3f-4514-a115-43dd33718ce2" providerId="ADAL" clId="{6CD7A2BE-EEF4-444E-832F-F4A5FAB7CC18}" dt="2020-05-21T15:08:09.880" v="332" actId="478"/>
          <ac:spMkLst>
            <pc:docMk/>
            <pc:sldMk cId="1796364383" sldId="290"/>
            <ac:spMk id="21" creationId="{3B356B2F-45DE-43DD-8E5C-4854EB7D34BC}"/>
          </ac:spMkLst>
        </pc:spChg>
        <pc:spChg chg="add mod">
          <ac:chgData name="Tiago Prata" userId="7954a8ed-9c3f-4514-a115-43dd33718ce2" providerId="ADAL" clId="{6CD7A2BE-EEF4-444E-832F-F4A5FAB7CC18}" dt="2020-05-21T15:07:36.434" v="322" actId="1076"/>
          <ac:spMkLst>
            <pc:docMk/>
            <pc:sldMk cId="1796364383" sldId="290"/>
            <ac:spMk id="22" creationId="{FF6D8668-A90E-4FA5-921E-8F2B46041F1C}"/>
          </ac:spMkLst>
        </pc:spChg>
        <pc:spChg chg="add mod">
          <ac:chgData name="Tiago Prata" userId="7954a8ed-9c3f-4514-a115-43dd33718ce2" providerId="ADAL" clId="{6CD7A2BE-EEF4-444E-832F-F4A5FAB7CC18}" dt="2020-05-21T15:08:54.278" v="347" actId="207"/>
          <ac:spMkLst>
            <pc:docMk/>
            <pc:sldMk cId="1796364383" sldId="290"/>
            <ac:spMk id="23" creationId="{F10931F1-B97C-4675-BE9B-70E6340F4E97}"/>
          </ac:spMkLst>
        </pc:spChg>
        <pc:graphicFrameChg chg="add mod">
          <ac:chgData name="Tiago Prata" userId="7954a8ed-9c3f-4514-a115-43dd33718ce2" providerId="ADAL" clId="{6CD7A2BE-EEF4-444E-832F-F4A5FAB7CC18}" dt="2020-05-21T15:05:08.033" v="265" actId="14100"/>
          <ac:graphicFrameMkLst>
            <pc:docMk/>
            <pc:sldMk cId="1796364383" sldId="290"/>
            <ac:graphicFrameMk id="12" creationId="{BF61A024-4F07-4EA6-BB89-783295432997}"/>
          </ac:graphicFrameMkLst>
        </pc:graphicFrameChg>
        <pc:graphicFrameChg chg="add del">
          <ac:chgData name="Tiago Prata" userId="7954a8ed-9c3f-4514-a115-43dd33718ce2" providerId="ADAL" clId="{6CD7A2BE-EEF4-444E-832F-F4A5FAB7CC18}" dt="2020-05-21T15:07:23.425" v="320"/>
          <ac:graphicFrameMkLst>
            <pc:docMk/>
            <pc:sldMk cId="1796364383" sldId="290"/>
            <ac:graphicFrameMk id="16" creationId="{6AFC80B9-0FAF-4DA4-AD4F-6B40F7F0EDDB}"/>
          </ac:graphicFrameMkLst>
        </pc:graphicFrameChg>
        <pc:graphicFrameChg chg="add del mod">
          <ac:chgData name="Tiago Prata" userId="7954a8ed-9c3f-4514-a115-43dd33718ce2" providerId="ADAL" clId="{6CD7A2BE-EEF4-444E-832F-F4A5FAB7CC18}" dt="2020-05-21T15:08:23.686" v="335" actId="478"/>
          <ac:graphicFrameMkLst>
            <pc:docMk/>
            <pc:sldMk cId="1796364383" sldId="290"/>
            <ac:graphicFrameMk id="20" creationId="{F3B088E4-873B-48ED-9688-BDD2C46341A6}"/>
          </ac:graphicFrameMkLst>
        </pc:graphicFrameChg>
        <pc:graphicFrameChg chg="add mod">
          <ac:chgData name="Tiago Prata" userId="7954a8ed-9c3f-4514-a115-43dd33718ce2" providerId="ADAL" clId="{6CD7A2BE-EEF4-444E-832F-F4A5FAB7CC18}" dt="2020-05-21T15:09:35.525" v="353" actId="1076"/>
          <ac:graphicFrameMkLst>
            <pc:docMk/>
            <pc:sldMk cId="1796364383" sldId="290"/>
            <ac:graphicFrameMk id="24" creationId="{BCBA6F94-446C-4A91-AFEC-A55E2BA54162}"/>
          </ac:graphicFrameMkLst>
        </pc:graphicFrameChg>
      </pc:sldChg>
      <pc:sldChg chg="addSp delSp modSp add">
        <pc:chgData name="Tiago Prata" userId="7954a8ed-9c3f-4514-a115-43dd33718ce2" providerId="ADAL" clId="{6CD7A2BE-EEF4-444E-832F-F4A5FAB7CC18}" dt="2020-05-21T15:31:18.263" v="728" actId="20577"/>
        <pc:sldMkLst>
          <pc:docMk/>
          <pc:sldMk cId="2752825251" sldId="291"/>
        </pc:sldMkLst>
        <pc:spChg chg="mod">
          <ac:chgData name="Tiago Prata" userId="7954a8ed-9c3f-4514-a115-43dd33718ce2" providerId="ADAL" clId="{6CD7A2BE-EEF4-444E-832F-F4A5FAB7CC18}" dt="2020-05-21T15:27:50.999" v="624" actId="20577"/>
          <ac:spMkLst>
            <pc:docMk/>
            <pc:sldMk cId="2752825251" sldId="291"/>
            <ac:spMk id="7" creationId="{87E810C9-5C09-47EC-8AE3-197EDBC546C1}"/>
          </ac:spMkLst>
        </pc:spChg>
        <pc:spChg chg="mod">
          <ac:chgData name="Tiago Prata" userId="7954a8ed-9c3f-4514-a115-43dd33718ce2" providerId="ADAL" clId="{6CD7A2BE-EEF4-444E-832F-F4A5FAB7CC18}" dt="2020-05-21T15:28:00.312" v="629" actId="14100"/>
          <ac:spMkLst>
            <pc:docMk/>
            <pc:sldMk cId="2752825251" sldId="291"/>
            <ac:spMk id="13" creationId="{F3C161B8-A70E-4B1D-AC8B-CC1EBC9DEFE1}"/>
          </ac:spMkLst>
        </pc:spChg>
        <pc:spChg chg="del">
          <ac:chgData name="Tiago Prata" userId="7954a8ed-9c3f-4514-a115-43dd33718ce2" providerId="ADAL" clId="{6CD7A2BE-EEF4-444E-832F-F4A5FAB7CC18}" dt="2020-05-21T15:28:06.134" v="630" actId="478"/>
          <ac:spMkLst>
            <pc:docMk/>
            <pc:sldMk cId="2752825251" sldId="291"/>
            <ac:spMk id="15" creationId="{6C543AD9-94DF-4DB6-A8F2-71B0F486F8E4}"/>
          </ac:spMkLst>
        </pc:spChg>
        <pc:spChg chg="mod">
          <ac:chgData name="Tiago Prata" userId="7954a8ed-9c3f-4514-a115-43dd33718ce2" providerId="ADAL" clId="{6CD7A2BE-EEF4-444E-832F-F4A5FAB7CC18}" dt="2020-05-21T15:30:44.007" v="717" actId="1036"/>
          <ac:spMkLst>
            <pc:docMk/>
            <pc:sldMk cId="2752825251" sldId="291"/>
            <ac:spMk id="16" creationId="{CE7CB8AE-A6B0-40CF-AD13-FD34E8B7A66E}"/>
          </ac:spMkLst>
        </pc:spChg>
        <pc:spChg chg="add mod">
          <ac:chgData name="Tiago Prata" userId="7954a8ed-9c3f-4514-a115-43dd33718ce2" providerId="ADAL" clId="{6CD7A2BE-EEF4-444E-832F-F4A5FAB7CC18}" dt="2020-05-21T15:31:18.263" v="728" actId="20577"/>
          <ac:spMkLst>
            <pc:docMk/>
            <pc:sldMk cId="2752825251" sldId="291"/>
            <ac:spMk id="17" creationId="{C01F6C9D-E19B-4EBF-BD29-6E30DFCC90DA}"/>
          </ac:spMkLst>
        </pc:spChg>
        <pc:spChg chg="add mod">
          <ac:chgData name="Tiago Prata" userId="7954a8ed-9c3f-4514-a115-43dd33718ce2" providerId="ADAL" clId="{6CD7A2BE-EEF4-444E-832F-F4A5FAB7CC18}" dt="2020-05-21T15:30:44.007" v="717" actId="1036"/>
          <ac:spMkLst>
            <pc:docMk/>
            <pc:sldMk cId="2752825251" sldId="291"/>
            <ac:spMk id="18" creationId="{19DDDA52-E508-4034-B124-A0C010A7047B}"/>
          </ac:spMkLst>
        </pc:spChg>
      </pc:sldChg>
      <pc:sldChg chg="addSp delSp modSp add">
        <pc:chgData name="Tiago Prata" userId="7954a8ed-9c3f-4514-a115-43dd33718ce2" providerId="ADAL" clId="{6CD7A2BE-EEF4-444E-832F-F4A5FAB7CC18}" dt="2020-05-21T15:54:04.022" v="937" actId="478"/>
        <pc:sldMkLst>
          <pc:docMk/>
          <pc:sldMk cId="3971464374" sldId="292"/>
        </pc:sldMkLst>
        <pc:spChg chg="del">
          <ac:chgData name="Tiago Prata" userId="7954a8ed-9c3f-4514-a115-43dd33718ce2" providerId="ADAL" clId="{6CD7A2BE-EEF4-444E-832F-F4A5FAB7CC18}" dt="2020-05-21T15:46:19.146" v="752" actId="478"/>
          <ac:spMkLst>
            <pc:docMk/>
            <pc:sldMk cId="3971464374" sldId="292"/>
            <ac:spMk id="2" creationId="{587A67DC-86EA-4546-A48B-06752E7F8BEF}"/>
          </ac:spMkLst>
        </pc:spChg>
        <pc:spChg chg="mod">
          <ac:chgData name="Tiago Prata" userId="7954a8ed-9c3f-4514-a115-43dd33718ce2" providerId="ADAL" clId="{6CD7A2BE-EEF4-444E-832F-F4A5FAB7CC18}" dt="2020-05-21T15:46:11.482" v="737" actId="20577"/>
          <ac:spMkLst>
            <pc:docMk/>
            <pc:sldMk cId="3971464374" sldId="292"/>
            <ac:spMk id="3" creationId="{0FB0D79D-6516-4A34-A3A3-ABF149180722}"/>
          </ac:spMkLst>
        </pc:spChg>
        <pc:spChg chg="mod">
          <ac:chgData name="Tiago Prata" userId="7954a8ed-9c3f-4514-a115-43dd33718ce2" providerId="ADAL" clId="{6CD7A2BE-EEF4-444E-832F-F4A5FAB7CC18}" dt="2020-05-21T15:46:15.491" v="751" actId="20577"/>
          <ac:spMkLst>
            <pc:docMk/>
            <pc:sldMk cId="3971464374" sldId="292"/>
            <ac:spMk id="7" creationId="{0435C1DC-3124-4942-B656-4A9BFB0E59CC}"/>
          </ac:spMkLst>
        </pc:spChg>
        <pc:spChg chg="add del mod">
          <ac:chgData name="Tiago Prata" userId="7954a8ed-9c3f-4514-a115-43dd33718ce2" providerId="ADAL" clId="{6CD7A2BE-EEF4-444E-832F-F4A5FAB7CC18}" dt="2020-05-21T15:54:04.022" v="937" actId="478"/>
          <ac:spMkLst>
            <pc:docMk/>
            <pc:sldMk cId="3971464374" sldId="292"/>
            <ac:spMk id="8" creationId="{06D09BEB-9F06-4F7F-93C9-C7915EE8F2EB}"/>
          </ac:spMkLst>
        </pc:spChg>
        <pc:spChg chg="add mod">
          <ac:chgData name="Tiago Prata" userId="7954a8ed-9c3f-4514-a115-43dd33718ce2" providerId="ADAL" clId="{6CD7A2BE-EEF4-444E-832F-F4A5FAB7CC18}" dt="2020-05-21T15:52:59.080" v="900" actId="1076"/>
          <ac:spMkLst>
            <pc:docMk/>
            <pc:sldMk cId="3971464374" sldId="292"/>
            <ac:spMk id="9" creationId="{04DFF967-B94C-43D7-B432-4C6D91BF9A05}"/>
          </ac:spMkLst>
        </pc:spChg>
        <pc:picChg chg="add mod">
          <ac:chgData name="Tiago Prata" userId="7954a8ed-9c3f-4514-a115-43dd33718ce2" providerId="ADAL" clId="{6CD7A2BE-EEF4-444E-832F-F4A5FAB7CC18}" dt="2020-05-21T15:48:41.012" v="768" actId="1076"/>
          <ac:picMkLst>
            <pc:docMk/>
            <pc:sldMk cId="3971464374" sldId="292"/>
            <ac:picMk id="11266" creationId="{4C3DFA5C-BD4F-4163-82E6-260262C703A4}"/>
          </ac:picMkLst>
        </pc:picChg>
      </pc:sldChg>
      <pc:sldChg chg="addSp delSp modSp add">
        <pc:chgData name="Tiago Prata" userId="7954a8ed-9c3f-4514-a115-43dd33718ce2" providerId="ADAL" clId="{6CD7A2BE-EEF4-444E-832F-F4A5FAB7CC18}" dt="2020-05-21T15:53:25.799" v="932" actId="20577"/>
        <pc:sldMkLst>
          <pc:docMk/>
          <pc:sldMk cId="486367810" sldId="293"/>
        </pc:sldMkLst>
        <pc:spChg chg="del mod">
          <ac:chgData name="Tiago Prata" userId="7954a8ed-9c3f-4514-a115-43dd33718ce2" providerId="ADAL" clId="{6CD7A2BE-EEF4-444E-832F-F4A5FAB7CC18}" dt="2020-05-21T15:53:09.732" v="909" actId="478"/>
          <ac:spMkLst>
            <pc:docMk/>
            <pc:sldMk cId="486367810" sldId="293"/>
            <ac:spMk id="8" creationId="{06D09BEB-9F06-4F7F-93C9-C7915EE8F2EB}"/>
          </ac:spMkLst>
        </pc:spChg>
        <pc:spChg chg="add mod">
          <ac:chgData name="Tiago Prata" userId="7954a8ed-9c3f-4514-a115-43dd33718ce2" providerId="ADAL" clId="{6CD7A2BE-EEF4-444E-832F-F4A5FAB7CC18}" dt="2020-05-21T15:53:25.799" v="932" actId="20577"/>
          <ac:spMkLst>
            <pc:docMk/>
            <pc:sldMk cId="486367810" sldId="293"/>
            <ac:spMk id="9" creationId="{3BAC494C-8E3D-4A6C-AD35-9765CE9D5C24}"/>
          </ac:spMkLst>
        </pc:spChg>
        <pc:spChg chg="add">
          <ac:chgData name="Tiago Prata" userId="7954a8ed-9c3f-4514-a115-43dd33718ce2" providerId="ADAL" clId="{6CD7A2BE-EEF4-444E-832F-F4A5FAB7CC18}" dt="2020-05-21T15:53:14.840" v="911"/>
          <ac:spMkLst>
            <pc:docMk/>
            <pc:sldMk cId="486367810" sldId="293"/>
            <ac:spMk id="10" creationId="{F535D4DE-E470-4EF7-AC18-EBF0CE3ED8E6}"/>
          </ac:spMkLst>
        </pc:spChg>
      </pc:sldChg>
      <pc:sldChg chg="addSp delSp modSp add">
        <pc:chgData name="Tiago Prata" userId="7954a8ed-9c3f-4514-a115-43dd33718ce2" providerId="ADAL" clId="{6CD7A2BE-EEF4-444E-832F-F4A5FAB7CC18}" dt="2020-05-21T15:54:39.391" v="939" actId="478"/>
        <pc:sldMkLst>
          <pc:docMk/>
          <pc:sldMk cId="942198379" sldId="294"/>
        </pc:sldMkLst>
        <pc:spChg chg="del">
          <ac:chgData name="Tiago Prata" userId="7954a8ed-9c3f-4514-a115-43dd33718ce2" providerId="ADAL" clId="{6CD7A2BE-EEF4-444E-832F-F4A5FAB7CC18}" dt="2020-05-21T15:53:33.297" v="933" actId="478"/>
          <ac:spMkLst>
            <pc:docMk/>
            <pc:sldMk cId="942198379" sldId="294"/>
            <ac:spMk id="8" creationId="{06D09BEB-9F06-4F7F-93C9-C7915EE8F2EB}"/>
          </ac:spMkLst>
        </pc:spChg>
        <pc:spChg chg="add mod">
          <ac:chgData name="Tiago Prata" userId="7954a8ed-9c3f-4514-a115-43dd33718ce2" providerId="ADAL" clId="{6CD7A2BE-EEF4-444E-832F-F4A5FAB7CC18}" dt="2020-05-21T15:51:26.236" v="868" actId="1076"/>
          <ac:spMkLst>
            <pc:docMk/>
            <pc:sldMk cId="942198379" sldId="294"/>
            <ac:spMk id="11" creationId="{59376E98-0F2F-4423-8169-9187D045CA88}"/>
          </ac:spMkLst>
        </pc:spChg>
        <pc:spChg chg="add">
          <ac:chgData name="Tiago Prata" userId="7954a8ed-9c3f-4514-a115-43dd33718ce2" providerId="ADAL" clId="{6CD7A2BE-EEF4-444E-832F-F4A5FAB7CC18}" dt="2020-05-21T15:53:39.329" v="934"/>
          <ac:spMkLst>
            <pc:docMk/>
            <pc:sldMk cId="942198379" sldId="294"/>
            <ac:spMk id="15" creationId="{50291BAA-0EBC-401C-A240-32AE694B959C}"/>
          </ac:spMkLst>
        </pc:spChg>
        <pc:spChg chg="add">
          <ac:chgData name="Tiago Prata" userId="7954a8ed-9c3f-4514-a115-43dd33718ce2" providerId="ADAL" clId="{6CD7A2BE-EEF4-444E-832F-F4A5FAB7CC18}" dt="2020-05-21T15:53:43.303" v="935"/>
          <ac:spMkLst>
            <pc:docMk/>
            <pc:sldMk cId="942198379" sldId="294"/>
            <ac:spMk id="16" creationId="{2D7CD8EB-4D23-40B8-9117-1AD5862E6F91}"/>
          </ac:spMkLst>
        </pc:spChg>
        <pc:picChg chg="add del mod">
          <ac:chgData name="Tiago Prata" userId="7954a8ed-9c3f-4514-a115-43dd33718ce2" providerId="ADAL" clId="{6CD7A2BE-EEF4-444E-832F-F4A5FAB7CC18}" dt="2020-05-21T15:54:39.391" v="939" actId="478"/>
          <ac:picMkLst>
            <pc:docMk/>
            <pc:sldMk cId="942198379" sldId="294"/>
            <ac:picMk id="12290" creationId="{643F086A-AC76-4362-A07E-3AA282A160D6}"/>
          </ac:picMkLst>
        </pc:picChg>
        <pc:cxnChg chg="add del mod">
          <ac:chgData name="Tiago Prata" userId="7954a8ed-9c3f-4514-a115-43dd33718ce2" providerId="ADAL" clId="{6CD7A2BE-EEF4-444E-832F-F4A5FAB7CC18}" dt="2020-05-21T15:54:39.391" v="939" actId="478"/>
          <ac:cxnSpMkLst>
            <pc:docMk/>
            <pc:sldMk cId="942198379" sldId="294"/>
            <ac:cxnSpMk id="9" creationId="{CDB48B1E-F1E0-43F7-89EA-218ED98E9DB8}"/>
          </ac:cxnSpMkLst>
        </pc:cxnChg>
      </pc:sldChg>
      <pc:sldChg chg="add">
        <pc:chgData name="Tiago Prata" userId="7954a8ed-9c3f-4514-a115-43dd33718ce2" providerId="ADAL" clId="{6CD7A2BE-EEF4-444E-832F-F4A5FAB7CC18}" dt="2020-05-21T15:54:01.057" v="936"/>
        <pc:sldMkLst>
          <pc:docMk/>
          <pc:sldMk cId="2956956430" sldId="295"/>
        </pc:sldMkLst>
      </pc:sldChg>
      <pc:sldChg chg="add">
        <pc:chgData name="Tiago Prata" userId="7954a8ed-9c3f-4514-a115-43dd33718ce2" providerId="ADAL" clId="{6CD7A2BE-EEF4-444E-832F-F4A5FAB7CC18}" dt="2020-05-21T15:54:34.944" v="938"/>
        <pc:sldMkLst>
          <pc:docMk/>
          <pc:sldMk cId="245687361" sldId="296"/>
        </pc:sldMkLst>
      </pc:sldChg>
      <pc:sldChg chg="addSp delSp modSp add">
        <pc:chgData name="Tiago Prata" userId="7954a8ed-9c3f-4514-a115-43dd33718ce2" providerId="ADAL" clId="{6CD7A2BE-EEF4-444E-832F-F4A5FAB7CC18}" dt="2020-05-21T15:57:24.888" v="1001" actId="29295"/>
        <pc:sldMkLst>
          <pc:docMk/>
          <pc:sldMk cId="1841145611" sldId="297"/>
        </pc:sldMkLst>
        <pc:spChg chg="del mod">
          <ac:chgData name="Tiago Prata" userId="7954a8ed-9c3f-4514-a115-43dd33718ce2" providerId="ADAL" clId="{6CD7A2BE-EEF4-444E-832F-F4A5FAB7CC18}" dt="2020-05-21T15:57:06.160" v="969" actId="478"/>
          <ac:spMkLst>
            <pc:docMk/>
            <pc:sldMk cId="1841145611" sldId="297"/>
            <ac:spMk id="11" creationId="{59376E98-0F2F-4423-8169-9187D045CA88}"/>
          </ac:spMkLst>
        </pc:spChg>
        <pc:spChg chg="add mod">
          <ac:chgData name="Tiago Prata" userId="7954a8ed-9c3f-4514-a115-43dd33718ce2" providerId="ADAL" clId="{6CD7A2BE-EEF4-444E-832F-F4A5FAB7CC18}" dt="2020-05-21T15:55:37.658" v="945" actId="20577"/>
          <ac:spMkLst>
            <pc:docMk/>
            <pc:sldMk cId="1841145611" sldId="297"/>
            <ac:spMk id="14" creationId="{D158E7EC-6400-4339-9093-918DD1CA4E90}"/>
          </ac:spMkLst>
        </pc:spChg>
        <pc:spChg chg="del mod">
          <ac:chgData name="Tiago Prata" userId="7954a8ed-9c3f-4514-a115-43dd33718ce2" providerId="ADAL" clId="{6CD7A2BE-EEF4-444E-832F-F4A5FAB7CC18}" dt="2020-05-21T15:57:11.141" v="973" actId="478"/>
          <ac:spMkLst>
            <pc:docMk/>
            <pc:sldMk cId="1841145611" sldId="297"/>
            <ac:spMk id="15" creationId="{50291BAA-0EBC-401C-A240-32AE694B959C}"/>
          </ac:spMkLst>
        </pc:spChg>
        <pc:spChg chg="add del mod">
          <ac:chgData name="Tiago Prata" userId="7954a8ed-9c3f-4514-a115-43dd33718ce2" providerId="ADAL" clId="{6CD7A2BE-EEF4-444E-832F-F4A5FAB7CC18}" dt="2020-05-21T15:56:33.256" v="954" actId="478"/>
          <ac:spMkLst>
            <pc:docMk/>
            <pc:sldMk cId="1841145611" sldId="297"/>
            <ac:spMk id="16" creationId="{2D7CD8EB-4D23-40B8-9117-1AD5862E6F91}"/>
          </ac:spMkLst>
        </pc:spChg>
        <pc:picChg chg="add mod ord">
          <ac:chgData name="Tiago Prata" userId="7954a8ed-9c3f-4514-a115-43dd33718ce2" providerId="ADAL" clId="{6CD7A2BE-EEF4-444E-832F-F4A5FAB7CC18}" dt="2020-05-21T15:57:24.888" v="1001" actId="29295"/>
          <ac:picMkLst>
            <pc:docMk/>
            <pc:sldMk cId="1841145611" sldId="297"/>
            <ac:picMk id="2" creationId="{ACC7245B-E870-4C5B-A794-C85FF404C766}"/>
          </ac:picMkLst>
        </pc:picChg>
        <pc:picChg chg="add mod">
          <ac:chgData name="Tiago Prata" userId="7954a8ed-9c3f-4514-a115-43dd33718ce2" providerId="ADAL" clId="{6CD7A2BE-EEF4-444E-832F-F4A5FAB7CC18}" dt="2020-05-21T15:55:34.119" v="943" actId="1076"/>
          <ac:picMkLst>
            <pc:docMk/>
            <pc:sldMk cId="1841145611" sldId="297"/>
            <ac:picMk id="13" creationId="{74638BAD-AF78-44C9-BD7C-51A207D0432B}"/>
          </ac:picMkLst>
        </pc:picChg>
        <pc:picChg chg="del mod">
          <ac:chgData name="Tiago Prata" userId="7954a8ed-9c3f-4514-a115-43dd33718ce2" providerId="ADAL" clId="{6CD7A2BE-EEF4-444E-832F-F4A5FAB7CC18}" dt="2020-05-21T15:57:09.458" v="972" actId="478"/>
          <ac:picMkLst>
            <pc:docMk/>
            <pc:sldMk cId="1841145611" sldId="297"/>
            <ac:picMk id="11266" creationId="{4C3DFA5C-BD4F-4163-82E6-260262C703A4}"/>
          </ac:picMkLst>
        </pc:picChg>
        <pc:picChg chg="del mod">
          <ac:chgData name="Tiago Prata" userId="7954a8ed-9c3f-4514-a115-43dd33718ce2" providerId="ADAL" clId="{6CD7A2BE-EEF4-444E-832F-F4A5FAB7CC18}" dt="2020-05-21T15:57:08.121" v="971" actId="478"/>
          <ac:picMkLst>
            <pc:docMk/>
            <pc:sldMk cId="1841145611" sldId="297"/>
            <ac:picMk id="12290" creationId="{643F086A-AC76-4362-A07E-3AA282A160D6}"/>
          </ac:picMkLst>
        </pc:picChg>
        <pc:cxnChg chg="del mod">
          <ac:chgData name="Tiago Prata" userId="7954a8ed-9c3f-4514-a115-43dd33718ce2" providerId="ADAL" clId="{6CD7A2BE-EEF4-444E-832F-F4A5FAB7CC18}" dt="2020-05-21T15:57:07.410" v="970" actId="478"/>
          <ac:cxnSpMkLst>
            <pc:docMk/>
            <pc:sldMk cId="1841145611" sldId="297"/>
            <ac:cxnSpMk id="9" creationId="{CDB48B1E-F1E0-43F7-89EA-218ED98E9DB8}"/>
          </ac:cxnSpMkLst>
        </pc:cxnChg>
      </pc:sldChg>
      <pc:sldChg chg="add del">
        <pc:chgData name="Tiago Prata" userId="7954a8ed-9c3f-4514-a115-43dd33718ce2" providerId="ADAL" clId="{6CD7A2BE-EEF4-444E-832F-F4A5FAB7CC18}" dt="2020-05-21T15:57:42.504" v="1004" actId="2696"/>
        <pc:sldMkLst>
          <pc:docMk/>
          <pc:sldMk cId="187902829" sldId="298"/>
        </pc:sldMkLst>
      </pc:sldChg>
      <pc:sldChg chg="addSp modSp add">
        <pc:chgData name="Tiago Prata" userId="7954a8ed-9c3f-4514-a115-43dd33718ce2" providerId="ADAL" clId="{6CD7A2BE-EEF4-444E-832F-F4A5FAB7CC18}" dt="2020-05-21T15:57:46.084" v="1006" actId="20577"/>
        <pc:sldMkLst>
          <pc:docMk/>
          <pc:sldMk cId="2743348816" sldId="299"/>
        </pc:sldMkLst>
        <pc:spChg chg="add mod">
          <ac:chgData name="Tiago Prata" userId="7954a8ed-9c3f-4514-a115-43dd33718ce2" providerId="ADAL" clId="{6CD7A2BE-EEF4-444E-832F-F4A5FAB7CC18}" dt="2020-05-21T15:57:46.084" v="1006" actId="20577"/>
          <ac:spMkLst>
            <pc:docMk/>
            <pc:sldMk cId="2743348816" sldId="299"/>
            <ac:spMk id="10" creationId="{BEA2E4AD-9D09-4C41-AA64-DC505F66081E}"/>
          </ac:spMkLst>
        </pc:spChg>
      </pc:sldChg>
      <pc:sldChg chg="addSp delSp modSp add">
        <pc:chgData name="Tiago Prata" userId="7954a8ed-9c3f-4514-a115-43dd33718ce2" providerId="ADAL" clId="{6CD7A2BE-EEF4-444E-832F-F4A5FAB7CC18}" dt="2020-05-21T15:58:24.970" v="1050" actId="478"/>
        <pc:sldMkLst>
          <pc:docMk/>
          <pc:sldMk cId="3861820855" sldId="300"/>
        </pc:sldMkLst>
        <pc:spChg chg="add mod">
          <ac:chgData name="Tiago Prata" userId="7954a8ed-9c3f-4514-a115-43dd33718ce2" providerId="ADAL" clId="{6CD7A2BE-EEF4-444E-832F-F4A5FAB7CC18}" dt="2020-05-21T15:58:16.684" v="1048" actId="20577"/>
          <ac:spMkLst>
            <pc:docMk/>
            <pc:sldMk cId="3861820855" sldId="300"/>
            <ac:spMk id="12" creationId="{A474B26A-1793-4542-9368-1A978D4B4665}"/>
          </ac:spMkLst>
        </pc:spChg>
        <pc:picChg chg="add del mod">
          <ac:chgData name="Tiago Prata" userId="7954a8ed-9c3f-4514-a115-43dd33718ce2" providerId="ADAL" clId="{6CD7A2BE-EEF4-444E-832F-F4A5FAB7CC18}" dt="2020-05-21T15:58:24.970" v="1050" actId="478"/>
          <ac:picMkLst>
            <pc:docMk/>
            <pc:sldMk cId="3861820855" sldId="300"/>
            <ac:picMk id="15" creationId="{648DC521-2A2A-480B-B195-0B80AFD1694E}"/>
          </ac:picMkLst>
        </pc:picChg>
        <pc:cxnChg chg="add del mod">
          <ac:chgData name="Tiago Prata" userId="7954a8ed-9c3f-4514-a115-43dd33718ce2" providerId="ADAL" clId="{6CD7A2BE-EEF4-444E-832F-F4A5FAB7CC18}" dt="2020-05-21T15:58:24.970" v="1050" actId="478"/>
          <ac:cxnSpMkLst>
            <pc:docMk/>
            <pc:sldMk cId="3861820855" sldId="300"/>
            <ac:cxnSpMk id="11" creationId="{281DBB76-CF7A-48E2-9043-369E056DE0C0}"/>
          </ac:cxnSpMkLst>
        </pc:cxnChg>
      </pc:sldChg>
      <pc:sldChg chg="add">
        <pc:chgData name="Tiago Prata" userId="7954a8ed-9c3f-4514-a115-43dd33718ce2" providerId="ADAL" clId="{6CD7A2BE-EEF4-444E-832F-F4A5FAB7CC18}" dt="2020-05-21T15:58:20.978" v="1049"/>
        <pc:sldMkLst>
          <pc:docMk/>
          <pc:sldMk cId="2118406901" sldId="301"/>
        </pc:sldMkLst>
      </pc:sldChg>
      <pc:sldChg chg="add del">
        <pc:chgData name="Tiago Prata" userId="7954a8ed-9c3f-4514-a115-43dd33718ce2" providerId="ADAL" clId="{6CD7A2BE-EEF4-444E-832F-F4A5FAB7CC18}" dt="2020-05-21T16:04:17.126" v="1052" actId="2696"/>
        <pc:sldMkLst>
          <pc:docMk/>
          <pc:sldMk cId="98911807" sldId="302"/>
        </pc:sldMkLst>
      </pc:sldChg>
      <pc:sldChg chg="addSp delSp modSp add">
        <pc:chgData name="Tiago Prata" userId="7954a8ed-9c3f-4514-a115-43dd33718ce2" providerId="ADAL" clId="{6CD7A2BE-EEF4-444E-832F-F4A5FAB7CC18}" dt="2020-05-21T17:54:35.569" v="2105" actId="1076"/>
        <pc:sldMkLst>
          <pc:docMk/>
          <pc:sldMk cId="2242118451" sldId="302"/>
        </pc:sldMkLst>
        <pc:spChg chg="mod">
          <ac:chgData name="Tiago Prata" userId="7954a8ed-9c3f-4514-a115-43dd33718ce2" providerId="ADAL" clId="{6CD7A2BE-EEF4-444E-832F-F4A5FAB7CC18}" dt="2020-05-21T16:04:35.647" v="1061" actId="20577"/>
          <ac:spMkLst>
            <pc:docMk/>
            <pc:sldMk cId="2242118451" sldId="302"/>
            <ac:spMk id="2" creationId="{CE75513B-459B-42D3-8F0C-05D01F8AA4EF}"/>
          </ac:spMkLst>
        </pc:spChg>
        <pc:spChg chg="mod">
          <ac:chgData name="Tiago Prata" userId="7954a8ed-9c3f-4514-a115-43dd33718ce2" providerId="ADAL" clId="{6CD7A2BE-EEF4-444E-832F-F4A5FAB7CC18}" dt="2020-05-21T16:04:43.932" v="1079" actId="20577"/>
          <ac:spMkLst>
            <pc:docMk/>
            <pc:sldMk cId="2242118451" sldId="302"/>
            <ac:spMk id="6" creationId="{A1948FC6-8037-4407-B174-458B9073E37A}"/>
          </ac:spMkLst>
        </pc:spChg>
        <pc:spChg chg="mod">
          <ac:chgData name="Tiago Prata" userId="7954a8ed-9c3f-4514-a115-43dd33718ce2" providerId="ADAL" clId="{6CD7A2BE-EEF4-444E-832F-F4A5FAB7CC18}" dt="2020-05-21T16:04:47.954" v="1084" actId="20577"/>
          <ac:spMkLst>
            <pc:docMk/>
            <pc:sldMk cId="2242118451" sldId="302"/>
            <ac:spMk id="7" creationId="{5B4ADEFD-194C-47B5-9AD2-7A1F1845BFB0}"/>
          </ac:spMkLst>
        </pc:spChg>
        <pc:spChg chg="del">
          <ac:chgData name="Tiago Prata" userId="7954a8ed-9c3f-4514-a115-43dd33718ce2" providerId="ADAL" clId="{6CD7A2BE-EEF4-444E-832F-F4A5FAB7CC18}" dt="2020-05-21T16:04:56.155" v="1086" actId="478"/>
          <ac:spMkLst>
            <pc:docMk/>
            <pc:sldMk cId="2242118451" sldId="302"/>
            <ac:spMk id="8" creationId="{D6965B17-FFC9-41FC-84FD-59BC4E3A93BC}"/>
          </ac:spMkLst>
        </pc:spChg>
        <pc:spChg chg="del">
          <ac:chgData name="Tiago Prata" userId="7954a8ed-9c3f-4514-a115-43dd33718ce2" providerId="ADAL" clId="{6CD7A2BE-EEF4-444E-832F-F4A5FAB7CC18}" dt="2020-05-21T16:04:55.135" v="1085" actId="478"/>
          <ac:spMkLst>
            <pc:docMk/>
            <pc:sldMk cId="2242118451" sldId="302"/>
            <ac:spMk id="9" creationId="{0BBD09DD-6198-456B-AFCD-0469F3E82D50}"/>
          </ac:spMkLst>
        </pc:spChg>
        <pc:spChg chg="mod">
          <ac:chgData name="Tiago Prata" userId="7954a8ed-9c3f-4514-a115-43dd33718ce2" providerId="ADAL" clId="{6CD7A2BE-EEF4-444E-832F-F4A5FAB7CC18}" dt="2020-05-21T16:04:40.275" v="1074" actId="20577"/>
          <ac:spMkLst>
            <pc:docMk/>
            <pc:sldMk cId="2242118451" sldId="302"/>
            <ac:spMk id="10" creationId="{721A7251-83F2-44C7-B525-354018DC62CF}"/>
          </ac:spMkLst>
        </pc:spChg>
        <pc:spChg chg="add mod">
          <ac:chgData name="Tiago Prata" userId="7954a8ed-9c3f-4514-a115-43dd33718ce2" providerId="ADAL" clId="{6CD7A2BE-EEF4-444E-832F-F4A5FAB7CC18}" dt="2020-05-21T16:11:17.143" v="1156" actId="120"/>
          <ac:spMkLst>
            <pc:docMk/>
            <pc:sldMk cId="2242118451" sldId="302"/>
            <ac:spMk id="11" creationId="{4BF538DC-3C50-48C7-8FA6-BF11433A82AF}"/>
          </ac:spMkLst>
        </pc:spChg>
        <pc:spChg chg="add del">
          <ac:chgData name="Tiago Prata" userId="7954a8ed-9c3f-4514-a115-43dd33718ce2" providerId="ADAL" clId="{6CD7A2BE-EEF4-444E-832F-F4A5FAB7CC18}" dt="2020-05-21T16:05:25.070" v="1098" actId="478"/>
          <ac:spMkLst>
            <pc:docMk/>
            <pc:sldMk cId="2242118451" sldId="302"/>
            <ac:spMk id="12" creationId="{ABD302ED-320D-4CD4-B932-ECA394FDBA0A}"/>
          </ac:spMkLst>
        </pc:spChg>
        <pc:spChg chg="add mod">
          <ac:chgData name="Tiago Prata" userId="7954a8ed-9c3f-4514-a115-43dd33718ce2" providerId="ADAL" clId="{6CD7A2BE-EEF4-444E-832F-F4A5FAB7CC18}" dt="2020-05-21T16:11:20.640" v="1157" actId="14100"/>
          <ac:spMkLst>
            <pc:docMk/>
            <pc:sldMk cId="2242118451" sldId="302"/>
            <ac:spMk id="13" creationId="{957D8717-A702-48AD-8987-357B0786DAB8}"/>
          </ac:spMkLst>
        </pc:spChg>
        <pc:spChg chg="add mod">
          <ac:chgData name="Tiago Prata" userId="7954a8ed-9c3f-4514-a115-43dd33718ce2" providerId="ADAL" clId="{6CD7A2BE-EEF4-444E-832F-F4A5FAB7CC18}" dt="2020-05-21T16:13:34.724" v="1287" actId="14100"/>
          <ac:spMkLst>
            <pc:docMk/>
            <pc:sldMk cId="2242118451" sldId="302"/>
            <ac:spMk id="14" creationId="{5F1FB832-610F-4735-9222-E80BF0E94B3E}"/>
          </ac:spMkLst>
        </pc:spChg>
        <pc:spChg chg="add mod">
          <ac:chgData name="Tiago Prata" userId="7954a8ed-9c3f-4514-a115-43dd33718ce2" providerId="ADAL" clId="{6CD7A2BE-EEF4-444E-832F-F4A5FAB7CC18}" dt="2020-05-21T16:11:25.160" v="1160" actId="14100"/>
          <ac:spMkLst>
            <pc:docMk/>
            <pc:sldMk cId="2242118451" sldId="302"/>
            <ac:spMk id="15" creationId="{CF40F851-C7B0-44C8-92B2-811E0FC4645E}"/>
          </ac:spMkLst>
        </pc:spChg>
        <pc:spChg chg="add mod">
          <ac:chgData name="Tiago Prata" userId="7954a8ed-9c3f-4514-a115-43dd33718ce2" providerId="ADAL" clId="{6CD7A2BE-EEF4-444E-832F-F4A5FAB7CC18}" dt="2020-05-21T16:11:28.967" v="1161" actId="14100"/>
          <ac:spMkLst>
            <pc:docMk/>
            <pc:sldMk cId="2242118451" sldId="302"/>
            <ac:spMk id="16" creationId="{21C50295-F6CC-4AC6-BC2C-7B33B6F55DD5}"/>
          </ac:spMkLst>
        </pc:spChg>
        <pc:spChg chg="add mod">
          <ac:chgData name="Tiago Prata" userId="7954a8ed-9c3f-4514-a115-43dd33718ce2" providerId="ADAL" clId="{6CD7A2BE-EEF4-444E-832F-F4A5FAB7CC18}" dt="2020-05-21T16:12:23.634" v="1215" actId="207"/>
          <ac:spMkLst>
            <pc:docMk/>
            <pc:sldMk cId="2242118451" sldId="302"/>
            <ac:spMk id="17" creationId="{80C38840-A27B-4D22-9E71-6136A8FD3540}"/>
          </ac:spMkLst>
        </pc:spChg>
        <pc:spChg chg="add mod">
          <ac:chgData name="Tiago Prata" userId="7954a8ed-9c3f-4514-a115-43dd33718ce2" providerId="ADAL" clId="{6CD7A2BE-EEF4-444E-832F-F4A5FAB7CC18}" dt="2020-05-21T16:12:38.459" v="1237" actId="20577"/>
          <ac:spMkLst>
            <pc:docMk/>
            <pc:sldMk cId="2242118451" sldId="302"/>
            <ac:spMk id="18" creationId="{8D95AE1D-C898-414C-9A51-D7385D3D5F0D}"/>
          </ac:spMkLst>
        </pc:spChg>
        <pc:spChg chg="add mod">
          <ac:chgData name="Tiago Prata" userId="7954a8ed-9c3f-4514-a115-43dd33718ce2" providerId="ADAL" clId="{6CD7A2BE-EEF4-444E-832F-F4A5FAB7CC18}" dt="2020-05-21T16:12:53.547" v="1266" actId="20577"/>
          <ac:spMkLst>
            <pc:docMk/>
            <pc:sldMk cId="2242118451" sldId="302"/>
            <ac:spMk id="19" creationId="{A1122BD9-2B19-484F-8061-F2A553924724}"/>
          </ac:spMkLst>
        </pc:spChg>
        <pc:spChg chg="add mod">
          <ac:chgData name="Tiago Prata" userId="7954a8ed-9c3f-4514-a115-43dd33718ce2" providerId="ADAL" clId="{6CD7A2BE-EEF4-444E-832F-F4A5FAB7CC18}" dt="2020-05-21T16:13:11.077" v="1282" actId="20577"/>
          <ac:spMkLst>
            <pc:docMk/>
            <pc:sldMk cId="2242118451" sldId="302"/>
            <ac:spMk id="20" creationId="{C7845CA7-966A-4200-8C66-BC8D9B7CFED7}"/>
          </ac:spMkLst>
        </pc:spChg>
        <pc:spChg chg="add mod">
          <ac:chgData name="Tiago Prata" userId="7954a8ed-9c3f-4514-a115-43dd33718ce2" providerId="ADAL" clId="{6CD7A2BE-EEF4-444E-832F-F4A5FAB7CC18}" dt="2020-05-21T16:13:59.054" v="1289" actId="1076"/>
          <ac:spMkLst>
            <pc:docMk/>
            <pc:sldMk cId="2242118451" sldId="302"/>
            <ac:spMk id="22" creationId="{467DB10A-0B47-48EC-A217-58CA55686A71}"/>
          </ac:spMkLst>
        </pc:spChg>
        <pc:spChg chg="add mod">
          <ac:chgData name="Tiago Prata" userId="7954a8ed-9c3f-4514-a115-43dd33718ce2" providerId="ADAL" clId="{6CD7A2BE-EEF4-444E-832F-F4A5FAB7CC18}" dt="2020-05-21T16:14:09.301" v="1294" actId="20577"/>
          <ac:spMkLst>
            <pc:docMk/>
            <pc:sldMk cId="2242118451" sldId="302"/>
            <ac:spMk id="23" creationId="{4C25E31A-862E-4538-9F88-BA46102D71AA}"/>
          </ac:spMkLst>
        </pc:spChg>
        <pc:spChg chg="add mod">
          <ac:chgData name="Tiago Prata" userId="7954a8ed-9c3f-4514-a115-43dd33718ce2" providerId="ADAL" clId="{6CD7A2BE-EEF4-444E-832F-F4A5FAB7CC18}" dt="2020-05-21T16:15:36.642" v="1363" actId="1035"/>
          <ac:spMkLst>
            <pc:docMk/>
            <pc:sldMk cId="2242118451" sldId="302"/>
            <ac:spMk id="24" creationId="{A242D018-1ABC-4E25-8951-7FF94F00E0BB}"/>
          </ac:spMkLst>
        </pc:spChg>
        <pc:spChg chg="add mod">
          <ac:chgData name="Tiago Prata" userId="7954a8ed-9c3f-4514-a115-43dd33718ce2" providerId="ADAL" clId="{6CD7A2BE-EEF4-444E-832F-F4A5FAB7CC18}" dt="2020-05-21T16:15:43.313" v="1367" actId="1036"/>
          <ac:spMkLst>
            <pc:docMk/>
            <pc:sldMk cId="2242118451" sldId="302"/>
            <ac:spMk id="25" creationId="{9175C7F1-DE70-4C19-9EB1-8AE32354A895}"/>
          </ac:spMkLst>
        </pc:spChg>
        <pc:spChg chg="add mod">
          <ac:chgData name="Tiago Prata" userId="7954a8ed-9c3f-4514-a115-43dd33718ce2" providerId="ADAL" clId="{6CD7A2BE-EEF4-444E-832F-F4A5FAB7CC18}" dt="2020-05-21T16:13:59.054" v="1289" actId="1076"/>
          <ac:spMkLst>
            <pc:docMk/>
            <pc:sldMk cId="2242118451" sldId="302"/>
            <ac:spMk id="26" creationId="{7B56D160-E0C4-4B9C-A69B-5705D0114FE5}"/>
          </ac:spMkLst>
        </pc:spChg>
        <pc:spChg chg="add mod">
          <ac:chgData name="Tiago Prata" userId="7954a8ed-9c3f-4514-a115-43dd33718ce2" providerId="ADAL" clId="{6CD7A2BE-EEF4-444E-832F-F4A5FAB7CC18}" dt="2020-05-21T16:14:13.783" v="1299" actId="20577"/>
          <ac:spMkLst>
            <pc:docMk/>
            <pc:sldMk cId="2242118451" sldId="302"/>
            <ac:spMk id="27" creationId="{24A97FE4-2550-407C-9A7A-1BFA2838F42E}"/>
          </ac:spMkLst>
        </pc:spChg>
        <pc:spChg chg="add mod">
          <ac:chgData name="Tiago Prata" userId="7954a8ed-9c3f-4514-a115-43dd33718ce2" providerId="ADAL" clId="{6CD7A2BE-EEF4-444E-832F-F4A5FAB7CC18}" dt="2020-05-21T16:15:36.642" v="1363" actId="1035"/>
          <ac:spMkLst>
            <pc:docMk/>
            <pc:sldMk cId="2242118451" sldId="302"/>
            <ac:spMk id="28" creationId="{822BFF24-75D6-4F85-9ACE-242CB7488193}"/>
          </ac:spMkLst>
        </pc:spChg>
        <pc:spChg chg="add mod">
          <ac:chgData name="Tiago Prata" userId="7954a8ed-9c3f-4514-a115-43dd33718ce2" providerId="ADAL" clId="{6CD7A2BE-EEF4-444E-832F-F4A5FAB7CC18}" dt="2020-05-21T16:15:43.313" v="1367" actId="1036"/>
          <ac:spMkLst>
            <pc:docMk/>
            <pc:sldMk cId="2242118451" sldId="302"/>
            <ac:spMk id="29" creationId="{CC365A62-CD4D-4DB4-B350-7EF3423B4722}"/>
          </ac:spMkLst>
        </pc:spChg>
        <pc:spChg chg="add mod">
          <ac:chgData name="Tiago Prata" userId="7954a8ed-9c3f-4514-a115-43dd33718ce2" providerId="ADAL" clId="{6CD7A2BE-EEF4-444E-832F-F4A5FAB7CC18}" dt="2020-05-21T16:14:32.599" v="1313" actId="14100"/>
          <ac:spMkLst>
            <pc:docMk/>
            <pc:sldMk cId="2242118451" sldId="302"/>
            <ac:spMk id="30" creationId="{E391B83B-A5D3-4220-B8E3-3688B35CCB41}"/>
          </ac:spMkLst>
        </pc:spChg>
        <pc:spChg chg="add mod">
          <ac:chgData name="Tiago Prata" userId="7954a8ed-9c3f-4514-a115-43dd33718ce2" providerId="ADAL" clId="{6CD7A2BE-EEF4-444E-832F-F4A5FAB7CC18}" dt="2020-05-21T16:14:41.675" v="1327" actId="20577"/>
          <ac:spMkLst>
            <pc:docMk/>
            <pc:sldMk cId="2242118451" sldId="302"/>
            <ac:spMk id="31" creationId="{FF1A2975-3763-4349-8955-F90D12DFB067}"/>
          </ac:spMkLst>
        </pc:spChg>
        <pc:spChg chg="add mod">
          <ac:chgData name="Tiago Prata" userId="7954a8ed-9c3f-4514-a115-43dd33718ce2" providerId="ADAL" clId="{6CD7A2BE-EEF4-444E-832F-F4A5FAB7CC18}" dt="2020-05-21T16:16:16.954" v="1373" actId="14100"/>
          <ac:spMkLst>
            <pc:docMk/>
            <pc:sldMk cId="2242118451" sldId="302"/>
            <ac:spMk id="32" creationId="{3C012E1B-9AB7-4C6F-B36D-9CA63CE0075B}"/>
          </ac:spMkLst>
        </pc:spChg>
        <pc:spChg chg="add mod">
          <ac:chgData name="Tiago Prata" userId="7954a8ed-9c3f-4514-a115-43dd33718ce2" providerId="ADAL" clId="{6CD7A2BE-EEF4-444E-832F-F4A5FAB7CC18}" dt="2020-05-21T17:54:35.569" v="2105" actId="1076"/>
          <ac:spMkLst>
            <pc:docMk/>
            <pc:sldMk cId="2242118451" sldId="302"/>
            <ac:spMk id="34" creationId="{D03A91F8-0A5A-447C-BD67-22FA12BA81A5}"/>
          </ac:spMkLst>
        </pc:spChg>
        <pc:spChg chg="add mod">
          <ac:chgData name="Tiago Prata" userId="7954a8ed-9c3f-4514-a115-43dd33718ce2" providerId="ADAL" clId="{6CD7A2BE-EEF4-444E-832F-F4A5FAB7CC18}" dt="2020-05-21T17:54:35.569" v="2105" actId="1076"/>
          <ac:spMkLst>
            <pc:docMk/>
            <pc:sldMk cId="2242118451" sldId="302"/>
            <ac:spMk id="35" creationId="{5B84EFA8-C8DA-4AA6-9D01-2D33B6BCDDB5}"/>
          </ac:spMkLst>
        </pc:spChg>
        <pc:graphicFrameChg chg="add mod">
          <ac:chgData name="Tiago Prata" userId="7954a8ed-9c3f-4514-a115-43dd33718ce2" providerId="ADAL" clId="{6CD7A2BE-EEF4-444E-832F-F4A5FAB7CC18}" dt="2020-05-21T16:13:33.190" v="1286" actId="1076"/>
          <ac:graphicFrameMkLst>
            <pc:docMk/>
            <pc:sldMk cId="2242118451" sldId="302"/>
            <ac:graphicFrameMk id="21" creationId="{6CB66497-3DC2-4E66-83B3-1415B7AF0227}"/>
          </ac:graphicFrameMkLst>
        </pc:graphicFrameChg>
        <pc:graphicFrameChg chg="add mod">
          <ac:chgData name="Tiago Prata" userId="7954a8ed-9c3f-4514-a115-43dd33718ce2" providerId="ADAL" clId="{6CD7A2BE-EEF4-444E-832F-F4A5FAB7CC18}" dt="2020-05-21T16:16:18.328" v="1374" actId="1076"/>
          <ac:graphicFrameMkLst>
            <pc:docMk/>
            <pc:sldMk cId="2242118451" sldId="302"/>
            <ac:graphicFrameMk id="33" creationId="{9949D2A3-2BCD-4C37-BC69-F595DCDD5558}"/>
          </ac:graphicFrameMkLst>
        </pc:graphicFrameChg>
      </pc:sldChg>
      <pc:sldChg chg="add del">
        <pc:chgData name="Tiago Prata" userId="7954a8ed-9c3f-4514-a115-43dd33718ce2" providerId="ADAL" clId="{6CD7A2BE-EEF4-444E-832F-F4A5FAB7CC18}" dt="2020-05-21T16:04:23.725" v="1054" actId="2696"/>
        <pc:sldMkLst>
          <pc:docMk/>
          <pc:sldMk cId="3434622252" sldId="302"/>
        </pc:sldMkLst>
      </pc:sldChg>
      <pc:sldChg chg="addSp delSp modSp add">
        <pc:chgData name="Tiago Prata" userId="7954a8ed-9c3f-4514-a115-43dd33718ce2" providerId="ADAL" clId="{6CD7A2BE-EEF4-444E-832F-F4A5FAB7CC18}" dt="2020-05-21T17:55:23.058" v="2156" actId="20577"/>
        <pc:sldMkLst>
          <pc:docMk/>
          <pc:sldMk cId="275540251" sldId="303"/>
        </pc:sldMkLst>
        <pc:spChg chg="del">
          <ac:chgData name="Tiago Prata" userId="7954a8ed-9c3f-4514-a115-43dd33718ce2" providerId="ADAL" clId="{6CD7A2BE-EEF4-444E-832F-F4A5FAB7CC18}" dt="2020-05-21T16:17:24.075" v="1402" actId="478"/>
          <ac:spMkLst>
            <pc:docMk/>
            <pc:sldMk cId="275540251" sldId="303"/>
            <ac:spMk id="2" creationId="{FEDD5B80-8D3A-41F8-9D77-AC0A35DD5534}"/>
          </ac:spMkLst>
        </pc:spChg>
        <pc:spChg chg="mod">
          <ac:chgData name="Tiago Prata" userId="7954a8ed-9c3f-4514-a115-43dd33718ce2" providerId="ADAL" clId="{6CD7A2BE-EEF4-444E-832F-F4A5FAB7CC18}" dt="2020-05-21T16:17:16.464" v="1381" actId="20577"/>
          <ac:spMkLst>
            <pc:docMk/>
            <pc:sldMk cId="275540251" sldId="303"/>
            <ac:spMk id="3" creationId="{46068ACB-E3EC-4BAC-A0BD-33445347D912}"/>
          </ac:spMkLst>
        </pc:spChg>
        <pc:spChg chg="mod">
          <ac:chgData name="Tiago Prata" userId="7954a8ed-9c3f-4514-a115-43dd33718ce2" providerId="ADAL" clId="{6CD7A2BE-EEF4-444E-832F-F4A5FAB7CC18}" dt="2020-05-21T16:17:21.020" v="1401" actId="20577"/>
          <ac:spMkLst>
            <pc:docMk/>
            <pc:sldMk cId="275540251" sldId="303"/>
            <ac:spMk id="7" creationId="{867B5204-496A-4564-8675-5CD25F8F2F67}"/>
          </ac:spMkLst>
        </pc:spChg>
        <pc:spChg chg="add del mod">
          <ac:chgData name="Tiago Prata" userId="7954a8ed-9c3f-4514-a115-43dd33718ce2" providerId="ADAL" clId="{6CD7A2BE-EEF4-444E-832F-F4A5FAB7CC18}" dt="2020-05-21T16:23:09.339" v="1668" actId="478"/>
          <ac:spMkLst>
            <pc:docMk/>
            <pc:sldMk cId="275540251" sldId="303"/>
            <ac:spMk id="8" creationId="{6FEFCD1C-FAF4-47A8-9F5F-C98F9E2E9A6D}"/>
          </ac:spMkLst>
        </pc:spChg>
        <pc:spChg chg="add del mod">
          <ac:chgData name="Tiago Prata" userId="7954a8ed-9c3f-4514-a115-43dd33718ce2" providerId="ADAL" clId="{6CD7A2BE-EEF4-444E-832F-F4A5FAB7CC18}" dt="2020-05-21T16:23:09.339" v="1668" actId="478"/>
          <ac:spMkLst>
            <pc:docMk/>
            <pc:sldMk cId="275540251" sldId="303"/>
            <ac:spMk id="9" creationId="{FEBC7ED5-25E5-48DB-ACCA-028691F298B4}"/>
          </ac:spMkLst>
        </pc:spChg>
        <pc:spChg chg="add del mod">
          <ac:chgData name="Tiago Prata" userId="7954a8ed-9c3f-4514-a115-43dd33718ce2" providerId="ADAL" clId="{6CD7A2BE-EEF4-444E-832F-F4A5FAB7CC18}" dt="2020-05-21T16:23:09.339" v="1668" actId="478"/>
          <ac:spMkLst>
            <pc:docMk/>
            <pc:sldMk cId="275540251" sldId="303"/>
            <ac:spMk id="10" creationId="{FA273C4A-C1B2-479F-8FE3-E43EB49EBFFE}"/>
          </ac:spMkLst>
        </pc:spChg>
        <pc:spChg chg="add del mod">
          <ac:chgData name="Tiago Prata" userId="7954a8ed-9c3f-4514-a115-43dd33718ce2" providerId="ADAL" clId="{6CD7A2BE-EEF4-444E-832F-F4A5FAB7CC18}" dt="2020-05-21T16:23:09.339" v="1668" actId="478"/>
          <ac:spMkLst>
            <pc:docMk/>
            <pc:sldMk cId="275540251" sldId="303"/>
            <ac:spMk id="11" creationId="{E49B4D64-78A5-4ADD-99D6-8755658247B7}"/>
          </ac:spMkLst>
        </pc:spChg>
        <pc:spChg chg="add del mod">
          <ac:chgData name="Tiago Prata" userId="7954a8ed-9c3f-4514-a115-43dd33718ce2" providerId="ADAL" clId="{6CD7A2BE-EEF4-444E-832F-F4A5FAB7CC18}" dt="2020-05-21T16:23:09.339" v="1668" actId="478"/>
          <ac:spMkLst>
            <pc:docMk/>
            <pc:sldMk cId="275540251" sldId="303"/>
            <ac:spMk id="12" creationId="{24F50573-58B2-4B62-93D1-EC25AC8E5EB1}"/>
          </ac:spMkLst>
        </pc:spChg>
        <pc:spChg chg="add del mod">
          <ac:chgData name="Tiago Prata" userId="7954a8ed-9c3f-4514-a115-43dd33718ce2" providerId="ADAL" clId="{6CD7A2BE-EEF4-444E-832F-F4A5FAB7CC18}" dt="2020-05-21T16:23:09.339" v="1668" actId="478"/>
          <ac:spMkLst>
            <pc:docMk/>
            <pc:sldMk cId="275540251" sldId="303"/>
            <ac:spMk id="13" creationId="{FD035EA1-6F1C-4D8C-B69D-6A27AD493856}"/>
          </ac:spMkLst>
        </pc:spChg>
        <pc:graphicFrameChg chg="add mod modGraphic">
          <ac:chgData name="Tiago Prata" userId="7954a8ed-9c3f-4514-a115-43dd33718ce2" providerId="ADAL" clId="{6CD7A2BE-EEF4-444E-832F-F4A5FAB7CC18}" dt="2020-05-21T17:55:23.058" v="2156" actId="20577"/>
          <ac:graphicFrameMkLst>
            <pc:docMk/>
            <pc:sldMk cId="275540251" sldId="303"/>
            <ac:graphicFrameMk id="14" creationId="{5E4269C9-396A-4FB7-8D0B-ECB1BD1BFE8B}"/>
          </ac:graphicFrameMkLst>
        </pc:graphicFrameChg>
      </pc:sldChg>
      <pc:sldChg chg="addSp delSp modSp add">
        <pc:chgData name="Tiago Prata" userId="7954a8ed-9c3f-4514-a115-43dd33718ce2" providerId="ADAL" clId="{6CD7A2BE-EEF4-444E-832F-F4A5FAB7CC18}" dt="2020-05-21T18:11:31.911" v="2209" actId="1076"/>
        <pc:sldMkLst>
          <pc:docMk/>
          <pc:sldMk cId="3269170646" sldId="304"/>
        </pc:sldMkLst>
        <pc:spChg chg="del">
          <ac:chgData name="Tiago Prata" userId="7954a8ed-9c3f-4514-a115-43dd33718ce2" providerId="ADAL" clId="{6CD7A2BE-EEF4-444E-832F-F4A5FAB7CC18}" dt="2020-05-21T16:29:02.756" v="2047" actId="478"/>
          <ac:spMkLst>
            <pc:docMk/>
            <pc:sldMk cId="3269170646" sldId="304"/>
            <ac:spMk id="2" creationId="{E7CF0823-D877-4C58-981B-95148EE47F6E}"/>
          </ac:spMkLst>
        </pc:spChg>
        <pc:spChg chg="mod">
          <ac:chgData name="Tiago Prata" userId="7954a8ed-9c3f-4514-a115-43dd33718ce2" providerId="ADAL" clId="{6CD7A2BE-EEF4-444E-832F-F4A5FAB7CC18}" dt="2020-05-21T16:28:15.304" v="2000" actId="20577"/>
          <ac:spMkLst>
            <pc:docMk/>
            <pc:sldMk cId="3269170646" sldId="304"/>
            <ac:spMk id="3" creationId="{E299DC75-FB73-4926-90C9-E233B4B93934}"/>
          </ac:spMkLst>
        </pc:spChg>
        <pc:spChg chg="mod">
          <ac:chgData name="Tiago Prata" userId="7954a8ed-9c3f-4514-a115-43dd33718ce2" providerId="ADAL" clId="{6CD7A2BE-EEF4-444E-832F-F4A5FAB7CC18}" dt="2020-05-21T16:28:56.991" v="2046" actId="20577"/>
          <ac:spMkLst>
            <pc:docMk/>
            <pc:sldMk cId="3269170646" sldId="304"/>
            <ac:spMk id="7" creationId="{F36D72F7-1AAB-48CC-A057-79AF60749639}"/>
          </ac:spMkLst>
        </pc:spChg>
        <pc:spChg chg="add mod">
          <ac:chgData name="Tiago Prata" userId="7954a8ed-9c3f-4514-a115-43dd33718ce2" providerId="ADAL" clId="{6CD7A2BE-EEF4-444E-832F-F4A5FAB7CC18}" dt="2020-05-21T18:10:24.530" v="2200" actId="1035"/>
          <ac:spMkLst>
            <pc:docMk/>
            <pc:sldMk cId="3269170646" sldId="304"/>
            <ac:spMk id="8" creationId="{1B4B788A-7634-4E05-BC90-99D6814E99C4}"/>
          </ac:spMkLst>
        </pc:spChg>
        <pc:graphicFrameChg chg="add mod">
          <ac:chgData name="Tiago Prata" userId="7954a8ed-9c3f-4514-a115-43dd33718ce2" providerId="ADAL" clId="{6CD7A2BE-EEF4-444E-832F-F4A5FAB7CC18}" dt="2020-05-21T18:11:31.911" v="2209" actId="1076"/>
          <ac:graphicFrameMkLst>
            <pc:docMk/>
            <pc:sldMk cId="3269170646" sldId="304"/>
            <ac:graphicFrameMk id="10" creationId="{DC11ACD5-A4CE-40E4-82CD-39732AFAAF87}"/>
          </ac:graphicFrameMkLst>
        </pc:graphicFrameChg>
        <pc:picChg chg="add mod">
          <ac:chgData name="Tiago Prata" userId="7954a8ed-9c3f-4514-a115-43dd33718ce2" providerId="ADAL" clId="{6CD7A2BE-EEF4-444E-832F-F4A5FAB7CC18}" dt="2020-05-21T18:11:28.506" v="2208" actId="1076"/>
          <ac:picMkLst>
            <pc:docMk/>
            <pc:sldMk cId="3269170646" sldId="304"/>
            <ac:picMk id="9" creationId="{C43C2404-A98B-467E-8287-E109825D0ED8}"/>
          </ac:picMkLst>
        </pc:picChg>
        <pc:picChg chg="add mod">
          <ac:chgData name="Tiago Prata" userId="7954a8ed-9c3f-4514-a115-43dd33718ce2" providerId="ADAL" clId="{6CD7A2BE-EEF4-444E-832F-F4A5FAB7CC18}" dt="2020-05-21T18:10:24.530" v="2200" actId="1035"/>
          <ac:picMkLst>
            <pc:docMk/>
            <pc:sldMk cId="3269170646" sldId="304"/>
            <ac:picMk id="15362" creationId="{3330F251-64CA-433A-92A0-3F56CD4C455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hyperlink" Target="https://stackoverflow.com/questions/tagged/python" TargetMode="External"/><Relationship Id="rId4" Type="http://schemas.openxmlformats.org/officeDocument/2006/relationships/hyperlink" Target="https://github.com/python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#technology-_-programming-scripting-and-markup-languages" TargetMode="External"/><Relationship Id="rId2" Type="http://schemas.openxmlformats.org/officeDocument/2006/relationships/hyperlink" Target="https://trends.google.com.br/trends/explore?date=today%205-y&amp;q=%2Fm%2F05z1_,%2Fm%2F02p97,%2Fm%2F07657k,%2Fm%2F07sbkfb" TargetMode="External"/><Relationship Id="rId1" Type="http://schemas.openxmlformats.org/officeDocument/2006/relationships/hyperlink" Target="https://opensource.com/article/18/5/numbers-python-community-trend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hyperlink" Target="https://stackoverflow.com/questions/tagged/python" TargetMode="External"/><Relationship Id="rId4" Type="http://schemas.openxmlformats.org/officeDocument/2006/relationships/hyperlink" Target="https://www.python.org/downloads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#technology-_-programming-scripting-and-markup-languages" TargetMode="External"/><Relationship Id="rId2" Type="http://schemas.openxmlformats.org/officeDocument/2006/relationships/hyperlink" Target="https://trends.google.com.br/trends/explore?date=today%205-y&amp;q=%2Fm%2F05z1_,%2Fm%2F02p97,%2Fm%2F07657k,%2Fm%2F07sbkfb" TargetMode="External"/><Relationship Id="rId1" Type="http://schemas.openxmlformats.org/officeDocument/2006/relationships/hyperlink" Target="https://opensource.com/article/18/5/numbers-python-community-tren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D1035-260E-42CD-A4E8-457C89AB91DE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B5EE59-9A6C-44B0-A8A7-7FDB7EC1251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Criada em 1990 por Guido van Rossum</a:t>
          </a:r>
          <a:endParaRPr lang="en-US" dirty="0"/>
        </a:p>
      </dgm:t>
    </dgm:pt>
    <dgm:pt modelId="{50531316-92DE-4768-9306-CBF1FBA9A7E9}" type="parTrans" cxnId="{6056862D-8073-4AA5-94B3-EF6C8C9C81DF}">
      <dgm:prSet/>
      <dgm:spPr/>
      <dgm:t>
        <a:bodyPr/>
        <a:lstStyle/>
        <a:p>
          <a:endParaRPr lang="en-US"/>
        </a:p>
      </dgm:t>
    </dgm:pt>
    <dgm:pt modelId="{A5DED673-9A5A-45F7-84A9-F773E4A34475}" type="sibTrans" cxnId="{6056862D-8073-4AA5-94B3-EF6C8C9C81DF}">
      <dgm:prSet/>
      <dgm:spPr/>
      <dgm:t>
        <a:bodyPr/>
        <a:lstStyle/>
        <a:p>
          <a:endParaRPr lang="en-US"/>
        </a:p>
      </dgm:t>
    </dgm:pt>
    <dgm:pt modelId="{217FEBA9-2183-4EF4-A46C-FF34D73D56E7}">
      <dgm:prSet/>
      <dgm:spPr/>
      <dgm:t>
        <a:bodyPr/>
        <a:lstStyle/>
        <a:p>
          <a:r>
            <a:rPr lang="en-US"/>
            <a:t>Linguagem interpretada (alto nível)</a:t>
          </a:r>
          <a:endParaRPr lang="en-US" dirty="0"/>
        </a:p>
      </dgm:t>
    </dgm:pt>
    <dgm:pt modelId="{A557D082-B9C8-4374-902A-77EB2D86F298}" type="parTrans" cxnId="{6B6651B6-1DD3-4A0A-9AE3-0E1C2D0349DD}">
      <dgm:prSet/>
      <dgm:spPr/>
      <dgm:t>
        <a:bodyPr/>
        <a:lstStyle/>
        <a:p>
          <a:endParaRPr lang="en-US"/>
        </a:p>
      </dgm:t>
    </dgm:pt>
    <dgm:pt modelId="{08A80ADB-AEA5-41AF-972F-A4EC7BCBF0D8}" type="sibTrans" cxnId="{6B6651B6-1DD3-4A0A-9AE3-0E1C2D0349DD}">
      <dgm:prSet/>
      <dgm:spPr/>
      <dgm:t>
        <a:bodyPr/>
        <a:lstStyle/>
        <a:p>
          <a:endParaRPr lang="en-US"/>
        </a:p>
      </dgm:t>
    </dgm:pt>
    <dgm:pt modelId="{9387A79A-081C-4491-A5FD-DBBE370CA885}">
      <dgm:prSet/>
      <dgm:spPr/>
      <dgm:t>
        <a:bodyPr/>
        <a:lstStyle/>
        <a:p>
          <a:r>
            <a:rPr lang="en-US"/>
            <a:t>Sintaxe de simples entendimento</a:t>
          </a:r>
          <a:endParaRPr lang="en-US" dirty="0"/>
        </a:p>
      </dgm:t>
    </dgm:pt>
    <dgm:pt modelId="{09340D4C-2BB5-43C0-A473-E24C1ED2F6B5}" type="parTrans" cxnId="{09F725DF-DAEF-4B73-AAD9-2DE9E14A7CBF}">
      <dgm:prSet/>
      <dgm:spPr/>
      <dgm:t>
        <a:bodyPr/>
        <a:lstStyle/>
        <a:p>
          <a:endParaRPr lang="en-US"/>
        </a:p>
      </dgm:t>
    </dgm:pt>
    <dgm:pt modelId="{4AA77C2D-6AE2-4766-ACF1-459F2C8891AD}" type="sibTrans" cxnId="{09F725DF-DAEF-4B73-AAD9-2DE9E14A7CBF}">
      <dgm:prSet/>
      <dgm:spPr/>
      <dgm:t>
        <a:bodyPr/>
        <a:lstStyle/>
        <a:p>
          <a:endParaRPr lang="en-US"/>
        </a:p>
      </dgm:t>
    </dgm:pt>
    <dgm:pt modelId="{5B97B504-E076-44A7-94A2-A203054B871E}">
      <dgm:prSet/>
      <dgm:spPr/>
      <dgm:t>
        <a:bodyPr/>
        <a:lstStyle/>
        <a:p>
          <a:r>
            <a:rPr lang="en-US"/>
            <a:t>Suporta pacotes modulares</a:t>
          </a:r>
          <a:endParaRPr lang="en-US" dirty="0"/>
        </a:p>
      </dgm:t>
    </dgm:pt>
    <dgm:pt modelId="{BDD19BA1-45AA-44E6-B6D7-607D7E5731C7}" type="parTrans" cxnId="{A77E28F1-84EF-414E-8A60-92DB51DDF7E5}">
      <dgm:prSet/>
      <dgm:spPr/>
      <dgm:t>
        <a:bodyPr/>
        <a:lstStyle/>
        <a:p>
          <a:endParaRPr lang="en-US"/>
        </a:p>
      </dgm:t>
    </dgm:pt>
    <dgm:pt modelId="{CA3B5927-9CF8-470E-8BBF-1EBC08988918}" type="sibTrans" cxnId="{A77E28F1-84EF-414E-8A60-92DB51DDF7E5}">
      <dgm:prSet/>
      <dgm:spPr/>
      <dgm:t>
        <a:bodyPr/>
        <a:lstStyle/>
        <a:p>
          <a:endParaRPr lang="en-US"/>
        </a:p>
      </dgm:t>
    </dgm:pt>
    <dgm:pt modelId="{5846CD08-E305-4B8B-A400-51FD110B9EAE}">
      <dgm:prSet/>
      <dgm:spPr/>
      <dgm:t>
        <a:bodyPr/>
        <a:lstStyle/>
        <a:p>
          <a:r>
            <a:rPr lang="en-US"/>
            <a:t>Multi paradigma: funcional, imperativa, orientada a objetos, estruturada e reflectiva</a:t>
          </a:r>
          <a:endParaRPr lang="en-US" dirty="0"/>
        </a:p>
      </dgm:t>
    </dgm:pt>
    <dgm:pt modelId="{F28B15AE-9A1A-4F7C-95B2-2563AF68419D}" type="parTrans" cxnId="{1D91A8B8-8B54-46EA-A252-98FCF492DB7B}">
      <dgm:prSet/>
      <dgm:spPr/>
      <dgm:t>
        <a:bodyPr/>
        <a:lstStyle/>
        <a:p>
          <a:endParaRPr lang="en-US"/>
        </a:p>
      </dgm:t>
    </dgm:pt>
    <dgm:pt modelId="{0B6BCA5D-1F94-4CC9-B4D1-A4EA6D181D04}" type="sibTrans" cxnId="{1D91A8B8-8B54-46EA-A252-98FCF492DB7B}">
      <dgm:prSet/>
      <dgm:spPr/>
      <dgm:t>
        <a:bodyPr/>
        <a:lstStyle/>
        <a:p>
          <a:endParaRPr lang="en-US"/>
        </a:p>
      </dgm:t>
    </dgm:pt>
    <dgm:pt modelId="{43B85FE1-76D5-427F-B667-61D4823EE103}" type="pres">
      <dgm:prSet presAssocID="{025D1035-260E-42CD-A4E8-457C89AB91DE}" presName="linear" presStyleCnt="0">
        <dgm:presLayoutVars>
          <dgm:dir/>
          <dgm:animLvl val="lvl"/>
          <dgm:resizeHandles val="exact"/>
        </dgm:presLayoutVars>
      </dgm:prSet>
      <dgm:spPr/>
    </dgm:pt>
    <dgm:pt modelId="{E6D0746E-E0B3-447E-A265-1B34AEC1FAFB}" type="pres">
      <dgm:prSet presAssocID="{E6B5EE59-9A6C-44B0-A8A7-7FDB7EC12511}" presName="parentLin" presStyleCnt="0"/>
      <dgm:spPr/>
    </dgm:pt>
    <dgm:pt modelId="{6C91760C-BCCB-4B16-A594-7F2947F0C39B}" type="pres">
      <dgm:prSet presAssocID="{E6B5EE59-9A6C-44B0-A8A7-7FDB7EC12511}" presName="parentLeftMargin" presStyleLbl="node1" presStyleIdx="0" presStyleCnt="5"/>
      <dgm:spPr/>
    </dgm:pt>
    <dgm:pt modelId="{4573B990-EA85-42D8-8CDD-6691D3E43CAD}" type="pres">
      <dgm:prSet presAssocID="{E6B5EE59-9A6C-44B0-A8A7-7FDB7EC1251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2232F0-1B94-4AA3-98F3-C7792CF1A91F}" type="pres">
      <dgm:prSet presAssocID="{E6B5EE59-9A6C-44B0-A8A7-7FDB7EC12511}" presName="negativeSpace" presStyleCnt="0"/>
      <dgm:spPr/>
    </dgm:pt>
    <dgm:pt modelId="{98BACF6D-A8DA-4EE5-804C-04A51FD7D742}" type="pres">
      <dgm:prSet presAssocID="{E6B5EE59-9A6C-44B0-A8A7-7FDB7EC12511}" presName="childText" presStyleLbl="conFgAcc1" presStyleIdx="0" presStyleCnt="5">
        <dgm:presLayoutVars>
          <dgm:bulletEnabled val="1"/>
        </dgm:presLayoutVars>
      </dgm:prSet>
      <dgm:spPr/>
    </dgm:pt>
    <dgm:pt modelId="{371E2783-741F-4B27-B3E2-56E034CE6235}" type="pres">
      <dgm:prSet presAssocID="{A5DED673-9A5A-45F7-84A9-F773E4A34475}" presName="spaceBetweenRectangles" presStyleCnt="0"/>
      <dgm:spPr/>
    </dgm:pt>
    <dgm:pt modelId="{CC571848-4A52-44FB-B0F3-9C65A5DB91AC}" type="pres">
      <dgm:prSet presAssocID="{217FEBA9-2183-4EF4-A46C-FF34D73D56E7}" presName="parentLin" presStyleCnt="0"/>
      <dgm:spPr/>
    </dgm:pt>
    <dgm:pt modelId="{A28F3CDD-6BDB-445E-85D3-3B62466D75AB}" type="pres">
      <dgm:prSet presAssocID="{217FEBA9-2183-4EF4-A46C-FF34D73D56E7}" presName="parentLeftMargin" presStyleLbl="node1" presStyleIdx="0" presStyleCnt="5"/>
      <dgm:spPr/>
    </dgm:pt>
    <dgm:pt modelId="{BC9D425B-5602-4E94-ABBB-60339A541E21}" type="pres">
      <dgm:prSet presAssocID="{217FEBA9-2183-4EF4-A46C-FF34D73D56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DB05BC-57C1-4F7C-BC68-9722EFDBFA3C}" type="pres">
      <dgm:prSet presAssocID="{217FEBA9-2183-4EF4-A46C-FF34D73D56E7}" presName="negativeSpace" presStyleCnt="0"/>
      <dgm:spPr/>
    </dgm:pt>
    <dgm:pt modelId="{91F059BE-7CA0-4A1B-A495-5817CAF8B331}" type="pres">
      <dgm:prSet presAssocID="{217FEBA9-2183-4EF4-A46C-FF34D73D56E7}" presName="childText" presStyleLbl="conFgAcc1" presStyleIdx="1" presStyleCnt="5">
        <dgm:presLayoutVars>
          <dgm:bulletEnabled val="1"/>
        </dgm:presLayoutVars>
      </dgm:prSet>
      <dgm:spPr/>
    </dgm:pt>
    <dgm:pt modelId="{DEB39C3E-93CF-4B17-A9F0-FF45AC3B173D}" type="pres">
      <dgm:prSet presAssocID="{08A80ADB-AEA5-41AF-972F-A4EC7BCBF0D8}" presName="spaceBetweenRectangles" presStyleCnt="0"/>
      <dgm:spPr/>
    </dgm:pt>
    <dgm:pt modelId="{3FA73FE7-DE04-458C-A7F3-AB3283E45EFB}" type="pres">
      <dgm:prSet presAssocID="{9387A79A-081C-4491-A5FD-DBBE370CA885}" presName="parentLin" presStyleCnt="0"/>
      <dgm:spPr/>
    </dgm:pt>
    <dgm:pt modelId="{C4B0A3C1-F1A3-433D-B8A8-825AD6CB46F0}" type="pres">
      <dgm:prSet presAssocID="{9387A79A-081C-4491-A5FD-DBBE370CA885}" presName="parentLeftMargin" presStyleLbl="node1" presStyleIdx="1" presStyleCnt="5"/>
      <dgm:spPr/>
    </dgm:pt>
    <dgm:pt modelId="{BEF5D50C-82E8-4442-872E-B605DCF9842D}" type="pres">
      <dgm:prSet presAssocID="{9387A79A-081C-4491-A5FD-DBBE370CA8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724466-2FE3-45A9-9C3B-5E0B5D0A779D}" type="pres">
      <dgm:prSet presAssocID="{9387A79A-081C-4491-A5FD-DBBE370CA885}" presName="negativeSpace" presStyleCnt="0"/>
      <dgm:spPr/>
    </dgm:pt>
    <dgm:pt modelId="{B704D7C4-04A0-4580-A9F4-D1FEACA258ED}" type="pres">
      <dgm:prSet presAssocID="{9387A79A-081C-4491-A5FD-DBBE370CA885}" presName="childText" presStyleLbl="conFgAcc1" presStyleIdx="2" presStyleCnt="5">
        <dgm:presLayoutVars>
          <dgm:bulletEnabled val="1"/>
        </dgm:presLayoutVars>
      </dgm:prSet>
      <dgm:spPr/>
    </dgm:pt>
    <dgm:pt modelId="{3EE79C85-60AF-4E63-8871-2C022002FFBE}" type="pres">
      <dgm:prSet presAssocID="{4AA77C2D-6AE2-4766-ACF1-459F2C8891AD}" presName="spaceBetweenRectangles" presStyleCnt="0"/>
      <dgm:spPr/>
    </dgm:pt>
    <dgm:pt modelId="{B27B4CEF-5373-47CB-BA5D-F66E5AC70623}" type="pres">
      <dgm:prSet presAssocID="{5B97B504-E076-44A7-94A2-A203054B871E}" presName="parentLin" presStyleCnt="0"/>
      <dgm:spPr/>
    </dgm:pt>
    <dgm:pt modelId="{D2C32C99-F826-4552-9218-9912A7161513}" type="pres">
      <dgm:prSet presAssocID="{5B97B504-E076-44A7-94A2-A203054B871E}" presName="parentLeftMargin" presStyleLbl="node1" presStyleIdx="2" presStyleCnt="5"/>
      <dgm:spPr/>
    </dgm:pt>
    <dgm:pt modelId="{79B9244C-FA26-493D-967E-1499206133C8}" type="pres">
      <dgm:prSet presAssocID="{5B97B504-E076-44A7-94A2-A203054B87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782AB9-4F14-49FF-8729-17262C1CD8D6}" type="pres">
      <dgm:prSet presAssocID="{5B97B504-E076-44A7-94A2-A203054B871E}" presName="negativeSpace" presStyleCnt="0"/>
      <dgm:spPr/>
    </dgm:pt>
    <dgm:pt modelId="{D57A0F43-A046-4829-A433-C89CA17AD756}" type="pres">
      <dgm:prSet presAssocID="{5B97B504-E076-44A7-94A2-A203054B871E}" presName="childText" presStyleLbl="conFgAcc1" presStyleIdx="3" presStyleCnt="5">
        <dgm:presLayoutVars>
          <dgm:bulletEnabled val="1"/>
        </dgm:presLayoutVars>
      </dgm:prSet>
      <dgm:spPr/>
    </dgm:pt>
    <dgm:pt modelId="{37FDB1D8-15A9-41E1-97A4-CC27D5DCDB9E}" type="pres">
      <dgm:prSet presAssocID="{CA3B5927-9CF8-470E-8BBF-1EBC08988918}" presName="spaceBetweenRectangles" presStyleCnt="0"/>
      <dgm:spPr/>
    </dgm:pt>
    <dgm:pt modelId="{B86F9864-EBAB-4418-9ABA-1F61449B3DB9}" type="pres">
      <dgm:prSet presAssocID="{5846CD08-E305-4B8B-A400-51FD110B9EAE}" presName="parentLin" presStyleCnt="0"/>
      <dgm:spPr/>
    </dgm:pt>
    <dgm:pt modelId="{BE1F29AE-621F-464F-89FA-C8D9603F211C}" type="pres">
      <dgm:prSet presAssocID="{5846CD08-E305-4B8B-A400-51FD110B9EAE}" presName="parentLeftMargin" presStyleLbl="node1" presStyleIdx="3" presStyleCnt="5"/>
      <dgm:spPr/>
    </dgm:pt>
    <dgm:pt modelId="{36D20B38-3980-4084-94A0-45876D4399C1}" type="pres">
      <dgm:prSet presAssocID="{5846CD08-E305-4B8B-A400-51FD110B9EA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2BEB076-CF0A-4A5D-BF92-0670DD365AFE}" type="pres">
      <dgm:prSet presAssocID="{5846CD08-E305-4B8B-A400-51FD110B9EAE}" presName="negativeSpace" presStyleCnt="0"/>
      <dgm:spPr/>
    </dgm:pt>
    <dgm:pt modelId="{34888F4F-DCE6-4CA5-8EA2-72526F1BAFD4}" type="pres">
      <dgm:prSet presAssocID="{5846CD08-E305-4B8B-A400-51FD110B9EA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056862D-8073-4AA5-94B3-EF6C8C9C81DF}" srcId="{025D1035-260E-42CD-A4E8-457C89AB91DE}" destId="{E6B5EE59-9A6C-44B0-A8A7-7FDB7EC12511}" srcOrd="0" destOrd="0" parTransId="{50531316-92DE-4768-9306-CBF1FBA9A7E9}" sibTransId="{A5DED673-9A5A-45F7-84A9-F773E4A34475}"/>
    <dgm:cxn modelId="{BDA94032-ED12-411C-A32E-42BDBE8BF65D}" type="presOf" srcId="{E6B5EE59-9A6C-44B0-A8A7-7FDB7EC12511}" destId="{6C91760C-BCCB-4B16-A594-7F2947F0C39B}" srcOrd="0" destOrd="0" presId="urn:microsoft.com/office/officeart/2005/8/layout/list1"/>
    <dgm:cxn modelId="{3BD4FE3B-CBB8-4265-9D8C-2CAAFF0D7668}" type="presOf" srcId="{5B97B504-E076-44A7-94A2-A203054B871E}" destId="{79B9244C-FA26-493D-967E-1499206133C8}" srcOrd="1" destOrd="0" presId="urn:microsoft.com/office/officeart/2005/8/layout/list1"/>
    <dgm:cxn modelId="{9D04E540-AE58-4813-9FF4-435E47AD3F41}" type="presOf" srcId="{5846CD08-E305-4B8B-A400-51FD110B9EAE}" destId="{36D20B38-3980-4084-94A0-45876D4399C1}" srcOrd="1" destOrd="0" presId="urn:microsoft.com/office/officeart/2005/8/layout/list1"/>
    <dgm:cxn modelId="{C8738970-D207-41D8-8A09-3346F996210E}" type="presOf" srcId="{217FEBA9-2183-4EF4-A46C-FF34D73D56E7}" destId="{A28F3CDD-6BDB-445E-85D3-3B62466D75AB}" srcOrd="0" destOrd="0" presId="urn:microsoft.com/office/officeart/2005/8/layout/list1"/>
    <dgm:cxn modelId="{9530C051-0C79-4C9A-BD1D-728C33820695}" type="presOf" srcId="{217FEBA9-2183-4EF4-A46C-FF34D73D56E7}" destId="{BC9D425B-5602-4E94-ABBB-60339A541E21}" srcOrd="1" destOrd="0" presId="urn:microsoft.com/office/officeart/2005/8/layout/list1"/>
    <dgm:cxn modelId="{E0C12452-BE8A-45D1-BE4A-758951420567}" type="presOf" srcId="{9387A79A-081C-4491-A5FD-DBBE370CA885}" destId="{C4B0A3C1-F1A3-433D-B8A8-825AD6CB46F0}" srcOrd="0" destOrd="0" presId="urn:microsoft.com/office/officeart/2005/8/layout/list1"/>
    <dgm:cxn modelId="{E3F57B75-B3A2-45E4-A94D-3CA6DCA39B45}" type="presOf" srcId="{5B97B504-E076-44A7-94A2-A203054B871E}" destId="{D2C32C99-F826-4552-9218-9912A7161513}" srcOrd="0" destOrd="0" presId="urn:microsoft.com/office/officeart/2005/8/layout/list1"/>
    <dgm:cxn modelId="{8AD0A678-1180-47A3-A612-F5BFB7B1F2CB}" type="presOf" srcId="{5846CD08-E305-4B8B-A400-51FD110B9EAE}" destId="{BE1F29AE-621F-464F-89FA-C8D9603F211C}" srcOrd="0" destOrd="0" presId="urn:microsoft.com/office/officeart/2005/8/layout/list1"/>
    <dgm:cxn modelId="{1C3A8C93-3EEA-4CA2-884A-640EC3E34AFB}" type="presOf" srcId="{E6B5EE59-9A6C-44B0-A8A7-7FDB7EC12511}" destId="{4573B990-EA85-42D8-8CDD-6691D3E43CAD}" srcOrd="1" destOrd="0" presId="urn:microsoft.com/office/officeart/2005/8/layout/list1"/>
    <dgm:cxn modelId="{138F7EA4-8449-4CEE-9092-33A7E6F3E09A}" type="presOf" srcId="{9387A79A-081C-4491-A5FD-DBBE370CA885}" destId="{BEF5D50C-82E8-4442-872E-B605DCF9842D}" srcOrd="1" destOrd="0" presId="urn:microsoft.com/office/officeart/2005/8/layout/list1"/>
    <dgm:cxn modelId="{6B6651B6-1DD3-4A0A-9AE3-0E1C2D0349DD}" srcId="{025D1035-260E-42CD-A4E8-457C89AB91DE}" destId="{217FEBA9-2183-4EF4-A46C-FF34D73D56E7}" srcOrd="1" destOrd="0" parTransId="{A557D082-B9C8-4374-902A-77EB2D86F298}" sibTransId="{08A80ADB-AEA5-41AF-972F-A4EC7BCBF0D8}"/>
    <dgm:cxn modelId="{1D91A8B8-8B54-46EA-A252-98FCF492DB7B}" srcId="{025D1035-260E-42CD-A4E8-457C89AB91DE}" destId="{5846CD08-E305-4B8B-A400-51FD110B9EAE}" srcOrd="4" destOrd="0" parTransId="{F28B15AE-9A1A-4F7C-95B2-2563AF68419D}" sibTransId="{0B6BCA5D-1F94-4CC9-B4D1-A4EA6D181D04}"/>
    <dgm:cxn modelId="{8A8DAAD4-AE3D-4FF1-B8F3-B915FB57B608}" type="presOf" srcId="{025D1035-260E-42CD-A4E8-457C89AB91DE}" destId="{43B85FE1-76D5-427F-B667-61D4823EE103}" srcOrd="0" destOrd="0" presId="urn:microsoft.com/office/officeart/2005/8/layout/list1"/>
    <dgm:cxn modelId="{09F725DF-DAEF-4B73-AAD9-2DE9E14A7CBF}" srcId="{025D1035-260E-42CD-A4E8-457C89AB91DE}" destId="{9387A79A-081C-4491-A5FD-DBBE370CA885}" srcOrd="2" destOrd="0" parTransId="{09340D4C-2BB5-43C0-A473-E24C1ED2F6B5}" sibTransId="{4AA77C2D-6AE2-4766-ACF1-459F2C8891AD}"/>
    <dgm:cxn modelId="{A77E28F1-84EF-414E-8A60-92DB51DDF7E5}" srcId="{025D1035-260E-42CD-A4E8-457C89AB91DE}" destId="{5B97B504-E076-44A7-94A2-A203054B871E}" srcOrd="3" destOrd="0" parTransId="{BDD19BA1-45AA-44E6-B6D7-607D7E5731C7}" sibTransId="{CA3B5927-9CF8-470E-8BBF-1EBC08988918}"/>
    <dgm:cxn modelId="{71276E32-C9ED-489A-8A49-4550C6ED897D}" type="presParOf" srcId="{43B85FE1-76D5-427F-B667-61D4823EE103}" destId="{E6D0746E-E0B3-447E-A265-1B34AEC1FAFB}" srcOrd="0" destOrd="0" presId="urn:microsoft.com/office/officeart/2005/8/layout/list1"/>
    <dgm:cxn modelId="{4C41F1A3-DDC5-4029-9E7D-C408EDF97677}" type="presParOf" srcId="{E6D0746E-E0B3-447E-A265-1B34AEC1FAFB}" destId="{6C91760C-BCCB-4B16-A594-7F2947F0C39B}" srcOrd="0" destOrd="0" presId="urn:microsoft.com/office/officeart/2005/8/layout/list1"/>
    <dgm:cxn modelId="{1DBC07E6-E626-48B4-8ED5-23F4EF28D8C8}" type="presParOf" srcId="{E6D0746E-E0B3-447E-A265-1B34AEC1FAFB}" destId="{4573B990-EA85-42D8-8CDD-6691D3E43CAD}" srcOrd="1" destOrd="0" presId="urn:microsoft.com/office/officeart/2005/8/layout/list1"/>
    <dgm:cxn modelId="{AD106144-9A32-493C-A8B3-FB99A4341B36}" type="presParOf" srcId="{43B85FE1-76D5-427F-B667-61D4823EE103}" destId="{312232F0-1B94-4AA3-98F3-C7792CF1A91F}" srcOrd="1" destOrd="0" presId="urn:microsoft.com/office/officeart/2005/8/layout/list1"/>
    <dgm:cxn modelId="{B7E845C1-D2D4-4EAF-8A0B-172A21552D6E}" type="presParOf" srcId="{43B85FE1-76D5-427F-B667-61D4823EE103}" destId="{98BACF6D-A8DA-4EE5-804C-04A51FD7D742}" srcOrd="2" destOrd="0" presId="urn:microsoft.com/office/officeart/2005/8/layout/list1"/>
    <dgm:cxn modelId="{AF88FC68-E6FA-4EDA-8DBB-FCCEABBBB646}" type="presParOf" srcId="{43B85FE1-76D5-427F-B667-61D4823EE103}" destId="{371E2783-741F-4B27-B3E2-56E034CE6235}" srcOrd="3" destOrd="0" presId="urn:microsoft.com/office/officeart/2005/8/layout/list1"/>
    <dgm:cxn modelId="{3A3C92CD-9A8E-4A0A-B171-CCFD0CDDE416}" type="presParOf" srcId="{43B85FE1-76D5-427F-B667-61D4823EE103}" destId="{CC571848-4A52-44FB-B0F3-9C65A5DB91AC}" srcOrd="4" destOrd="0" presId="urn:microsoft.com/office/officeart/2005/8/layout/list1"/>
    <dgm:cxn modelId="{876B75B2-FCC2-41DA-97CC-AF6B8195111E}" type="presParOf" srcId="{CC571848-4A52-44FB-B0F3-9C65A5DB91AC}" destId="{A28F3CDD-6BDB-445E-85D3-3B62466D75AB}" srcOrd="0" destOrd="0" presId="urn:microsoft.com/office/officeart/2005/8/layout/list1"/>
    <dgm:cxn modelId="{52FB3A02-7EE5-48FB-8419-F865040A92F5}" type="presParOf" srcId="{CC571848-4A52-44FB-B0F3-9C65A5DB91AC}" destId="{BC9D425B-5602-4E94-ABBB-60339A541E21}" srcOrd="1" destOrd="0" presId="urn:microsoft.com/office/officeart/2005/8/layout/list1"/>
    <dgm:cxn modelId="{3EB01689-7F4B-4BF4-BF0B-896B837B6D52}" type="presParOf" srcId="{43B85FE1-76D5-427F-B667-61D4823EE103}" destId="{30DB05BC-57C1-4F7C-BC68-9722EFDBFA3C}" srcOrd="5" destOrd="0" presId="urn:microsoft.com/office/officeart/2005/8/layout/list1"/>
    <dgm:cxn modelId="{2B178F42-4636-4E88-A6E3-422DD802D5FA}" type="presParOf" srcId="{43B85FE1-76D5-427F-B667-61D4823EE103}" destId="{91F059BE-7CA0-4A1B-A495-5817CAF8B331}" srcOrd="6" destOrd="0" presId="urn:microsoft.com/office/officeart/2005/8/layout/list1"/>
    <dgm:cxn modelId="{F1290D79-3652-49AF-8B45-B2D6A962FC76}" type="presParOf" srcId="{43B85FE1-76D5-427F-B667-61D4823EE103}" destId="{DEB39C3E-93CF-4B17-A9F0-FF45AC3B173D}" srcOrd="7" destOrd="0" presId="urn:microsoft.com/office/officeart/2005/8/layout/list1"/>
    <dgm:cxn modelId="{474E5F0B-D3F9-4FFF-8599-8088D346B7EE}" type="presParOf" srcId="{43B85FE1-76D5-427F-B667-61D4823EE103}" destId="{3FA73FE7-DE04-458C-A7F3-AB3283E45EFB}" srcOrd="8" destOrd="0" presId="urn:microsoft.com/office/officeart/2005/8/layout/list1"/>
    <dgm:cxn modelId="{BDAF1D00-34DA-4EF9-BE21-CCEB9DC71BE4}" type="presParOf" srcId="{3FA73FE7-DE04-458C-A7F3-AB3283E45EFB}" destId="{C4B0A3C1-F1A3-433D-B8A8-825AD6CB46F0}" srcOrd="0" destOrd="0" presId="urn:microsoft.com/office/officeart/2005/8/layout/list1"/>
    <dgm:cxn modelId="{47CC0942-612C-4BB9-969C-C7175FB796B0}" type="presParOf" srcId="{3FA73FE7-DE04-458C-A7F3-AB3283E45EFB}" destId="{BEF5D50C-82E8-4442-872E-B605DCF9842D}" srcOrd="1" destOrd="0" presId="urn:microsoft.com/office/officeart/2005/8/layout/list1"/>
    <dgm:cxn modelId="{B32FEE6E-B272-414D-9B85-6338EF73F7AF}" type="presParOf" srcId="{43B85FE1-76D5-427F-B667-61D4823EE103}" destId="{31724466-2FE3-45A9-9C3B-5E0B5D0A779D}" srcOrd="9" destOrd="0" presId="urn:microsoft.com/office/officeart/2005/8/layout/list1"/>
    <dgm:cxn modelId="{4FD7EA1D-A9C5-4BC4-94A7-FC1DA40E74B5}" type="presParOf" srcId="{43B85FE1-76D5-427F-B667-61D4823EE103}" destId="{B704D7C4-04A0-4580-A9F4-D1FEACA258ED}" srcOrd="10" destOrd="0" presId="urn:microsoft.com/office/officeart/2005/8/layout/list1"/>
    <dgm:cxn modelId="{C623A062-7302-4C9D-BEAD-0DEA17FE6D09}" type="presParOf" srcId="{43B85FE1-76D5-427F-B667-61D4823EE103}" destId="{3EE79C85-60AF-4E63-8871-2C022002FFBE}" srcOrd="11" destOrd="0" presId="urn:microsoft.com/office/officeart/2005/8/layout/list1"/>
    <dgm:cxn modelId="{FB4A4EA0-000B-40CF-8D5A-E40AAFDB73D1}" type="presParOf" srcId="{43B85FE1-76D5-427F-B667-61D4823EE103}" destId="{B27B4CEF-5373-47CB-BA5D-F66E5AC70623}" srcOrd="12" destOrd="0" presId="urn:microsoft.com/office/officeart/2005/8/layout/list1"/>
    <dgm:cxn modelId="{4174E153-B949-40F6-AFDF-53F296C0D22B}" type="presParOf" srcId="{B27B4CEF-5373-47CB-BA5D-F66E5AC70623}" destId="{D2C32C99-F826-4552-9218-9912A7161513}" srcOrd="0" destOrd="0" presId="urn:microsoft.com/office/officeart/2005/8/layout/list1"/>
    <dgm:cxn modelId="{12AFB4ED-F311-4C78-89B6-D5588D6894BF}" type="presParOf" srcId="{B27B4CEF-5373-47CB-BA5D-F66E5AC70623}" destId="{79B9244C-FA26-493D-967E-1499206133C8}" srcOrd="1" destOrd="0" presId="urn:microsoft.com/office/officeart/2005/8/layout/list1"/>
    <dgm:cxn modelId="{845C6822-471B-4CFD-B4D4-379F2D900019}" type="presParOf" srcId="{43B85FE1-76D5-427F-B667-61D4823EE103}" destId="{8D782AB9-4F14-49FF-8729-17262C1CD8D6}" srcOrd="13" destOrd="0" presId="urn:microsoft.com/office/officeart/2005/8/layout/list1"/>
    <dgm:cxn modelId="{C1FE846A-E67E-4FED-A1FD-50C16B1917E2}" type="presParOf" srcId="{43B85FE1-76D5-427F-B667-61D4823EE103}" destId="{D57A0F43-A046-4829-A433-C89CA17AD756}" srcOrd="14" destOrd="0" presId="urn:microsoft.com/office/officeart/2005/8/layout/list1"/>
    <dgm:cxn modelId="{FC1522CD-63E5-4539-8997-4035BB415F58}" type="presParOf" srcId="{43B85FE1-76D5-427F-B667-61D4823EE103}" destId="{37FDB1D8-15A9-41E1-97A4-CC27D5DCDB9E}" srcOrd="15" destOrd="0" presId="urn:microsoft.com/office/officeart/2005/8/layout/list1"/>
    <dgm:cxn modelId="{9F23234C-F623-4EA9-94CF-BBA4E6E07AE6}" type="presParOf" srcId="{43B85FE1-76D5-427F-B667-61D4823EE103}" destId="{B86F9864-EBAB-4418-9ABA-1F61449B3DB9}" srcOrd="16" destOrd="0" presId="urn:microsoft.com/office/officeart/2005/8/layout/list1"/>
    <dgm:cxn modelId="{A95137C7-76D0-4FCF-B339-611874B81942}" type="presParOf" srcId="{B86F9864-EBAB-4418-9ABA-1F61449B3DB9}" destId="{BE1F29AE-621F-464F-89FA-C8D9603F211C}" srcOrd="0" destOrd="0" presId="urn:microsoft.com/office/officeart/2005/8/layout/list1"/>
    <dgm:cxn modelId="{4F00C66E-4CA4-484C-9C17-8B4B2428E156}" type="presParOf" srcId="{B86F9864-EBAB-4418-9ABA-1F61449B3DB9}" destId="{36D20B38-3980-4084-94A0-45876D4399C1}" srcOrd="1" destOrd="0" presId="urn:microsoft.com/office/officeart/2005/8/layout/list1"/>
    <dgm:cxn modelId="{C51510B7-8954-4286-883A-EB0C6C0949D1}" type="presParOf" srcId="{43B85FE1-76D5-427F-B667-61D4823EE103}" destId="{C2BEB076-CF0A-4A5D-BF92-0670DD365AFE}" srcOrd="17" destOrd="0" presId="urn:microsoft.com/office/officeart/2005/8/layout/list1"/>
    <dgm:cxn modelId="{006512B0-CB13-42E1-84DD-E294050F7D94}" type="presParOf" srcId="{43B85FE1-76D5-427F-B667-61D4823EE103}" destId="{34888F4F-DCE6-4CA5-8EA2-72526F1BAFD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0B7A2-2517-4FB6-B128-3157F6856D2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81FA76-0AA1-422B-B04D-B3EA8FE432C8}">
      <dgm:prSet phldrT="[Text]"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comunidade</a:t>
          </a:r>
          <a:endParaRPr lang="en-US" dirty="0"/>
        </a:p>
      </dgm:t>
    </dgm:pt>
    <dgm:pt modelId="{927370AD-9227-4E89-8E19-FDBE362C1B1C}" type="parTrans" cxnId="{EC09320B-F409-481D-BFB9-C859DBEFFFA9}">
      <dgm:prSet/>
      <dgm:spPr/>
      <dgm:t>
        <a:bodyPr/>
        <a:lstStyle/>
        <a:p>
          <a:endParaRPr lang="en-US"/>
        </a:p>
      </dgm:t>
    </dgm:pt>
    <dgm:pt modelId="{8B79ED6E-AFDE-4607-86FF-2D39B14665E5}" type="sibTrans" cxnId="{EC09320B-F409-481D-BFB9-C859DBEFFFA9}">
      <dgm:prSet/>
      <dgm:spPr/>
      <dgm:t>
        <a:bodyPr/>
        <a:lstStyle/>
        <a:p>
          <a:endParaRPr lang="en-US"/>
        </a:p>
      </dgm:t>
    </dgm:pt>
    <dgm:pt modelId="{9E757EBF-AAA7-46A1-9E52-2E806180D8C6}">
      <dgm:prSet phldrT="[Text]" custT="1"/>
      <dgm:spPr/>
      <dgm:t>
        <a:bodyPr/>
        <a:lstStyle/>
        <a:p>
          <a:pPr>
            <a:buNone/>
          </a:pPr>
          <a:r>
            <a:rPr lang="en-US" sz="2300" dirty="0"/>
            <a:t>1.434.879 </a:t>
          </a:r>
          <a:r>
            <a:rPr lang="en-US" sz="2300" dirty="0" err="1"/>
            <a:t>perguntas</a:t>
          </a:r>
          <a:r>
            <a:rPr lang="en-US" sz="2300" dirty="0"/>
            <a:t> no </a:t>
          </a:r>
          <a:r>
            <a:rPr lang="en-US" sz="2300" dirty="0" err="1"/>
            <a:t>stackoverflow</a:t>
          </a:r>
          <a:r>
            <a:rPr lang="en-US" sz="1600" baseline="30000" dirty="0">
              <a:hlinkClick xmlns:r="http://schemas.openxmlformats.org/officeDocument/2006/relationships" r:id="rId1"/>
            </a:rPr>
            <a:t>[1]</a:t>
          </a:r>
          <a:endParaRPr lang="en-US" sz="2300" baseline="30000" dirty="0"/>
        </a:p>
      </dgm:t>
    </dgm:pt>
    <dgm:pt modelId="{01D1BC3A-14C7-40E2-85C0-4073DA1B92D0}" type="parTrans" cxnId="{9242AE60-CD8C-4A10-BB8F-52159D0BE83E}">
      <dgm:prSet/>
      <dgm:spPr/>
      <dgm:t>
        <a:bodyPr/>
        <a:lstStyle/>
        <a:p>
          <a:endParaRPr lang="en-US"/>
        </a:p>
      </dgm:t>
    </dgm:pt>
    <dgm:pt modelId="{C1A6047E-4FC5-47D0-A42E-8166ACD84E62}" type="sibTrans" cxnId="{9242AE60-CD8C-4A10-BB8F-52159D0BE83E}">
      <dgm:prSet/>
      <dgm:spPr/>
      <dgm:t>
        <a:bodyPr/>
        <a:lstStyle/>
        <a:p>
          <a:endParaRPr lang="en-US"/>
        </a:p>
      </dgm:t>
    </dgm:pt>
    <dgm:pt modelId="{562548C6-E83B-4F82-90AF-1C6E28BDC640}">
      <dgm:prSet phldrT="[Text]"/>
      <dgm:spPr/>
      <dgm:t>
        <a:bodyPr/>
        <a:lstStyle/>
        <a:p>
          <a:r>
            <a:rPr lang="en-US" dirty="0"/>
            <a:t>Frameworks e </a:t>
          </a:r>
          <a:r>
            <a:rPr lang="en-US" dirty="0" err="1"/>
            <a:t>bibliotecas</a:t>
          </a:r>
          <a:endParaRPr lang="en-US" dirty="0"/>
        </a:p>
      </dgm:t>
    </dgm:pt>
    <dgm:pt modelId="{C4B52C45-36FA-4984-8155-B931EDFEE77D}" type="parTrans" cxnId="{C3B99033-8031-4B3C-95D9-B120261F8794}">
      <dgm:prSet/>
      <dgm:spPr/>
      <dgm:t>
        <a:bodyPr/>
        <a:lstStyle/>
        <a:p>
          <a:endParaRPr lang="en-US"/>
        </a:p>
      </dgm:t>
    </dgm:pt>
    <dgm:pt modelId="{8B52FF34-0C58-400C-A2C9-4F029703400A}" type="sibTrans" cxnId="{C3B99033-8031-4B3C-95D9-B120261F8794}">
      <dgm:prSet/>
      <dgm:spPr/>
      <dgm:t>
        <a:bodyPr/>
        <a:lstStyle/>
        <a:p>
          <a:endParaRPr lang="en-US"/>
        </a:p>
      </dgm:t>
    </dgm:pt>
    <dgm:pt modelId="{31A60C73-5FD8-42E0-99B3-0B01669E731D}">
      <dgm:prSet phldrT="[Text]" custT="1"/>
      <dgm:spPr/>
      <dgm:t>
        <a:bodyPr/>
        <a:lstStyle/>
        <a:p>
          <a:pPr>
            <a:buNone/>
          </a:pPr>
          <a:r>
            <a:rPr lang="en-US" sz="2300" dirty="0"/>
            <a:t>235.218+ </a:t>
          </a:r>
          <a:r>
            <a:rPr lang="en-US" sz="2300" dirty="0" err="1"/>
            <a:t>projetos</a:t>
          </a:r>
          <a:r>
            <a:rPr lang="en-US" sz="2300" dirty="0"/>
            <a:t> no </a:t>
          </a:r>
          <a:r>
            <a:rPr lang="en-US" sz="2300" dirty="0" err="1"/>
            <a:t>PyPI</a:t>
          </a:r>
          <a:r>
            <a:rPr lang="en-US" sz="1600" baseline="30000" dirty="0">
              <a:hlinkClick xmlns:r="http://schemas.openxmlformats.org/officeDocument/2006/relationships" r:id="rId2"/>
            </a:rPr>
            <a:t>[2]</a:t>
          </a:r>
          <a:endParaRPr lang="en-US" sz="2300" baseline="30000" dirty="0"/>
        </a:p>
      </dgm:t>
    </dgm:pt>
    <dgm:pt modelId="{E7DA997C-54DF-4D10-961D-DACA1ADE78B7}" type="parTrans" cxnId="{EAA99D94-823B-4505-998E-510100D9194D}">
      <dgm:prSet/>
      <dgm:spPr/>
      <dgm:t>
        <a:bodyPr/>
        <a:lstStyle/>
        <a:p>
          <a:endParaRPr lang="en-US"/>
        </a:p>
      </dgm:t>
    </dgm:pt>
    <dgm:pt modelId="{70429D96-AFF8-4904-950E-824FF1DA01D1}" type="sibTrans" cxnId="{EAA99D94-823B-4505-998E-510100D9194D}">
      <dgm:prSet/>
      <dgm:spPr/>
      <dgm:t>
        <a:bodyPr/>
        <a:lstStyle/>
        <a:p>
          <a:endParaRPr lang="en-US"/>
        </a:p>
      </dgm:t>
    </dgm:pt>
    <dgm:pt modelId="{DB2A1DD4-F4D4-45B2-89F3-A2C13A5373AD}">
      <dgm:prSet phldrT="[Text]"/>
      <dgm:spPr/>
      <dgm:t>
        <a:bodyPr/>
        <a:lstStyle/>
        <a:p>
          <a:r>
            <a:rPr lang="en-US" dirty="0"/>
            <a:t>Open source*</a:t>
          </a:r>
        </a:p>
      </dgm:t>
    </dgm:pt>
    <dgm:pt modelId="{A031B083-A916-4F23-AF45-A5575D713742}" type="parTrans" cxnId="{7C87B16E-3AD9-40E5-A178-ADB0F6380947}">
      <dgm:prSet/>
      <dgm:spPr/>
      <dgm:t>
        <a:bodyPr/>
        <a:lstStyle/>
        <a:p>
          <a:endParaRPr lang="en-US"/>
        </a:p>
      </dgm:t>
    </dgm:pt>
    <dgm:pt modelId="{C406E890-4F5C-4F49-BBAA-C2897D9B6B43}" type="sibTrans" cxnId="{7C87B16E-3AD9-40E5-A178-ADB0F6380947}">
      <dgm:prSet/>
      <dgm:spPr/>
      <dgm:t>
        <a:bodyPr/>
        <a:lstStyle/>
        <a:p>
          <a:endParaRPr lang="en-US"/>
        </a:p>
      </dgm:t>
    </dgm:pt>
    <dgm:pt modelId="{6A50FB28-4F07-4B35-AAE1-331C6B5006FC}">
      <dgm:prSet phldrT="[Text]" custT="1"/>
      <dgm:spPr/>
      <dgm:t>
        <a:bodyPr/>
        <a:lstStyle/>
        <a:p>
          <a:r>
            <a:rPr lang="en-US" sz="2000" dirty="0" err="1"/>
            <a:t>Grátis</a:t>
          </a:r>
          <a:endParaRPr lang="en-US" sz="2000" dirty="0"/>
        </a:p>
      </dgm:t>
    </dgm:pt>
    <dgm:pt modelId="{C124481D-FF0A-4CF2-93DF-F3AD398F0F14}" type="parTrans" cxnId="{8732A026-603F-451D-8C84-ED2FBCAF5A72}">
      <dgm:prSet/>
      <dgm:spPr/>
      <dgm:t>
        <a:bodyPr/>
        <a:lstStyle/>
        <a:p>
          <a:endParaRPr lang="en-US"/>
        </a:p>
      </dgm:t>
    </dgm:pt>
    <dgm:pt modelId="{0C70CD42-010A-483D-9B0E-F67983A94CCC}" type="sibTrans" cxnId="{8732A026-603F-451D-8C84-ED2FBCAF5A72}">
      <dgm:prSet/>
      <dgm:spPr/>
      <dgm:t>
        <a:bodyPr/>
        <a:lstStyle/>
        <a:p>
          <a:endParaRPr lang="en-US"/>
        </a:p>
      </dgm:t>
    </dgm:pt>
    <dgm:pt modelId="{5F246762-7877-4332-940F-40CE8A6E2D7A}">
      <dgm:prSet phldrT="[Text]" custT="1"/>
      <dgm:spPr/>
      <dgm:t>
        <a:bodyPr/>
        <a:lstStyle/>
        <a:p>
          <a:r>
            <a:rPr lang="en-US" sz="2100" dirty="0" err="1"/>
            <a:t>Várias</a:t>
          </a:r>
          <a:r>
            <a:rPr lang="en-US" sz="2100" dirty="0"/>
            <a:t> </a:t>
          </a:r>
          <a:r>
            <a:rPr lang="en-US" sz="2100" dirty="0" err="1"/>
            <a:t>plataformas</a:t>
          </a:r>
          <a:r>
            <a:rPr lang="en-US" sz="1600" baseline="3000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[4]</a:t>
          </a:r>
          <a:endParaRPr lang="en-US" sz="2100" baseline="300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7758591-6047-4D9F-B77A-0751A311BEA8}" type="parTrans" cxnId="{7C0B5A73-884E-45DD-9519-35CF41C60308}">
      <dgm:prSet/>
      <dgm:spPr/>
      <dgm:t>
        <a:bodyPr/>
        <a:lstStyle/>
        <a:p>
          <a:endParaRPr lang="en-US"/>
        </a:p>
      </dgm:t>
    </dgm:pt>
    <dgm:pt modelId="{42B2BBD6-336A-44B3-9E08-0DC80081D787}" type="sibTrans" cxnId="{7C0B5A73-884E-45DD-9519-35CF41C60308}">
      <dgm:prSet/>
      <dgm:spPr/>
      <dgm:t>
        <a:bodyPr/>
        <a:lstStyle/>
        <a:p>
          <a:endParaRPr lang="en-US"/>
        </a:p>
      </dgm:t>
    </dgm:pt>
    <dgm:pt modelId="{C9A56698-3601-471E-803B-A4B87FFF9565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9694900F-BDD7-455A-A1AF-1920499374C6}" type="parTrans" cxnId="{B23B0AA5-D192-4D7D-8C74-62C82D6E8818}">
      <dgm:prSet/>
      <dgm:spPr/>
      <dgm:t>
        <a:bodyPr/>
        <a:lstStyle/>
        <a:p>
          <a:endParaRPr lang="en-US"/>
        </a:p>
      </dgm:t>
    </dgm:pt>
    <dgm:pt modelId="{8A00FADA-767E-439C-9FDC-5755423B0207}" type="sibTrans" cxnId="{B23B0AA5-D192-4D7D-8C74-62C82D6E8818}">
      <dgm:prSet/>
      <dgm:spPr/>
      <dgm:t>
        <a:bodyPr/>
        <a:lstStyle/>
        <a:p>
          <a:endParaRPr lang="en-US"/>
        </a:p>
      </dgm:t>
    </dgm:pt>
    <dgm:pt modelId="{B6E0C2F0-BE99-4769-88D3-C986544FCA2F}">
      <dgm:prSet phldrT="[Text]" custT="1"/>
      <dgm:spPr/>
      <dgm:t>
        <a:bodyPr/>
        <a:lstStyle/>
        <a:p>
          <a:r>
            <a:rPr lang="en-US" sz="2000" dirty="0"/>
            <a:t>Código-</a:t>
          </a:r>
          <a:r>
            <a:rPr lang="en-US" sz="2000" dirty="0" err="1"/>
            <a:t>fonte</a:t>
          </a:r>
          <a:r>
            <a:rPr lang="en-US" sz="2000" dirty="0"/>
            <a:t> no </a:t>
          </a:r>
          <a:r>
            <a:rPr lang="en-US" sz="2000" dirty="0" err="1"/>
            <a:t>github</a:t>
          </a:r>
          <a:r>
            <a:rPr lang="en-US" sz="1600" baseline="30000" dirty="0">
              <a:hlinkClick xmlns:r="http://schemas.openxmlformats.org/officeDocument/2006/relationships" r:id="rId4"/>
            </a:rPr>
            <a:t>[3]</a:t>
          </a:r>
          <a:endParaRPr lang="en-US" sz="2300" baseline="30000" dirty="0"/>
        </a:p>
      </dgm:t>
    </dgm:pt>
    <dgm:pt modelId="{53B4C919-F3A3-4962-A533-7824287246B6}" type="parTrans" cxnId="{9C324712-93FF-44E7-8409-6570585B9C04}">
      <dgm:prSet/>
      <dgm:spPr/>
      <dgm:t>
        <a:bodyPr/>
        <a:lstStyle/>
        <a:p>
          <a:endParaRPr lang="en-US"/>
        </a:p>
      </dgm:t>
    </dgm:pt>
    <dgm:pt modelId="{DF13604C-3352-4550-90DE-3B1EC45267B3}" type="sibTrans" cxnId="{9C324712-93FF-44E7-8409-6570585B9C04}">
      <dgm:prSet/>
      <dgm:spPr/>
      <dgm:t>
        <a:bodyPr/>
        <a:lstStyle/>
        <a:p>
          <a:endParaRPr lang="en-US"/>
        </a:p>
      </dgm:t>
    </dgm:pt>
    <dgm:pt modelId="{7D11AC49-AE90-47E1-AC77-41A63CF28A64}">
      <dgm:prSet phldrT="[Text]"/>
      <dgm:spPr/>
      <dgm:t>
        <a:bodyPr/>
        <a:lstStyle/>
        <a:p>
          <a:r>
            <a:rPr lang="en-US" dirty="0"/>
            <a:t>Linus</a:t>
          </a:r>
        </a:p>
      </dgm:t>
    </dgm:pt>
    <dgm:pt modelId="{192D8729-82D4-4FD4-A814-994340381F39}" type="parTrans" cxnId="{FC1B23DB-604E-403F-B3D7-104425B3B55C}">
      <dgm:prSet/>
      <dgm:spPr/>
      <dgm:t>
        <a:bodyPr/>
        <a:lstStyle/>
        <a:p>
          <a:endParaRPr lang="en-US"/>
        </a:p>
      </dgm:t>
    </dgm:pt>
    <dgm:pt modelId="{A969F404-97C3-40B3-A34A-2094ADCD7390}" type="sibTrans" cxnId="{FC1B23DB-604E-403F-B3D7-104425B3B55C}">
      <dgm:prSet/>
      <dgm:spPr/>
      <dgm:t>
        <a:bodyPr/>
        <a:lstStyle/>
        <a:p>
          <a:endParaRPr lang="en-US"/>
        </a:p>
      </dgm:t>
    </dgm:pt>
    <dgm:pt modelId="{8EE9A274-C8C9-410C-A914-1EC0861EBF40}">
      <dgm:prSet phldrT="[Text]"/>
      <dgm:spPr/>
      <dgm:t>
        <a:bodyPr/>
        <a:lstStyle/>
        <a:p>
          <a:r>
            <a:rPr lang="en-US" dirty="0"/>
            <a:t>MacOS</a:t>
          </a:r>
        </a:p>
      </dgm:t>
    </dgm:pt>
    <dgm:pt modelId="{F717417C-5938-444B-9775-1FE3F6CFDB29}" type="parTrans" cxnId="{6BF20CCC-07EA-4795-B5B0-9C0263942F44}">
      <dgm:prSet/>
      <dgm:spPr/>
      <dgm:t>
        <a:bodyPr/>
        <a:lstStyle/>
        <a:p>
          <a:endParaRPr lang="en-US"/>
        </a:p>
      </dgm:t>
    </dgm:pt>
    <dgm:pt modelId="{892AD0EE-09DB-42FD-9656-BB316E61F554}" type="sibTrans" cxnId="{6BF20CCC-07EA-4795-B5B0-9C0263942F44}">
      <dgm:prSet/>
      <dgm:spPr/>
      <dgm:t>
        <a:bodyPr/>
        <a:lstStyle/>
        <a:p>
          <a:endParaRPr lang="en-US"/>
        </a:p>
      </dgm:t>
    </dgm:pt>
    <dgm:pt modelId="{33F294F3-D654-43A3-ACEA-F0BE81782394}" type="pres">
      <dgm:prSet presAssocID="{47F0B7A2-2517-4FB6-B128-3157F6856D29}" presName="Name0" presStyleCnt="0">
        <dgm:presLayoutVars>
          <dgm:dir/>
          <dgm:animLvl val="lvl"/>
          <dgm:resizeHandles val="exact"/>
        </dgm:presLayoutVars>
      </dgm:prSet>
      <dgm:spPr/>
    </dgm:pt>
    <dgm:pt modelId="{36731149-18C2-4E1A-AB30-CFD613C57842}" type="pres">
      <dgm:prSet presAssocID="{4C81FA76-0AA1-422B-B04D-B3EA8FE432C8}" presName="linNode" presStyleCnt="0"/>
      <dgm:spPr/>
    </dgm:pt>
    <dgm:pt modelId="{163A3F35-E54F-458D-92CE-86E347BA8856}" type="pres">
      <dgm:prSet presAssocID="{4C81FA76-0AA1-422B-B04D-B3EA8FE432C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CDD6519-7058-4414-993C-825422AFF8AD}" type="pres">
      <dgm:prSet presAssocID="{4C81FA76-0AA1-422B-B04D-B3EA8FE432C8}" presName="descendantText" presStyleLbl="alignAccFollowNode1" presStyleIdx="0" presStyleCnt="4">
        <dgm:presLayoutVars>
          <dgm:bulletEnabled val="1"/>
        </dgm:presLayoutVars>
      </dgm:prSet>
      <dgm:spPr/>
    </dgm:pt>
    <dgm:pt modelId="{D3A76FEE-39C2-4DA6-A564-69ACCF056D9E}" type="pres">
      <dgm:prSet presAssocID="{8B79ED6E-AFDE-4607-86FF-2D39B14665E5}" presName="sp" presStyleCnt="0"/>
      <dgm:spPr/>
    </dgm:pt>
    <dgm:pt modelId="{1E7BFF72-83C8-4E15-B851-1630C50609AC}" type="pres">
      <dgm:prSet presAssocID="{562548C6-E83B-4F82-90AF-1C6E28BDC640}" presName="linNode" presStyleCnt="0"/>
      <dgm:spPr/>
    </dgm:pt>
    <dgm:pt modelId="{D8FD0067-BF78-49B2-828D-4F207831B791}" type="pres">
      <dgm:prSet presAssocID="{562548C6-E83B-4F82-90AF-1C6E28BDC64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94F07CC-B175-4ECE-83F9-B3A92B0FD4F9}" type="pres">
      <dgm:prSet presAssocID="{562548C6-E83B-4F82-90AF-1C6E28BDC640}" presName="descendantText" presStyleLbl="alignAccFollowNode1" presStyleIdx="1" presStyleCnt="4">
        <dgm:presLayoutVars>
          <dgm:bulletEnabled val="1"/>
        </dgm:presLayoutVars>
      </dgm:prSet>
      <dgm:spPr/>
    </dgm:pt>
    <dgm:pt modelId="{B956CAEC-6C67-43A9-B2A2-1BD67909373A}" type="pres">
      <dgm:prSet presAssocID="{8B52FF34-0C58-400C-A2C9-4F029703400A}" presName="sp" presStyleCnt="0"/>
      <dgm:spPr/>
    </dgm:pt>
    <dgm:pt modelId="{4133F11C-B23F-4C06-AE3B-BB2F11737C2D}" type="pres">
      <dgm:prSet presAssocID="{DB2A1DD4-F4D4-45B2-89F3-A2C13A5373AD}" presName="linNode" presStyleCnt="0"/>
      <dgm:spPr/>
    </dgm:pt>
    <dgm:pt modelId="{CD53CF0F-B7A9-476B-99EC-279229FED788}" type="pres">
      <dgm:prSet presAssocID="{DB2A1DD4-F4D4-45B2-89F3-A2C13A5373A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7777F3D-0B34-44F3-9C64-45586D6F034F}" type="pres">
      <dgm:prSet presAssocID="{DB2A1DD4-F4D4-45B2-89F3-A2C13A5373AD}" presName="descendantText" presStyleLbl="alignAccFollowNode1" presStyleIdx="2" presStyleCnt="4">
        <dgm:presLayoutVars>
          <dgm:bulletEnabled val="1"/>
        </dgm:presLayoutVars>
      </dgm:prSet>
      <dgm:spPr/>
    </dgm:pt>
    <dgm:pt modelId="{B9664A70-C293-458F-8871-AEC8C05329B5}" type="pres">
      <dgm:prSet presAssocID="{C406E890-4F5C-4F49-BBAA-C2897D9B6B43}" presName="sp" presStyleCnt="0"/>
      <dgm:spPr/>
    </dgm:pt>
    <dgm:pt modelId="{320E94B1-D945-4D0F-BCD6-7B3DDE4501EF}" type="pres">
      <dgm:prSet presAssocID="{5F246762-7877-4332-940F-40CE8A6E2D7A}" presName="linNode" presStyleCnt="0"/>
      <dgm:spPr/>
    </dgm:pt>
    <dgm:pt modelId="{55257EEF-FAEE-41D6-B00B-FBD5AD55527A}" type="pres">
      <dgm:prSet presAssocID="{5F246762-7877-4332-940F-40CE8A6E2D7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629CC66-D07B-4457-AB1A-975E4C2430A4}" type="pres">
      <dgm:prSet presAssocID="{5F246762-7877-4332-940F-40CE8A6E2D7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C09320B-F409-481D-BFB9-C859DBEFFFA9}" srcId="{47F0B7A2-2517-4FB6-B128-3157F6856D29}" destId="{4C81FA76-0AA1-422B-B04D-B3EA8FE432C8}" srcOrd="0" destOrd="0" parTransId="{927370AD-9227-4E89-8E19-FDBE362C1B1C}" sibTransId="{8B79ED6E-AFDE-4607-86FF-2D39B14665E5}"/>
    <dgm:cxn modelId="{9C324712-93FF-44E7-8409-6570585B9C04}" srcId="{DB2A1DD4-F4D4-45B2-89F3-A2C13A5373AD}" destId="{B6E0C2F0-BE99-4769-88D3-C986544FCA2F}" srcOrd="1" destOrd="0" parTransId="{53B4C919-F3A3-4962-A533-7824287246B6}" sibTransId="{DF13604C-3352-4550-90DE-3B1EC45267B3}"/>
    <dgm:cxn modelId="{8732A026-603F-451D-8C84-ED2FBCAF5A72}" srcId="{DB2A1DD4-F4D4-45B2-89F3-A2C13A5373AD}" destId="{6A50FB28-4F07-4B35-AAE1-331C6B5006FC}" srcOrd="0" destOrd="0" parTransId="{C124481D-FF0A-4CF2-93DF-F3AD398F0F14}" sibTransId="{0C70CD42-010A-483D-9B0E-F67983A94CCC}"/>
    <dgm:cxn modelId="{009B4E32-2CE9-4FEB-8AB1-4BEA07CA2017}" type="presOf" srcId="{B6E0C2F0-BE99-4769-88D3-C986544FCA2F}" destId="{F7777F3D-0B34-44F3-9C64-45586D6F034F}" srcOrd="0" destOrd="1" presId="urn:microsoft.com/office/officeart/2005/8/layout/vList5"/>
    <dgm:cxn modelId="{C3B99033-8031-4B3C-95D9-B120261F8794}" srcId="{47F0B7A2-2517-4FB6-B128-3157F6856D29}" destId="{562548C6-E83B-4F82-90AF-1C6E28BDC640}" srcOrd="1" destOrd="0" parTransId="{C4B52C45-36FA-4984-8155-B931EDFEE77D}" sibTransId="{8B52FF34-0C58-400C-A2C9-4F029703400A}"/>
    <dgm:cxn modelId="{FCA49A37-C127-4D79-B352-71654EB84FF1}" type="presOf" srcId="{C9A56698-3601-471E-803B-A4B87FFF9565}" destId="{0629CC66-D07B-4457-AB1A-975E4C2430A4}" srcOrd="0" destOrd="0" presId="urn:microsoft.com/office/officeart/2005/8/layout/vList5"/>
    <dgm:cxn modelId="{9242AE60-CD8C-4A10-BB8F-52159D0BE83E}" srcId="{4C81FA76-0AA1-422B-B04D-B3EA8FE432C8}" destId="{9E757EBF-AAA7-46A1-9E52-2E806180D8C6}" srcOrd="0" destOrd="0" parTransId="{01D1BC3A-14C7-40E2-85C0-4073DA1B92D0}" sibTransId="{C1A6047E-4FC5-47D0-A42E-8166ACD84E62}"/>
    <dgm:cxn modelId="{7C87B16E-3AD9-40E5-A178-ADB0F6380947}" srcId="{47F0B7A2-2517-4FB6-B128-3157F6856D29}" destId="{DB2A1DD4-F4D4-45B2-89F3-A2C13A5373AD}" srcOrd="2" destOrd="0" parTransId="{A031B083-A916-4F23-AF45-A5575D713742}" sibTransId="{C406E890-4F5C-4F49-BBAA-C2897D9B6B43}"/>
    <dgm:cxn modelId="{91849F4F-C4B4-49D5-B720-370356F16D3A}" type="presOf" srcId="{31A60C73-5FD8-42E0-99B3-0B01669E731D}" destId="{694F07CC-B175-4ECE-83F9-B3A92B0FD4F9}" srcOrd="0" destOrd="0" presId="urn:microsoft.com/office/officeart/2005/8/layout/vList5"/>
    <dgm:cxn modelId="{7C0B5A73-884E-45DD-9519-35CF41C60308}" srcId="{47F0B7A2-2517-4FB6-B128-3157F6856D29}" destId="{5F246762-7877-4332-940F-40CE8A6E2D7A}" srcOrd="3" destOrd="0" parTransId="{B7758591-6047-4D9F-B77A-0751A311BEA8}" sibTransId="{42B2BBD6-336A-44B3-9E08-0DC80081D787}"/>
    <dgm:cxn modelId="{363AA973-9BC0-4CB4-B3EF-FCC69CF72559}" type="presOf" srcId="{4C81FA76-0AA1-422B-B04D-B3EA8FE432C8}" destId="{163A3F35-E54F-458D-92CE-86E347BA8856}" srcOrd="0" destOrd="0" presId="urn:microsoft.com/office/officeart/2005/8/layout/vList5"/>
    <dgm:cxn modelId="{EAA99D94-823B-4505-998E-510100D9194D}" srcId="{562548C6-E83B-4F82-90AF-1C6E28BDC640}" destId="{31A60C73-5FD8-42E0-99B3-0B01669E731D}" srcOrd="0" destOrd="0" parTransId="{E7DA997C-54DF-4D10-961D-DACA1ADE78B7}" sibTransId="{70429D96-AFF8-4904-950E-824FF1DA01D1}"/>
    <dgm:cxn modelId="{9F90779E-1FE1-4B1D-876A-5F1B08542DD8}" type="presOf" srcId="{5F246762-7877-4332-940F-40CE8A6E2D7A}" destId="{55257EEF-FAEE-41D6-B00B-FBD5AD55527A}" srcOrd="0" destOrd="0" presId="urn:microsoft.com/office/officeart/2005/8/layout/vList5"/>
    <dgm:cxn modelId="{B23B0AA5-D192-4D7D-8C74-62C82D6E8818}" srcId="{5F246762-7877-4332-940F-40CE8A6E2D7A}" destId="{C9A56698-3601-471E-803B-A4B87FFF9565}" srcOrd="0" destOrd="0" parTransId="{9694900F-BDD7-455A-A1AF-1920499374C6}" sibTransId="{8A00FADA-767E-439C-9FDC-5755423B0207}"/>
    <dgm:cxn modelId="{3CBA8CAB-30DE-433B-9555-66980A0A07D6}" type="presOf" srcId="{47F0B7A2-2517-4FB6-B128-3157F6856D29}" destId="{33F294F3-D654-43A3-ACEA-F0BE81782394}" srcOrd="0" destOrd="0" presId="urn:microsoft.com/office/officeart/2005/8/layout/vList5"/>
    <dgm:cxn modelId="{92259DBD-EA80-4DC5-B81B-CDF2051180EA}" type="presOf" srcId="{DB2A1DD4-F4D4-45B2-89F3-A2C13A5373AD}" destId="{CD53CF0F-B7A9-476B-99EC-279229FED788}" srcOrd="0" destOrd="0" presId="urn:microsoft.com/office/officeart/2005/8/layout/vList5"/>
    <dgm:cxn modelId="{6BF20CCC-07EA-4795-B5B0-9C0263942F44}" srcId="{5F246762-7877-4332-940F-40CE8A6E2D7A}" destId="{8EE9A274-C8C9-410C-A914-1EC0861EBF40}" srcOrd="2" destOrd="0" parTransId="{F717417C-5938-444B-9775-1FE3F6CFDB29}" sibTransId="{892AD0EE-09DB-42FD-9656-BB316E61F554}"/>
    <dgm:cxn modelId="{5D6252CE-16CC-4358-B2C5-EE62382DC8D8}" type="presOf" srcId="{7D11AC49-AE90-47E1-AC77-41A63CF28A64}" destId="{0629CC66-D07B-4457-AB1A-975E4C2430A4}" srcOrd="0" destOrd="1" presId="urn:microsoft.com/office/officeart/2005/8/layout/vList5"/>
    <dgm:cxn modelId="{1605A9D1-F0E7-41C0-97E5-247BC7BB8435}" type="presOf" srcId="{6A50FB28-4F07-4B35-AAE1-331C6B5006FC}" destId="{F7777F3D-0B34-44F3-9C64-45586D6F034F}" srcOrd="0" destOrd="0" presId="urn:microsoft.com/office/officeart/2005/8/layout/vList5"/>
    <dgm:cxn modelId="{854F4ED4-2EA0-403B-8DC9-5A195299EEBE}" type="presOf" srcId="{8EE9A274-C8C9-410C-A914-1EC0861EBF40}" destId="{0629CC66-D07B-4457-AB1A-975E4C2430A4}" srcOrd="0" destOrd="2" presId="urn:microsoft.com/office/officeart/2005/8/layout/vList5"/>
    <dgm:cxn modelId="{FC1B23DB-604E-403F-B3D7-104425B3B55C}" srcId="{5F246762-7877-4332-940F-40CE8A6E2D7A}" destId="{7D11AC49-AE90-47E1-AC77-41A63CF28A64}" srcOrd="1" destOrd="0" parTransId="{192D8729-82D4-4FD4-A814-994340381F39}" sibTransId="{A969F404-97C3-40B3-A34A-2094ADCD7390}"/>
    <dgm:cxn modelId="{655897F7-FDAA-470E-A5F2-DA81AE14E5C9}" type="presOf" srcId="{9E757EBF-AAA7-46A1-9E52-2E806180D8C6}" destId="{ECDD6519-7058-4414-993C-825422AFF8AD}" srcOrd="0" destOrd="0" presId="urn:microsoft.com/office/officeart/2005/8/layout/vList5"/>
    <dgm:cxn modelId="{B6652EFE-819C-44A2-8C39-ABE26108A20E}" type="presOf" srcId="{562548C6-E83B-4F82-90AF-1C6E28BDC640}" destId="{D8FD0067-BF78-49B2-828D-4F207831B791}" srcOrd="0" destOrd="0" presId="urn:microsoft.com/office/officeart/2005/8/layout/vList5"/>
    <dgm:cxn modelId="{22E2638F-C645-49F1-815B-5091E21BA49C}" type="presParOf" srcId="{33F294F3-D654-43A3-ACEA-F0BE81782394}" destId="{36731149-18C2-4E1A-AB30-CFD613C57842}" srcOrd="0" destOrd="0" presId="urn:microsoft.com/office/officeart/2005/8/layout/vList5"/>
    <dgm:cxn modelId="{481A9AE3-4412-4A7A-91B6-A402761B3F29}" type="presParOf" srcId="{36731149-18C2-4E1A-AB30-CFD613C57842}" destId="{163A3F35-E54F-458D-92CE-86E347BA8856}" srcOrd="0" destOrd="0" presId="urn:microsoft.com/office/officeart/2005/8/layout/vList5"/>
    <dgm:cxn modelId="{0A8BE73F-1CF1-4A85-9476-7D1197994796}" type="presParOf" srcId="{36731149-18C2-4E1A-AB30-CFD613C57842}" destId="{ECDD6519-7058-4414-993C-825422AFF8AD}" srcOrd="1" destOrd="0" presId="urn:microsoft.com/office/officeart/2005/8/layout/vList5"/>
    <dgm:cxn modelId="{9E1F1EC3-C1BD-4AE2-951F-6E0A46682612}" type="presParOf" srcId="{33F294F3-D654-43A3-ACEA-F0BE81782394}" destId="{D3A76FEE-39C2-4DA6-A564-69ACCF056D9E}" srcOrd="1" destOrd="0" presId="urn:microsoft.com/office/officeart/2005/8/layout/vList5"/>
    <dgm:cxn modelId="{ACB23DB0-C567-4489-94BE-0AE805E4A642}" type="presParOf" srcId="{33F294F3-D654-43A3-ACEA-F0BE81782394}" destId="{1E7BFF72-83C8-4E15-B851-1630C50609AC}" srcOrd="2" destOrd="0" presId="urn:microsoft.com/office/officeart/2005/8/layout/vList5"/>
    <dgm:cxn modelId="{8F8BB152-9639-442D-82EE-6CE0EEFB57BF}" type="presParOf" srcId="{1E7BFF72-83C8-4E15-B851-1630C50609AC}" destId="{D8FD0067-BF78-49B2-828D-4F207831B791}" srcOrd="0" destOrd="0" presId="urn:microsoft.com/office/officeart/2005/8/layout/vList5"/>
    <dgm:cxn modelId="{143560A7-2C9E-4394-9130-2845397324C8}" type="presParOf" srcId="{1E7BFF72-83C8-4E15-B851-1630C50609AC}" destId="{694F07CC-B175-4ECE-83F9-B3A92B0FD4F9}" srcOrd="1" destOrd="0" presId="urn:microsoft.com/office/officeart/2005/8/layout/vList5"/>
    <dgm:cxn modelId="{C324E475-D4AE-4427-8245-5CF365CC59CA}" type="presParOf" srcId="{33F294F3-D654-43A3-ACEA-F0BE81782394}" destId="{B956CAEC-6C67-43A9-B2A2-1BD67909373A}" srcOrd="3" destOrd="0" presId="urn:microsoft.com/office/officeart/2005/8/layout/vList5"/>
    <dgm:cxn modelId="{0396C8D4-0839-43B5-9E06-0A3B7E56C4D5}" type="presParOf" srcId="{33F294F3-D654-43A3-ACEA-F0BE81782394}" destId="{4133F11C-B23F-4C06-AE3B-BB2F11737C2D}" srcOrd="4" destOrd="0" presId="urn:microsoft.com/office/officeart/2005/8/layout/vList5"/>
    <dgm:cxn modelId="{EDD21095-FA62-4D3A-B734-5B2C3BA66709}" type="presParOf" srcId="{4133F11C-B23F-4C06-AE3B-BB2F11737C2D}" destId="{CD53CF0F-B7A9-476B-99EC-279229FED788}" srcOrd="0" destOrd="0" presId="urn:microsoft.com/office/officeart/2005/8/layout/vList5"/>
    <dgm:cxn modelId="{D57044C7-76D2-4C51-8E21-8E5DA45D84B3}" type="presParOf" srcId="{4133F11C-B23F-4C06-AE3B-BB2F11737C2D}" destId="{F7777F3D-0B34-44F3-9C64-45586D6F034F}" srcOrd="1" destOrd="0" presId="urn:microsoft.com/office/officeart/2005/8/layout/vList5"/>
    <dgm:cxn modelId="{C78892C1-B26E-4EE3-98FC-DE21B8F1AECD}" type="presParOf" srcId="{33F294F3-D654-43A3-ACEA-F0BE81782394}" destId="{B9664A70-C293-458F-8871-AEC8C05329B5}" srcOrd="5" destOrd="0" presId="urn:microsoft.com/office/officeart/2005/8/layout/vList5"/>
    <dgm:cxn modelId="{0C026B35-D092-4B3D-8544-567783226FA4}" type="presParOf" srcId="{33F294F3-D654-43A3-ACEA-F0BE81782394}" destId="{320E94B1-D945-4D0F-BCD6-7B3DDE4501EF}" srcOrd="6" destOrd="0" presId="urn:microsoft.com/office/officeart/2005/8/layout/vList5"/>
    <dgm:cxn modelId="{D0EEC0C7-C287-4356-ADEC-7F7B782FC319}" type="presParOf" srcId="{320E94B1-D945-4D0F-BCD6-7B3DDE4501EF}" destId="{55257EEF-FAEE-41D6-B00B-FBD5AD55527A}" srcOrd="0" destOrd="0" presId="urn:microsoft.com/office/officeart/2005/8/layout/vList5"/>
    <dgm:cxn modelId="{C824B8CE-2C4C-4B24-B32E-1659C37DA565}" type="presParOf" srcId="{320E94B1-D945-4D0F-BCD6-7B3DDE4501EF}" destId="{0629CC66-D07B-4457-AB1A-975E4C2430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0B7A2-2517-4FB6-B128-3157F6856D2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81FA76-0AA1-422B-B04D-B3EA8FE432C8}">
      <dgm:prSet phldrT="[Text]" custT="1"/>
      <dgm:spPr/>
      <dgm:t>
        <a:bodyPr/>
        <a:lstStyle/>
        <a:p>
          <a:r>
            <a:rPr lang="en-US" sz="2200" dirty="0"/>
            <a:t>Web, IoT, ML, AI, </a:t>
          </a:r>
          <a:r>
            <a:rPr lang="en-US" sz="2200" dirty="0" err="1"/>
            <a:t>etc</a:t>
          </a:r>
          <a:r>
            <a:rPr lang="en-US" sz="1600" baseline="3000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[5]</a:t>
          </a:r>
          <a:endParaRPr lang="en-US" sz="2200" baseline="300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27370AD-9227-4E89-8E19-FDBE362C1B1C}" type="parTrans" cxnId="{EC09320B-F409-481D-BFB9-C859DBEFFFA9}">
      <dgm:prSet/>
      <dgm:spPr/>
      <dgm:t>
        <a:bodyPr/>
        <a:lstStyle/>
        <a:p>
          <a:endParaRPr lang="en-US"/>
        </a:p>
      </dgm:t>
    </dgm:pt>
    <dgm:pt modelId="{8B79ED6E-AFDE-4607-86FF-2D39B14665E5}" type="sibTrans" cxnId="{EC09320B-F409-481D-BFB9-C859DBEFFFA9}">
      <dgm:prSet/>
      <dgm:spPr/>
      <dgm:t>
        <a:bodyPr/>
        <a:lstStyle/>
        <a:p>
          <a:endParaRPr lang="en-US"/>
        </a:p>
      </dgm:t>
    </dgm:pt>
    <dgm:pt modelId="{9E757EBF-AAA7-46A1-9E52-2E806180D8C6}">
      <dgm:prSet phldrT="[Text]"/>
      <dgm:spPr/>
      <dgm:t>
        <a:bodyPr/>
        <a:lstStyle/>
        <a:p>
          <a:r>
            <a:rPr lang="en-US" dirty="0" err="1"/>
            <a:t>Dispositivos</a:t>
          </a:r>
          <a:r>
            <a:rPr lang="en-US" dirty="0"/>
            <a:t> </a:t>
          </a:r>
          <a:r>
            <a:rPr lang="en-US" dirty="0" err="1"/>
            <a:t>móveis</a:t>
          </a:r>
          <a:endParaRPr lang="en-US" dirty="0"/>
        </a:p>
      </dgm:t>
    </dgm:pt>
    <dgm:pt modelId="{01D1BC3A-14C7-40E2-85C0-4073DA1B92D0}" type="parTrans" cxnId="{9242AE60-CD8C-4A10-BB8F-52159D0BE83E}">
      <dgm:prSet/>
      <dgm:spPr/>
      <dgm:t>
        <a:bodyPr/>
        <a:lstStyle/>
        <a:p>
          <a:endParaRPr lang="en-US"/>
        </a:p>
      </dgm:t>
    </dgm:pt>
    <dgm:pt modelId="{C1A6047E-4FC5-47D0-A42E-8166ACD84E62}" type="sibTrans" cxnId="{9242AE60-CD8C-4A10-BB8F-52159D0BE83E}">
      <dgm:prSet/>
      <dgm:spPr/>
      <dgm:t>
        <a:bodyPr/>
        <a:lstStyle/>
        <a:p>
          <a:endParaRPr lang="en-US"/>
        </a:p>
      </dgm:t>
    </dgm:pt>
    <dgm:pt modelId="{7E65CB81-6AEF-4849-B578-AF676C4B1F4D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F163BC13-864D-44D0-9E80-26AB9D61936B}" type="parTrans" cxnId="{F2E1D14A-4B72-4DCD-8722-C8D2A2D7D09A}">
      <dgm:prSet/>
      <dgm:spPr/>
      <dgm:t>
        <a:bodyPr/>
        <a:lstStyle/>
        <a:p>
          <a:endParaRPr lang="en-US"/>
        </a:p>
      </dgm:t>
    </dgm:pt>
    <dgm:pt modelId="{61C1C74F-CABE-4D93-A394-A23B34EE1C67}" type="sibTrans" cxnId="{F2E1D14A-4B72-4DCD-8722-C8D2A2D7D09A}">
      <dgm:prSet/>
      <dgm:spPr/>
      <dgm:t>
        <a:bodyPr/>
        <a:lstStyle/>
        <a:p>
          <a:endParaRPr lang="en-US"/>
        </a:p>
      </dgm:t>
    </dgm:pt>
    <dgm:pt modelId="{562548C6-E83B-4F82-90AF-1C6E28BDC640}">
      <dgm:prSet phldrT="[Text]" custT="1"/>
      <dgm:spPr/>
      <dgm:t>
        <a:bodyPr/>
        <a:lstStyle/>
        <a:p>
          <a:r>
            <a:rPr lang="en-US" sz="2200" dirty="0"/>
            <a:t>Uma das </a:t>
          </a:r>
          <a:r>
            <a:rPr lang="en-US" sz="2200" dirty="0" err="1"/>
            <a:t>mais</a:t>
          </a:r>
          <a:r>
            <a:rPr lang="en-US" sz="2200" dirty="0"/>
            <a:t> </a:t>
          </a:r>
          <a:r>
            <a:rPr lang="en-US" sz="2200" dirty="0" err="1"/>
            <a:t>usada</a:t>
          </a:r>
          <a:r>
            <a:rPr lang="en-US" sz="2200" dirty="0"/>
            <a:t> </a:t>
          </a:r>
          <a:r>
            <a:rPr lang="en-US" sz="2200" dirty="0" err="1"/>
            <a:t>atualmente</a:t>
          </a:r>
          <a:r>
            <a:rPr lang="en-US" sz="2200" dirty="0"/>
            <a:t> </a:t>
          </a:r>
          <a:r>
            <a:rPr lang="en-US" sz="1400" baseline="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[6]</a:t>
          </a:r>
          <a:r>
            <a:rPr lang="en-US" sz="1400" baseline="0" dirty="0">
              <a:solidFill>
                <a:schemeClr val="bg2">
                  <a:lumMod val="20000"/>
                  <a:lumOff val="80000"/>
                </a:schemeClr>
              </a:solidFill>
            </a:rPr>
            <a:t> </a:t>
          </a:r>
          <a:r>
            <a:rPr lang="en-US" sz="1400" baseline="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[7]</a:t>
          </a:r>
          <a:endParaRPr lang="en-US" sz="2200" baseline="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C4B52C45-36FA-4984-8155-B931EDFEE77D}" type="parTrans" cxnId="{C3B99033-8031-4B3C-95D9-B120261F8794}">
      <dgm:prSet/>
      <dgm:spPr/>
      <dgm:t>
        <a:bodyPr/>
        <a:lstStyle/>
        <a:p>
          <a:endParaRPr lang="en-US"/>
        </a:p>
      </dgm:t>
    </dgm:pt>
    <dgm:pt modelId="{8B52FF34-0C58-400C-A2C9-4F029703400A}" type="sibTrans" cxnId="{C3B99033-8031-4B3C-95D9-B120261F8794}">
      <dgm:prSet/>
      <dgm:spPr/>
      <dgm:t>
        <a:bodyPr/>
        <a:lstStyle/>
        <a:p>
          <a:endParaRPr lang="en-US"/>
        </a:p>
      </dgm:t>
    </dgm:pt>
    <dgm:pt modelId="{DB2A1DD4-F4D4-45B2-89F3-A2C13A5373AD}">
      <dgm:prSet phldrT="[Text]"/>
      <dgm:spPr/>
      <dgm:t>
        <a:bodyPr/>
        <a:lstStyle/>
        <a:p>
          <a:r>
            <a:rPr lang="en-US" dirty="0" err="1"/>
            <a:t>Futuro</a:t>
          </a:r>
          <a:r>
            <a:rPr lang="en-US" dirty="0"/>
            <a:t> </a:t>
          </a:r>
          <a:r>
            <a:rPr lang="en-US" dirty="0" err="1"/>
            <a:t>amplo</a:t>
          </a:r>
          <a:r>
            <a:rPr lang="en-US" dirty="0"/>
            <a:t> </a:t>
          </a:r>
          <a:r>
            <a:rPr lang="en-US" dirty="0" err="1"/>
            <a:t>uso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ABB</a:t>
          </a:r>
        </a:p>
      </dgm:t>
    </dgm:pt>
    <dgm:pt modelId="{A031B083-A916-4F23-AF45-A5575D713742}" type="parTrans" cxnId="{7C87B16E-3AD9-40E5-A178-ADB0F6380947}">
      <dgm:prSet/>
      <dgm:spPr/>
      <dgm:t>
        <a:bodyPr/>
        <a:lstStyle/>
        <a:p>
          <a:endParaRPr lang="en-US"/>
        </a:p>
      </dgm:t>
    </dgm:pt>
    <dgm:pt modelId="{C406E890-4F5C-4F49-BBAA-C2897D9B6B43}" type="sibTrans" cxnId="{7C87B16E-3AD9-40E5-A178-ADB0F6380947}">
      <dgm:prSet/>
      <dgm:spPr/>
      <dgm:t>
        <a:bodyPr/>
        <a:lstStyle/>
        <a:p>
          <a:endParaRPr lang="en-US"/>
        </a:p>
      </dgm:t>
    </dgm:pt>
    <dgm:pt modelId="{6A50FB28-4F07-4B35-AAE1-331C6B5006FC}">
      <dgm:prSet phldrT="[Text]"/>
      <dgm:spPr/>
      <dgm:t>
        <a:bodyPr/>
        <a:lstStyle/>
        <a:p>
          <a:r>
            <a:rPr lang="en-US" dirty="0"/>
            <a:t>ABB Ability Platform</a:t>
          </a:r>
        </a:p>
      </dgm:t>
    </dgm:pt>
    <dgm:pt modelId="{C124481D-FF0A-4CF2-93DF-F3AD398F0F14}" type="parTrans" cxnId="{8732A026-603F-451D-8C84-ED2FBCAF5A72}">
      <dgm:prSet/>
      <dgm:spPr/>
      <dgm:t>
        <a:bodyPr/>
        <a:lstStyle/>
        <a:p>
          <a:endParaRPr lang="en-US"/>
        </a:p>
      </dgm:t>
    </dgm:pt>
    <dgm:pt modelId="{0C70CD42-010A-483D-9B0E-F67983A94CCC}" type="sibTrans" cxnId="{8732A026-603F-451D-8C84-ED2FBCAF5A72}">
      <dgm:prSet/>
      <dgm:spPr/>
      <dgm:t>
        <a:bodyPr/>
        <a:lstStyle/>
        <a:p>
          <a:endParaRPr lang="en-US"/>
        </a:p>
      </dgm:t>
    </dgm:pt>
    <dgm:pt modelId="{B58FAE74-FAC4-4961-8BFD-19508DC8894B}">
      <dgm:prSet phldrT="[Text]"/>
      <dgm:spPr/>
      <dgm:t>
        <a:bodyPr/>
        <a:lstStyle/>
        <a:p>
          <a:r>
            <a:rPr lang="en-US" dirty="0"/>
            <a:t>ABB Ability Edge</a:t>
          </a:r>
        </a:p>
      </dgm:t>
    </dgm:pt>
    <dgm:pt modelId="{992ECC6A-3915-457E-B1DD-AB99894B7DAA}" type="parTrans" cxnId="{9688857F-FFAB-4661-9713-BF4C46A86AAB}">
      <dgm:prSet/>
      <dgm:spPr/>
      <dgm:t>
        <a:bodyPr/>
        <a:lstStyle/>
        <a:p>
          <a:endParaRPr lang="en-US"/>
        </a:p>
      </dgm:t>
    </dgm:pt>
    <dgm:pt modelId="{485B9A78-E173-47A3-A354-900BE2B352E7}" type="sibTrans" cxnId="{9688857F-FFAB-4661-9713-BF4C46A86AAB}">
      <dgm:prSet/>
      <dgm:spPr/>
      <dgm:t>
        <a:bodyPr/>
        <a:lstStyle/>
        <a:p>
          <a:endParaRPr lang="en-US"/>
        </a:p>
      </dgm:t>
    </dgm:pt>
    <dgm:pt modelId="{43BB04CB-19D0-40F0-93C5-7D203D04C7D8}">
      <dgm:prSet phldrT="[Text]"/>
      <dgm:spPr/>
      <dgm:t>
        <a:bodyPr/>
        <a:lstStyle/>
        <a:p>
          <a:r>
            <a:rPr lang="en-US" dirty="0" err="1"/>
            <a:t>Inteligência</a:t>
          </a:r>
          <a:r>
            <a:rPr lang="en-US" dirty="0"/>
            <a:t> Artificial</a:t>
          </a:r>
        </a:p>
      </dgm:t>
    </dgm:pt>
    <dgm:pt modelId="{3546BC3B-C478-4EEE-94A3-273B270ABBA6}" type="parTrans" cxnId="{B02F752D-B55E-4150-9E63-56F1A66A067D}">
      <dgm:prSet/>
      <dgm:spPr/>
      <dgm:t>
        <a:bodyPr/>
        <a:lstStyle/>
        <a:p>
          <a:endParaRPr lang="en-US"/>
        </a:p>
      </dgm:t>
    </dgm:pt>
    <dgm:pt modelId="{8139D19D-2C18-4607-B780-45040E76AD1B}" type="sibTrans" cxnId="{B02F752D-B55E-4150-9E63-56F1A66A067D}">
      <dgm:prSet/>
      <dgm:spPr/>
      <dgm:t>
        <a:bodyPr/>
        <a:lstStyle/>
        <a:p>
          <a:endParaRPr lang="en-US"/>
        </a:p>
      </dgm:t>
    </dgm:pt>
    <dgm:pt modelId="{25385A47-D3A3-45B2-90AE-04914106F059}">
      <dgm:prSet phldrT="[Text]"/>
      <dgm:spPr/>
      <dgm:t>
        <a:bodyPr/>
        <a:lstStyle/>
        <a:p>
          <a:r>
            <a:rPr lang="en-US" dirty="0" err="1"/>
            <a:t>etc</a:t>
          </a:r>
          <a:endParaRPr lang="en-US" dirty="0"/>
        </a:p>
      </dgm:t>
    </dgm:pt>
    <dgm:pt modelId="{892206DC-BFA0-4EBE-A72B-BF83C4D5D39E}" type="parTrans" cxnId="{B2851698-70F1-4350-96AE-1A31A486B4C5}">
      <dgm:prSet/>
      <dgm:spPr/>
      <dgm:t>
        <a:bodyPr/>
        <a:lstStyle/>
        <a:p>
          <a:endParaRPr lang="en-US"/>
        </a:p>
      </dgm:t>
    </dgm:pt>
    <dgm:pt modelId="{4B414CC8-37ED-4239-80A7-F75FC1637155}" type="sibTrans" cxnId="{B2851698-70F1-4350-96AE-1A31A486B4C5}">
      <dgm:prSet/>
      <dgm:spPr/>
      <dgm:t>
        <a:bodyPr/>
        <a:lstStyle/>
        <a:p>
          <a:endParaRPr lang="en-US"/>
        </a:p>
      </dgm:t>
    </dgm:pt>
    <dgm:pt modelId="{31A60C73-5FD8-42E0-99B3-0B01669E731D}">
      <dgm:prSet phldrT="[Text]" phldr="1"/>
      <dgm:spPr/>
      <dgm:t>
        <a:bodyPr/>
        <a:lstStyle/>
        <a:p>
          <a:pPr>
            <a:buNone/>
          </a:pPr>
          <a:endParaRPr lang="en-US" dirty="0"/>
        </a:p>
      </dgm:t>
    </dgm:pt>
    <dgm:pt modelId="{70429D96-AFF8-4904-950E-824FF1DA01D1}" type="sibTrans" cxnId="{EAA99D94-823B-4505-998E-510100D9194D}">
      <dgm:prSet/>
      <dgm:spPr/>
      <dgm:t>
        <a:bodyPr/>
        <a:lstStyle/>
        <a:p>
          <a:endParaRPr lang="en-US"/>
        </a:p>
      </dgm:t>
    </dgm:pt>
    <dgm:pt modelId="{E7DA997C-54DF-4D10-961D-DACA1ADE78B7}" type="parTrans" cxnId="{EAA99D94-823B-4505-998E-510100D9194D}">
      <dgm:prSet/>
      <dgm:spPr/>
      <dgm:t>
        <a:bodyPr/>
        <a:lstStyle/>
        <a:p>
          <a:endParaRPr lang="en-US"/>
        </a:p>
      </dgm:t>
    </dgm:pt>
    <dgm:pt modelId="{33F294F3-D654-43A3-ACEA-F0BE81782394}" type="pres">
      <dgm:prSet presAssocID="{47F0B7A2-2517-4FB6-B128-3157F6856D29}" presName="Name0" presStyleCnt="0">
        <dgm:presLayoutVars>
          <dgm:dir/>
          <dgm:animLvl val="lvl"/>
          <dgm:resizeHandles val="exact"/>
        </dgm:presLayoutVars>
      </dgm:prSet>
      <dgm:spPr/>
    </dgm:pt>
    <dgm:pt modelId="{36731149-18C2-4E1A-AB30-CFD613C57842}" type="pres">
      <dgm:prSet presAssocID="{4C81FA76-0AA1-422B-B04D-B3EA8FE432C8}" presName="linNode" presStyleCnt="0"/>
      <dgm:spPr/>
    </dgm:pt>
    <dgm:pt modelId="{163A3F35-E54F-458D-92CE-86E347BA8856}" type="pres">
      <dgm:prSet presAssocID="{4C81FA76-0AA1-422B-B04D-B3EA8FE432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CDD6519-7058-4414-993C-825422AFF8AD}" type="pres">
      <dgm:prSet presAssocID="{4C81FA76-0AA1-422B-B04D-B3EA8FE432C8}" presName="descendantText" presStyleLbl="alignAccFollowNode1" presStyleIdx="0" presStyleCnt="3">
        <dgm:presLayoutVars>
          <dgm:bulletEnabled val="1"/>
        </dgm:presLayoutVars>
      </dgm:prSet>
      <dgm:spPr/>
    </dgm:pt>
    <dgm:pt modelId="{D3A76FEE-39C2-4DA6-A564-69ACCF056D9E}" type="pres">
      <dgm:prSet presAssocID="{8B79ED6E-AFDE-4607-86FF-2D39B14665E5}" presName="sp" presStyleCnt="0"/>
      <dgm:spPr/>
    </dgm:pt>
    <dgm:pt modelId="{1E7BFF72-83C8-4E15-B851-1630C50609AC}" type="pres">
      <dgm:prSet presAssocID="{562548C6-E83B-4F82-90AF-1C6E28BDC640}" presName="linNode" presStyleCnt="0"/>
      <dgm:spPr/>
    </dgm:pt>
    <dgm:pt modelId="{D8FD0067-BF78-49B2-828D-4F207831B791}" type="pres">
      <dgm:prSet presAssocID="{562548C6-E83B-4F82-90AF-1C6E28BDC640}" presName="parentText" presStyleLbl="node1" presStyleIdx="1" presStyleCnt="3" custScaleY="177709">
        <dgm:presLayoutVars>
          <dgm:chMax val="1"/>
          <dgm:bulletEnabled val="1"/>
        </dgm:presLayoutVars>
      </dgm:prSet>
      <dgm:spPr/>
    </dgm:pt>
    <dgm:pt modelId="{694F07CC-B175-4ECE-83F9-B3A92B0FD4F9}" type="pres">
      <dgm:prSet presAssocID="{562548C6-E83B-4F82-90AF-1C6E28BDC640}" presName="descendantText" presStyleLbl="alignAccFollowNode1" presStyleIdx="1" presStyleCnt="3" custScaleY="179546">
        <dgm:presLayoutVars>
          <dgm:bulletEnabled val="1"/>
        </dgm:presLayoutVars>
      </dgm:prSet>
      <dgm:spPr/>
    </dgm:pt>
    <dgm:pt modelId="{B956CAEC-6C67-43A9-B2A2-1BD67909373A}" type="pres">
      <dgm:prSet presAssocID="{8B52FF34-0C58-400C-A2C9-4F029703400A}" presName="sp" presStyleCnt="0"/>
      <dgm:spPr/>
    </dgm:pt>
    <dgm:pt modelId="{4133F11C-B23F-4C06-AE3B-BB2F11737C2D}" type="pres">
      <dgm:prSet presAssocID="{DB2A1DD4-F4D4-45B2-89F3-A2C13A5373AD}" presName="linNode" presStyleCnt="0"/>
      <dgm:spPr/>
    </dgm:pt>
    <dgm:pt modelId="{CD53CF0F-B7A9-476B-99EC-279229FED788}" type="pres">
      <dgm:prSet presAssocID="{DB2A1DD4-F4D4-45B2-89F3-A2C13A5373A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7777F3D-0B34-44F3-9C64-45586D6F034F}" type="pres">
      <dgm:prSet presAssocID="{DB2A1DD4-F4D4-45B2-89F3-A2C13A5373A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C09320B-F409-481D-BFB9-C859DBEFFFA9}" srcId="{47F0B7A2-2517-4FB6-B128-3157F6856D29}" destId="{4C81FA76-0AA1-422B-B04D-B3EA8FE432C8}" srcOrd="0" destOrd="0" parTransId="{927370AD-9227-4E89-8E19-FDBE362C1B1C}" sibTransId="{8B79ED6E-AFDE-4607-86FF-2D39B14665E5}"/>
    <dgm:cxn modelId="{5907A710-CE34-4920-92FC-2948F2AEF15B}" type="presOf" srcId="{25385A47-D3A3-45B2-90AE-04914106F059}" destId="{F7777F3D-0B34-44F3-9C64-45586D6F034F}" srcOrd="0" destOrd="2" presId="urn:microsoft.com/office/officeart/2005/8/layout/vList5"/>
    <dgm:cxn modelId="{8732A026-603F-451D-8C84-ED2FBCAF5A72}" srcId="{DB2A1DD4-F4D4-45B2-89F3-A2C13A5373AD}" destId="{6A50FB28-4F07-4B35-AAE1-331C6B5006FC}" srcOrd="0" destOrd="0" parTransId="{C124481D-FF0A-4CF2-93DF-F3AD398F0F14}" sibTransId="{0C70CD42-010A-483D-9B0E-F67983A94CCC}"/>
    <dgm:cxn modelId="{B02F752D-B55E-4150-9E63-56F1A66A067D}" srcId="{4C81FA76-0AA1-422B-B04D-B3EA8FE432C8}" destId="{43BB04CB-19D0-40F0-93C5-7D203D04C7D8}" srcOrd="1" destOrd="0" parTransId="{3546BC3B-C478-4EEE-94A3-273B270ABBA6}" sibTransId="{8139D19D-2C18-4607-B780-45040E76AD1B}"/>
    <dgm:cxn modelId="{C3B99033-8031-4B3C-95D9-B120261F8794}" srcId="{47F0B7A2-2517-4FB6-B128-3157F6856D29}" destId="{562548C6-E83B-4F82-90AF-1C6E28BDC640}" srcOrd="1" destOrd="0" parTransId="{C4B52C45-36FA-4984-8155-B931EDFEE77D}" sibTransId="{8B52FF34-0C58-400C-A2C9-4F029703400A}"/>
    <dgm:cxn modelId="{5854DF40-0BD4-4C8D-B0A3-C19A4F2EBF26}" type="presOf" srcId="{7E65CB81-6AEF-4849-B578-AF676C4B1F4D}" destId="{ECDD6519-7058-4414-993C-825422AFF8AD}" srcOrd="0" destOrd="2" presId="urn:microsoft.com/office/officeart/2005/8/layout/vList5"/>
    <dgm:cxn modelId="{9242AE60-CD8C-4A10-BB8F-52159D0BE83E}" srcId="{4C81FA76-0AA1-422B-B04D-B3EA8FE432C8}" destId="{9E757EBF-AAA7-46A1-9E52-2E806180D8C6}" srcOrd="0" destOrd="0" parTransId="{01D1BC3A-14C7-40E2-85C0-4073DA1B92D0}" sibTransId="{C1A6047E-4FC5-47D0-A42E-8166ACD84E62}"/>
    <dgm:cxn modelId="{F2E1D14A-4B72-4DCD-8722-C8D2A2D7D09A}" srcId="{4C81FA76-0AA1-422B-B04D-B3EA8FE432C8}" destId="{7E65CB81-6AEF-4849-B578-AF676C4B1F4D}" srcOrd="2" destOrd="0" parTransId="{F163BC13-864D-44D0-9E80-26AB9D61936B}" sibTransId="{61C1C74F-CABE-4D93-A394-A23B34EE1C67}"/>
    <dgm:cxn modelId="{7C87B16E-3AD9-40E5-A178-ADB0F6380947}" srcId="{47F0B7A2-2517-4FB6-B128-3157F6856D29}" destId="{DB2A1DD4-F4D4-45B2-89F3-A2C13A5373AD}" srcOrd="2" destOrd="0" parTransId="{A031B083-A916-4F23-AF45-A5575D713742}" sibTransId="{C406E890-4F5C-4F49-BBAA-C2897D9B6B43}"/>
    <dgm:cxn modelId="{91849F4F-C4B4-49D5-B720-370356F16D3A}" type="presOf" srcId="{31A60C73-5FD8-42E0-99B3-0B01669E731D}" destId="{694F07CC-B175-4ECE-83F9-B3A92B0FD4F9}" srcOrd="0" destOrd="0" presId="urn:microsoft.com/office/officeart/2005/8/layout/vList5"/>
    <dgm:cxn modelId="{363AA973-9BC0-4CB4-B3EF-FCC69CF72559}" type="presOf" srcId="{4C81FA76-0AA1-422B-B04D-B3EA8FE432C8}" destId="{163A3F35-E54F-458D-92CE-86E347BA8856}" srcOrd="0" destOrd="0" presId="urn:microsoft.com/office/officeart/2005/8/layout/vList5"/>
    <dgm:cxn modelId="{D9C87E7F-7206-4195-B11A-D409D95C68B8}" type="presOf" srcId="{B58FAE74-FAC4-4961-8BFD-19508DC8894B}" destId="{F7777F3D-0B34-44F3-9C64-45586D6F034F}" srcOrd="0" destOrd="1" presId="urn:microsoft.com/office/officeart/2005/8/layout/vList5"/>
    <dgm:cxn modelId="{9688857F-FFAB-4661-9713-BF4C46A86AAB}" srcId="{DB2A1DD4-F4D4-45B2-89F3-A2C13A5373AD}" destId="{B58FAE74-FAC4-4961-8BFD-19508DC8894B}" srcOrd="1" destOrd="0" parTransId="{992ECC6A-3915-457E-B1DD-AB99894B7DAA}" sibTransId="{485B9A78-E173-47A3-A354-900BE2B352E7}"/>
    <dgm:cxn modelId="{EAA99D94-823B-4505-998E-510100D9194D}" srcId="{562548C6-E83B-4F82-90AF-1C6E28BDC640}" destId="{31A60C73-5FD8-42E0-99B3-0B01669E731D}" srcOrd="0" destOrd="0" parTransId="{E7DA997C-54DF-4D10-961D-DACA1ADE78B7}" sibTransId="{70429D96-AFF8-4904-950E-824FF1DA01D1}"/>
    <dgm:cxn modelId="{B2851698-70F1-4350-96AE-1A31A486B4C5}" srcId="{DB2A1DD4-F4D4-45B2-89F3-A2C13A5373AD}" destId="{25385A47-D3A3-45B2-90AE-04914106F059}" srcOrd="2" destOrd="0" parTransId="{892206DC-BFA0-4EBE-A72B-BF83C4D5D39E}" sibTransId="{4B414CC8-37ED-4239-80A7-F75FC1637155}"/>
    <dgm:cxn modelId="{3CBA8CAB-30DE-433B-9555-66980A0A07D6}" type="presOf" srcId="{47F0B7A2-2517-4FB6-B128-3157F6856D29}" destId="{33F294F3-D654-43A3-ACEA-F0BE81782394}" srcOrd="0" destOrd="0" presId="urn:microsoft.com/office/officeart/2005/8/layout/vList5"/>
    <dgm:cxn modelId="{92259DBD-EA80-4DC5-B81B-CDF2051180EA}" type="presOf" srcId="{DB2A1DD4-F4D4-45B2-89F3-A2C13A5373AD}" destId="{CD53CF0F-B7A9-476B-99EC-279229FED788}" srcOrd="0" destOrd="0" presId="urn:microsoft.com/office/officeart/2005/8/layout/vList5"/>
    <dgm:cxn modelId="{1605A9D1-F0E7-41C0-97E5-247BC7BB8435}" type="presOf" srcId="{6A50FB28-4F07-4B35-AAE1-331C6B5006FC}" destId="{F7777F3D-0B34-44F3-9C64-45586D6F034F}" srcOrd="0" destOrd="0" presId="urn:microsoft.com/office/officeart/2005/8/layout/vList5"/>
    <dgm:cxn modelId="{80FEBCF2-8FBC-478B-93E8-463BBE5D6D09}" type="presOf" srcId="{43BB04CB-19D0-40F0-93C5-7D203D04C7D8}" destId="{ECDD6519-7058-4414-993C-825422AFF8AD}" srcOrd="0" destOrd="1" presId="urn:microsoft.com/office/officeart/2005/8/layout/vList5"/>
    <dgm:cxn modelId="{655897F7-FDAA-470E-A5F2-DA81AE14E5C9}" type="presOf" srcId="{9E757EBF-AAA7-46A1-9E52-2E806180D8C6}" destId="{ECDD6519-7058-4414-993C-825422AFF8AD}" srcOrd="0" destOrd="0" presId="urn:microsoft.com/office/officeart/2005/8/layout/vList5"/>
    <dgm:cxn modelId="{B6652EFE-819C-44A2-8C39-ABE26108A20E}" type="presOf" srcId="{562548C6-E83B-4F82-90AF-1C6E28BDC640}" destId="{D8FD0067-BF78-49B2-828D-4F207831B791}" srcOrd="0" destOrd="0" presId="urn:microsoft.com/office/officeart/2005/8/layout/vList5"/>
    <dgm:cxn modelId="{22E2638F-C645-49F1-815B-5091E21BA49C}" type="presParOf" srcId="{33F294F3-D654-43A3-ACEA-F0BE81782394}" destId="{36731149-18C2-4E1A-AB30-CFD613C57842}" srcOrd="0" destOrd="0" presId="urn:microsoft.com/office/officeart/2005/8/layout/vList5"/>
    <dgm:cxn modelId="{481A9AE3-4412-4A7A-91B6-A402761B3F29}" type="presParOf" srcId="{36731149-18C2-4E1A-AB30-CFD613C57842}" destId="{163A3F35-E54F-458D-92CE-86E347BA8856}" srcOrd="0" destOrd="0" presId="urn:microsoft.com/office/officeart/2005/8/layout/vList5"/>
    <dgm:cxn modelId="{0A8BE73F-1CF1-4A85-9476-7D1197994796}" type="presParOf" srcId="{36731149-18C2-4E1A-AB30-CFD613C57842}" destId="{ECDD6519-7058-4414-993C-825422AFF8AD}" srcOrd="1" destOrd="0" presId="urn:microsoft.com/office/officeart/2005/8/layout/vList5"/>
    <dgm:cxn modelId="{9E1F1EC3-C1BD-4AE2-951F-6E0A46682612}" type="presParOf" srcId="{33F294F3-D654-43A3-ACEA-F0BE81782394}" destId="{D3A76FEE-39C2-4DA6-A564-69ACCF056D9E}" srcOrd="1" destOrd="0" presId="urn:microsoft.com/office/officeart/2005/8/layout/vList5"/>
    <dgm:cxn modelId="{ACB23DB0-C567-4489-94BE-0AE805E4A642}" type="presParOf" srcId="{33F294F3-D654-43A3-ACEA-F0BE81782394}" destId="{1E7BFF72-83C8-4E15-B851-1630C50609AC}" srcOrd="2" destOrd="0" presId="urn:microsoft.com/office/officeart/2005/8/layout/vList5"/>
    <dgm:cxn modelId="{8F8BB152-9639-442D-82EE-6CE0EEFB57BF}" type="presParOf" srcId="{1E7BFF72-83C8-4E15-B851-1630C50609AC}" destId="{D8FD0067-BF78-49B2-828D-4F207831B791}" srcOrd="0" destOrd="0" presId="urn:microsoft.com/office/officeart/2005/8/layout/vList5"/>
    <dgm:cxn modelId="{143560A7-2C9E-4394-9130-2845397324C8}" type="presParOf" srcId="{1E7BFF72-83C8-4E15-B851-1630C50609AC}" destId="{694F07CC-B175-4ECE-83F9-B3A92B0FD4F9}" srcOrd="1" destOrd="0" presId="urn:microsoft.com/office/officeart/2005/8/layout/vList5"/>
    <dgm:cxn modelId="{C324E475-D4AE-4427-8245-5CF365CC59CA}" type="presParOf" srcId="{33F294F3-D654-43A3-ACEA-F0BE81782394}" destId="{B956CAEC-6C67-43A9-B2A2-1BD67909373A}" srcOrd="3" destOrd="0" presId="urn:microsoft.com/office/officeart/2005/8/layout/vList5"/>
    <dgm:cxn modelId="{0396C8D4-0839-43B5-9E06-0A3B7E56C4D5}" type="presParOf" srcId="{33F294F3-D654-43A3-ACEA-F0BE81782394}" destId="{4133F11C-B23F-4C06-AE3B-BB2F11737C2D}" srcOrd="4" destOrd="0" presId="urn:microsoft.com/office/officeart/2005/8/layout/vList5"/>
    <dgm:cxn modelId="{EDD21095-FA62-4D3A-B734-5B2C3BA66709}" type="presParOf" srcId="{4133F11C-B23F-4C06-AE3B-BB2F11737C2D}" destId="{CD53CF0F-B7A9-476B-99EC-279229FED788}" srcOrd="0" destOrd="0" presId="urn:microsoft.com/office/officeart/2005/8/layout/vList5"/>
    <dgm:cxn modelId="{D57044C7-76D2-4C51-8E21-8E5DA45D84B3}" type="presParOf" srcId="{4133F11C-B23F-4C06-AE3B-BB2F11737C2D}" destId="{F7777F3D-0B34-44F3-9C64-45586D6F0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ACF6D-A8DA-4EE5-804C-04A51FD7D742}">
      <dsp:nvSpPr>
        <dsp:cNvPr id="0" name=""/>
        <dsp:cNvSpPr/>
      </dsp:nvSpPr>
      <dsp:spPr>
        <a:xfrm>
          <a:off x="0" y="2417823"/>
          <a:ext cx="11526369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90-EA85-42D8-8CDD-6691D3E43CAD}">
      <dsp:nvSpPr>
        <dsp:cNvPr id="0" name=""/>
        <dsp:cNvSpPr/>
      </dsp:nvSpPr>
      <dsp:spPr>
        <a:xfrm>
          <a:off x="576318" y="2211183"/>
          <a:ext cx="806845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69" tIns="0" rIns="3049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Criada em 1990 por Guido van Rossum</a:t>
          </a:r>
          <a:endParaRPr lang="en-US" sz="1400" kern="1200" dirty="0"/>
        </a:p>
      </dsp:txBody>
      <dsp:txXfrm>
        <a:off x="596493" y="2231358"/>
        <a:ext cx="8028108" cy="372930"/>
      </dsp:txXfrm>
    </dsp:sp>
    <dsp:sp modelId="{91F059BE-7CA0-4A1B-A495-5817CAF8B331}">
      <dsp:nvSpPr>
        <dsp:cNvPr id="0" name=""/>
        <dsp:cNvSpPr/>
      </dsp:nvSpPr>
      <dsp:spPr>
        <a:xfrm>
          <a:off x="0" y="3052863"/>
          <a:ext cx="11526369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D425B-5602-4E94-ABBB-60339A541E21}">
      <dsp:nvSpPr>
        <dsp:cNvPr id="0" name=""/>
        <dsp:cNvSpPr/>
      </dsp:nvSpPr>
      <dsp:spPr>
        <a:xfrm>
          <a:off x="576318" y="2846223"/>
          <a:ext cx="806845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69" tIns="0" rIns="3049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Linguagem interpretada (alto nível)</a:t>
          </a:r>
          <a:endParaRPr lang="en-US" sz="1400" kern="1200" dirty="0"/>
        </a:p>
      </dsp:txBody>
      <dsp:txXfrm>
        <a:off x="596493" y="2866398"/>
        <a:ext cx="8028108" cy="372930"/>
      </dsp:txXfrm>
    </dsp:sp>
    <dsp:sp modelId="{B704D7C4-04A0-4580-A9F4-D1FEACA258ED}">
      <dsp:nvSpPr>
        <dsp:cNvPr id="0" name=""/>
        <dsp:cNvSpPr/>
      </dsp:nvSpPr>
      <dsp:spPr>
        <a:xfrm>
          <a:off x="0" y="3687903"/>
          <a:ext cx="11526369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D50C-82E8-4442-872E-B605DCF9842D}">
      <dsp:nvSpPr>
        <dsp:cNvPr id="0" name=""/>
        <dsp:cNvSpPr/>
      </dsp:nvSpPr>
      <dsp:spPr>
        <a:xfrm>
          <a:off x="576318" y="3481263"/>
          <a:ext cx="806845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69" tIns="0" rIns="3049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Sintaxe de simples entendimento</a:t>
          </a:r>
          <a:endParaRPr lang="en-US" sz="1400" kern="1200" dirty="0"/>
        </a:p>
      </dsp:txBody>
      <dsp:txXfrm>
        <a:off x="596493" y="3501438"/>
        <a:ext cx="8028108" cy="372930"/>
      </dsp:txXfrm>
    </dsp:sp>
    <dsp:sp modelId="{D57A0F43-A046-4829-A433-C89CA17AD756}">
      <dsp:nvSpPr>
        <dsp:cNvPr id="0" name=""/>
        <dsp:cNvSpPr/>
      </dsp:nvSpPr>
      <dsp:spPr>
        <a:xfrm>
          <a:off x="0" y="4322943"/>
          <a:ext cx="11526369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9244C-FA26-493D-967E-1499206133C8}">
      <dsp:nvSpPr>
        <dsp:cNvPr id="0" name=""/>
        <dsp:cNvSpPr/>
      </dsp:nvSpPr>
      <dsp:spPr>
        <a:xfrm>
          <a:off x="576318" y="4116303"/>
          <a:ext cx="806845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69" tIns="0" rIns="3049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Suporta pacotes modulares</a:t>
          </a:r>
          <a:endParaRPr lang="en-US" sz="1400" kern="1200" dirty="0"/>
        </a:p>
      </dsp:txBody>
      <dsp:txXfrm>
        <a:off x="596493" y="4136478"/>
        <a:ext cx="8028108" cy="372930"/>
      </dsp:txXfrm>
    </dsp:sp>
    <dsp:sp modelId="{34888F4F-DCE6-4CA5-8EA2-72526F1BAFD4}">
      <dsp:nvSpPr>
        <dsp:cNvPr id="0" name=""/>
        <dsp:cNvSpPr/>
      </dsp:nvSpPr>
      <dsp:spPr>
        <a:xfrm>
          <a:off x="0" y="4957983"/>
          <a:ext cx="11526369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20B38-3980-4084-94A0-45876D4399C1}">
      <dsp:nvSpPr>
        <dsp:cNvPr id="0" name=""/>
        <dsp:cNvSpPr/>
      </dsp:nvSpPr>
      <dsp:spPr>
        <a:xfrm>
          <a:off x="576318" y="4751343"/>
          <a:ext cx="806845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969" tIns="0" rIns="3049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 paradigma: funcional, imperativa, orientada a objetos, estruturada e reflectiva</a:t>
          </a:r>
          <a:endParaRPr lang="en-US" sz="1400" kern="1200" dirty="0"/>
        </a:p>
      </dsp:txBody>
      <dsp:txXfrm>
        <a:off x="596493" y="4771518"/>
        <a:ext cx="802810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D6519-7058-4414-993C-825422AFF8AD}">
      <dsp:nvSpPr>
        <dsp:cNvPr id="0" name=""/>
        <dsp:cNvSpPr/>
      </dsp:nvSpPr>
      <dsp:spPr>
        <a:xfrm rot="5400000">
          <a:off x="3461023" y="-1272570"/>
          <a:ext cx="907831" cy="368464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1.434.879 </a:t>
          </a:r>
          <a:r>
            <a:rPr lang="en-US" sz="2300" kern="1200" dirty="0" err="1"/>
            <a:t>perguntas</a:t>
          </a:r>
          <a:r>
            <a:rPr lang="en-US" sz="2300" kern="1200" dirty="0"/>
            <a:t> no </a:t>
          </a:r>
          <a:r>
            <a:rPr lang="en-US" sz="2300" kern="1200" dirty="0" err="1"/>
            <a:t>stackoverflow</a:t>
          </a:r>
          <a:r>
            <a:rPr lang="en-US" sz="1600" kern="1200" baseline="30000" dirty="0">
              <a:hlinkClick xmlns:r="http://schemas.openxmlformats.org/officeDocument/2006/relationships" r:id="rId1"/>
            </a:rPr>
            <a:t>[1]</a:t>
          </a:r>
          <a:endParaRPr lang="en-US" sz="2300" kern="1200" baseline="30000" dirty="0"/>
        </a:p>
      </dsp:txBody>
      <dsp:txXfrm rot="-5400000">
        <a:off x="2072615" y="160155"/>
        <a:ext cx="3640331" cy="819197"/>
      </dsp:txXfrm>
    </dsp:sp>
    <dsp:sp modelId="{163A3F35-E54F-458D-92CE-86E347BA8856}">
      <dsp:nvSpPr>
        <dsp:cNvPr id="0" name=""/>
        <dsp:cNvSpPr/>
      </dsp:nvSpPr>
      <dsp:spPr>
        <a:xfrm>
          <a:off x="0" y="2359"/>
          <a:ext cx="2072615" cy="11347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Grande </a:t>
          </a:r>
          <a:r>
            <a:rPr lang="en-US" sz="2200" kern="1200" dirty="0" err="1"/>
            <a:t>comunidade</a:t>
          </a:r>
          <a:endParaRPr lang="en-US" sz="2200" kern="1200" dirty="0"/>
        </a:p>
      </dsp:txBody>
      <dsp:txXfrm>
        <a:off x="55396" y="57755"/>
        <a:ext cx="1961823" cy="1023997"/>
      </dsp:txXfrm>
    </dsp:sp>
    <dsp:sp modelId="{694F07CC-B175-4ECE-83F9-B3A92B0FD4F9}">
      <dsp:nvSpPr>
        <dsp:cNvPr id="0" name=""/>
        <dsp:cNvSpPr/>
      </dsp:nvSpPr>
      <dsp:spPr>
        <a:xfrm rot="5400000">
          <a:off x="3461023" y="-81041"/>
          <a:ext cx="907831" cy="368464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235.218+ </a:t>
          </a:r>
          <a:r>
            <a:rPr lang="en-US" sz="2300" kern="1200" dirty="0" err="1"/>
            <a:t>projetos</a:t>
          </a:r>
          <a:r>
            <a:rPr lang="en-US" sz="2300" kern="1200" dirty="0"/>
            <a:t> no </a:t>
          </a:r>
          <a:r>
            <a:rPr lang="en-US" sz="2300" kern="1200" dirty="0" err="1"/>
            <a:t>PyPI</a:t>
          </a:r>
          <a:r>
            <a:rPr lang="en-US" sz="1600" kern="1200" baseline="30000" dirty="0">
              <a:hlinkClick xmlns:r="http://schemas.openxmlformats.org/officeDocument/2006/relationships" r:id="rId2"/>
            </a:rPr>
            <a:t>[2]</a:t>
          </a:r>
          <a:endParaRPr lang="en-US" sz="2300" kern="1200" baseline="30000" dirty="0"/>
        </a:p>
      </dsp:txBody>
      <dsp:txXfrm rot="-5400000">
        <a:off x="2072615" y="1351684"/>
        <a:ext cx="3640331" cy="819197"/>
      </dsp:txXfrm>
    </dsp:sp>
    <dsp:sp modelId="{D8FD0067-BF78-49B2-828D-4F207831B791}">
      <dsp:nvSpPr>
        <dsp:cNvPr id="0" name=""/>
        <dsp:cNvSpPr/>
      </dsp:nvSpPr>
      <dsp:spPr>
        <a:xfrm>
          <a:off x="0" y="1193888"/>
          <a:ext cx="2072615" cy="11347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Frameworks e </a:t>
          </a:r>
          <a:r>
            <a:rPr lang="en-US" sz="2200" kern="1200" dirty="0" err="1"/>
            <a:t>bibliotecas</a:t>
          </a:r>
          <a:endParaRPr lang="en-US" sz="2200" kern="1200" dirty="0"/>
        </a:p>
      </dsp:txBody>
      <dsp:txXfrm>
        <a:off x="55396" y="1249284"/>
        <a:ext cx="1961823" cy="1023997"/>
      </dsp:txXfrm>
    </dsp:sp>
    <dsp:sp modelId="{F7777F3D-0B34-44F3-9C64-45586D6F034F}">
      <dsp:nvSpPr>
        <dsp:cNvPr id="0" name=""/>
        <dsp:cNvSpPr/>
      </dsp:nvSpPr>
      <dsp:spPr>
        <a:xfrm rot="5400000">
          <a:off x="3461023" y="1110487"/>
          <a:ext cx="907831" cy="368464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Grátis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Código-</a:t>
          </a:r>
          <a:r>
            <a:rPr lang="en-US" sz="2000" kern="1200" dirty="0" err="1"/>
            <a:t>fonte</a:t>
          </a:r>
          <a:r>
            <a:rPr lang="en-US" sz="2000" kern="1200" dirty="0"/>
            <a:t> no </a:t>
          </a:r>
          <a:r>
            <a:rPr lang="en-US" sz="2000" kern="1200" dirty="0" err="1"/>
            <a:t>github</a:t>
          </a:r>
          <a:r>
            <a:rPr lang="en-US" sz="1600" kern="1200" baseline="30000" dirty="0">
              <a:hlinkClick xmlns:r="http://schemas.openxmlformats.org/officeDocument/2006/relationships" r:id="rId3"/>
            </a:rPr>
            <a:t>[3]</a:t>
          </a:r>
          <a:endParaRPr lang="en-US" sz="2300" kern="1200" baseline="30000" dirty="0"/>
        </a:p>
      </dsp:txBody>
      <dsp:txXfrm rot="-5400000">
        <a:off x="2072615" y="2543213"/>
        <a:ext cx="3640331" cy="819197"/>
      </dsp:txXfrm>
    </dsp:sp>
    <dsp:sp modelId="{CD53CF0F-B7A9-476B-99EC-279229FED788}">
      <dsp:nvSpPr>
        <dsp:cNvPr id="0" name=""/>
        <dsp:cNvSpPr/>
      </dsp:nvSpPr>
      <dsp:spPr>
        <a:xfrm>
          <a:off x="0" y="2385417"/>
          <a:ext cx="2072615" cy="11347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Open source*</a:t>
          </a:r>
        </a:p>
      </dsp:txBody>
      <dsp:txXfrm>
        <a:off x="55396" y="2440813"/>
        <a:ext cx="1961823" cy="1023997"/>
      </dsp:txXfrm>
    </dsp:sp>
    <dsp:sp modelId="{0629CC66-D07B-4457-AB1A-975E4C2430A4}">
      <dsp:nvSpPr>
        <dsp:cNvPr id="0" name=""/>
        <dsp:cNvSpPr/>
      </dsp:nvSpPr>
      <dsp:spPr>
        <a:xfrm rot="5400000">
          <a:off x="3461023" y="2302016"/>
          <a:ext cx="907831" cy="368464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Windows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Linus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MacOS</a:t>
          </a:r>
        </a:p>
      </dsp:txBody>
      <dsp:txXfrm rot="-5400000">
        <a:off x="2072615" y="3734742"/>
        <a:ext cx="3640331" cy="819197"/>
      </dsp:txXfrm>
    </dsp:sp>
    <dsp:sp modelId="{55257EEF-FAEE-41D6-B00B-FBD5AD55527A}">
      <dsp:nvSpPr>
        <dsp:cNvPr id="0" name=""/>
        <dsp:cNvSpPr/>
      </dsp:nvSpPr>
      <dsp:spPr>
        <a:xfrm>
          <a:off x="0" y="3576946"/>
          <a:ext cx="2072615" cy="11347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Várias</a:t>
          </a:r>
          <a:r>
            <a:rPr lang="en-US" sz="2100" kern="1200" dirty="0"/>
            <a:t> </a:t>
          </a:r>
          <a:r>
            <a:rPr lang="en-US" sz="2100" kern="1200" dirty="0" err="1"/>
            <a:t>plataformas</a:t>
          </a:r>
          <a:r>
            <a:rPr lang="en-US" sz="1600" kern="1200" baseline="3000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[4]</a:t>
          </a:r>
          <a:endParaRPr lang="en-US" sz="2100" kern="1200" baseline="300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55396" y="3632342"/>
        <a:ext cx="1961823" cy="1023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D6519-7058-4414-993C-825422AFF8AD}">
      <dsp:nvSpPr>
        <dsp:cNvPr id="0" name=""/>
        <dsp:cNvSpPr/>
      </dsp:nvSpPr>
      <dsp:spPr>
        <a:xfrm rot="5400000">
          <a:off x="3352237" y="-1197587"/>
          <a:ext cx="972282" cy="36125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Dispositivos</a:t>
          </a:r>
          <a:r>
            <a:rPr lang="en-US" sz="1600" kern="1200" dirty="0"/>
            <a:t> </a:t>
          </a:r>
          <a:r>
            <a:rPr lang="en-US" sz="1600" kern="1200" dirty="0" err="1"/>
            <a:t>móveis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Inteligência</a:t>
          </a:r>
          <a:r>
            <a:rPr lang="en-US" sz="1600" kern="1200" dirty="0"/>
            <a:t> Artificial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Machine Learning</a:t>
          </a:r>
        </a:p>
      </dsp:txBody>
      <dsp:txXfrm rot="-5400000">
        <a:off x="2032083" y="170030"/>
        <a:ext cx="3565129" cy="877356"/>
      </dsp:txXfrm>
    </dsp:sp>
    <dsp:sp modelId="{163A3F35-E54F-458D-92CE-86E347BA8856}">
      <dsp:nvSpPr>
        <dsp:cNvPr id="0" name=""/>
        <dsp:cNvSpPr/>
      </dsp:nvSpPr>
      <dsp:spPr>
        <a:xfrm>
          <a:off x="0" y="1031"/>
          <a:ext cx="2032083" cy="1215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Web, IoT, ML, AI, </a:t>
          </a:r>
          <a:r>
            <a:rPr lang="en-US" sz="2200" kern="1200" dirty="0" err="1"/>
            <a:t>etc</a:t>
          </a:r>
          <a:r>
            <a:rPr lang="en-US" sz="1600" kern="1200" baseline="3000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[5]</a:t>
          </a:r>
          <a:endParaRPr lang="en-US" sz="2200" kern="1200" baseline="300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59329" y="60360"/>
        <a:ext cx="1913425" cy="1096694"/>
      </dsp:txXfrm>
    </dsp:sp>
    <dsp:sp modelId="{694F07CC-B175-4ECE-83F9-B3A92B0FD4F9}">
      <dsp:nvSpPr>
        <dsp:cNvPr id="0" name=""/>
        <dsp:cNvSpPr/>
      </dsp:nvSpPr>
      <dsp:spPr>
        <a:xfrm rot="5400000">
          <a:off x="2961783" y="552515"/>
          <a:ext cx="1745693" cy="360906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</dsp:txBody>
      <dsp:txXfrm rot="-5400000">
        <a:off x="2030098" y="1569418"/>
        <a:ext cx="3523846" cy="1575257"/>
      </dsp:txXfrm>
    </dsp:sp>
    <dsp:sp modelId="{D8FD0067-BF78-49B2-828D-4F207831B791}">
      <dsp:nvSpPr>
        <dsp:cNvPr id="0" name=""/>
        <dsp:cNvSpPr/>
      </dsp:nvSpPr>
      <dsp:spPr>
        <a:xfrm>
          <a:off x="0" y="1277152"/>
          <a:ext cx="2030098" cy="2159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Uma das </a:t>
          </a:r>
          <a:r>
            <a:rPr lang="en-US" sz="2200" kern="1200" dirty="0" err="1"/>
            <a:t>mais</a:t>
          </a:r>
          <a:r>
            <a:rPr lang="en-US" sz="2200" kern="1200" dirty="0"/>
            <a:t> </a:t>
          </a:r>
          <a:r>
            <a:rPr lang="en-US" sz="2200" kern="1200" dirty="0" err="1"/>
            <a:t>usada</a:t>
          </a:r>
          <a:r>
            <a:rPr lang="en-US" sz="2200" kern="1200" dirty="0"/>
            <a:t> </a:t>
          </a:r>
          <a:r>
            <a:rPr lang="en-US" sz="2200" kern="1200" dirty="0" err="1"/>
            <a:t>atualmente</a:t>
          </a:r>
          <a:r>
            <a:rPr lang="en-US" sz="2200" kern="1200" dirty="0"/>
            <a:t> </a:t>
          </a:r>
          <a:r>
            <a:rPr lang="en-US" sz="1400" kern="1200" baseline="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[6]</a:t>
          </a:r>
          <a:r>
            <a:rPr lang="en-US" sz="1400" kern="1200" baseline="0" dirty="0">
              <a:solidFill>
                <a:schemeClr val="bg2">
                  <a:lumMod val="20000"/>
                  <a:lumOff val="80000"/>
                </a:schemeClr>
              </a:solidFill>
            </a:rPr>
            <a:t> </a:t>
          </a:r>
          <a:r>
            <a:rPr lang="en-US" sz="1400" kern="1200" baseline="0" dirty="0">
              <a:solidFill>
                <a:schemeClr val="bg2">
                  <a:lumMod val="20000"/>
                  <a:lumOff val="8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[7]</a:t>
          </a:r>
          <a:endParaRPr lang="en-US" sz="2200" kern="1200" baseline="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99101" y="1376253"/>
        <a:ext cx="1831896" cy="1961588"/>
      </dsp:txXfrm>
    </dsp:sp>
    <dsp:sp modelId="{F7777F3D-0B34-44F3-9C64-45586D6F034F}">
      <dsp:nvSpPr>
        <dsp:cNvPr id="0" name=""/>
        <dsp:cNvSpPr/>
      </dsp:nvSpPr>
      <dsp:spPr>
        <a:xfrm rot="5400000">
          <a:off x="3352237" y="2299090"/>
          <a:ext cx="972282" cy="36125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ABB Ability Platform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ABB Ability Edge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etc</a:t>
          </a:r>
          <a:endParaRPr lang="en-US" sz="1600" kern="1200" dirty="0"/>
        </a:p>
      </dsp:txBody>
      <dsp:txXfrm rot="-5400000">
        <a:off x="2032083" y="3666708"/>
        <a:ext cx="3565129" cy="877356"/>
      </dsp:txXfrm>
    </dsp:sp>
    <dsp:sp modelId="{CD53CF0F-B7A9-476B-99EC-279229FED788}">
      <dsp:nvSpPr>
        <dsp:cNvPr id="0" name=""/>
        <dsp:cNvSpPr/>
      </dsp:nvSpPr>
      <dsp:spPr>
        <a:xfrm>
          <a:off x="0" y="3497710"/>
          <a:ext cx="2032083" cy="1215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Futuro</a:t>
          </a:r>
          <a:r>
            <a:rPr lang="en-US" sz="2300" kern="1200" dirty="0"/>
            <a:t> </a:t>
          </a:r>
          <a:r>
            <a:rPr lang="en-US" sz="2300" kern="1200" dirty="0" err="1"/>
            <a:t>amplo</a:t>
          </a:r>
          <a:r>
            <a:rPr lang="en-US" sz="2300" kern="1200" dirty="0"/>
            <a:t> </a:t>
          </a:r>
          <a:r>
            <a:rPr lang="en-US" sz="2300" kern="1200" dirty="0" err="1"/>
            <a:t>uso</a:t>
          </a:r>
          <a:r>
            <a:rPr lang="en-US" sz="2300" kern="1200" dirty="0"/>
            <a:t> </a:t>
          </a:r>
          <a:r>
            <a:rPr lang="en-US" sz="2300" kern="1200" dirty="0" err="1"/>
            <a:t>na</a:t>
          </a:r>
          <a:r>
            <a:rPr lang="en-US" sz="2300" kern="1200" dirty="0"/>
            <a:t> ABB</a:t>
          </a:r>
        </a:p>
      </dsp:txBody>
      <dsp:txXfrm>
        <a:off x="59329" y="3557039"/>
        <a:ext cx="1913425" cy="1096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5/21/2020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Interpretada</a:t>
            </a:r>
            <a:r>
              <a:rPr lang="en-US" dirty="0"/>
              <a:t> …</a:t>
            </a:r>
          </a:p>
          <a:p>
            <a:r>
              <a:rPr lang="en-US" dirty="0" err="1"/>
              <a:t>Sintaxe</a:t>
            </a:r>
            <a:r>
              <a:rPr lang="en-US" dirty="0"/>
              <a:t> simples </a:t>
            </a:r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aprendizagem</a:t>
            </a:r>
            <a:r>
              <a:rPr lang="en-US" dirty="0"/>
              <a:t>, </a:t>
            </a:r>
            <a:r>
              <a:rPr lang="en-US" dirty="0" err="1"/>
              <a:t>legibilidade</a:t>
            </a:r>
            <a:r>
              <a:rPr lang="en-US" dirty="0"/>
              <a:t> e </a:t>
            </a:r>
            <a:r>
              <a:rPr lang="en-US" dirty="0" err="1"/>
              <a:t>manutencao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4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DA21142-3DFF-44D4-84BF-0A5A958541AB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1C58588-E38B-4E5B-A744-F7E43052847A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B884523-397D-4A98-97E4-67EDDFF5C0A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4581CEE-BA5E-4285-B2D8-B34FEF03B01F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B33712E-3CF2-482F-B9E5-13517B7C97C5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4064434-E0DB-45C0-856F-3A928AC1733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61EEA8-6ED7-4FD9-AC5E-399274543367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7A8DB10-9BF6-4473-AAA1-9EA8F472E094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AFBA867-7789-4C43-8AB0-0B2878D8DE6F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3C10F5-0F58-49EA-BF89-B55155636AF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t="21637" b="21637"/>
          <a:stretch/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324A6-994A-4A01-AA2C-4140A44BA8F5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7D8AF-5555-44B3-9851-60A4C0B7AAF6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E43FED5E-62CF-4EC2-A38F-E5FD8864BE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938570C-92A4-4A0F-9251-273D910890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0631E-DC45-46EB-9681-B9EEA27FFD43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31A07-FD0C-4955-A605-DB63A5524ED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AD9844D-3B5B-43A2-9087-1E22AFDD4C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2DB7EC9-912A-4DC2-A6BA-BF3A4FC776E0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0EFA936-28E9-42DC-A924-CB516818427B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F92F29D-EA39-49E1-8C36-4F99E173F1C6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6B8F505-684D-4A1B-8221-D6522F8976E6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EB7575-D3D0-4652-BA3A-0CCCCCFCBFB4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316BD20-B884-4AFE-AD41-0CFDA4A22B89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6E15E2C-8566-4D33-8B8A-F0E4E6EF657A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AF52ABA-CCDF-416F-BC1D-949357AD8904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B90D3A7-6A39-47F0-89AD-C5552FB7272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A2D124-73B0-4741-87DD-F31F2F07034A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1F5A5F-1F57-4A24-B5DE-60B2ED9BC8C7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8EE1D-097B-4560-995B-E8866DC2AFCA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7850C270-D3D8-4018-B4D3-75B91A82B4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C44AE55-3941-422E-85FF-14F5BFD14F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39B20-CD03-4FAF-A765-7ADA2916F0A1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625F0-4AB2-418A-8947-04A81D8514A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2E6F54D-C8A1-4DC9-B897-E715FB0CD7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A46C1E4-1331-4E6B-BF6E-3D51AEFDB956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A29958-A3CB-4945-A597-6BC8C2DCFC0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20E203C-06FF-4581-A07C-EFC97E84676E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4D31312-35C5-4C51-BEBC-7DFB106FBB95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D9E79DB-42B6-4FDF-8901-EDDD0B15FEBB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336AA33-6DC9-453C-804C-536915D96FD3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4690D58-132B-41F1-809E-7C79AE9ADE6F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7C99B28F-31C8-4DCE-8ADB-92A6DB9BC1A9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55C6F4D-1357-4A6A-9B38-79BE30FAEEA6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707A3D-437C-4768-8817-18F1A32443D8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E0611517-614C-4B4D-AB44-367E4E99FD8B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4E03CA3-8880-4761-834D-5767F240186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8EC109B0-75FC-4429-BE4E-3C56DF0B4567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82AE24F0-D46E-441E-BC56-E449F6276B29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15E70819-8927-4894-9672-C8919068D05F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4BCB0CFA-6541-4C1A-AF28-2E10B008E3FC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7717F15D-506D-49EF-9CE2-C0D267A1C972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6AEED0B-F756-4AC8-AA9D-323D354ED2D7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5886327C-AA5E-4F43-AF30-97340266EED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1</a:t>
            </a:r>
            <a:endParaRPr lang="en-GB" dirty="0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2</a:t>
            </a:r>
            <a:endParaRPr lang="en-GB" dirty="0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3</a:t>
            </a:r>
            <a:endParaRPr lang="en-GB" dirty="0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9C2F4835-9B96-4DF5-AAA6-ECF7FA6AC084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38A18E7-9BD9-4C21-A92A-0000075C47BF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5F354CEB-C103-4DD3-8EFF-E66E8B8645B8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 dirty="0">
                <a:solidFill>
                  <a:srgbClr val="FF0000"/>
                </a:solidFill>
              </a:rPr>
              <a:t>—</a:t>
            </a:r>
            <a:endParaRPr lang="en-US" sz="18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CF2583-54A7-46B8-A74C-6028C6CABEF8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2811EE99-D791-4D9A-8276-2A7146444179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802F1124-33BD-4EBB-98B3-2BE08BF7D732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CB2B921-614D-48F2-9546-B278025F17EE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DAA42BF1-81AB-4815-B6E4-77563C3F2273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 dirty="0">
                <a:solidFill>
                  <a:schemeClr val="bg2"/>
                </a:solidFill>
              </a:rPr>
              <a:t>—</a:t>
            </a:r>
            <a:endParaRPr lang="en-US" sz="2400" b="1" dirty="0" err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705" r:id="rId51"/>
    <p:sldLayoutId id="2147483651" r:id="rId52"/>
    <p:sldLayoutId id="2147483652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8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12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nsights.stackoverflow.com/survey/2019#technology-_-most-popular-development-environments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marketplace.visualstudio.com/items?itemName=ms-python.python" TargetMode="External"/><Relationship Id="rId7" Type="http://schemas.openxmlformats.org/officeDocument/2006/relationships/hyperlink" Target="https://marketplace.visualstudio.com/items?itemName=almenon.arep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hyperlink" Target="https://marketplace.visualstudio.com/items?itemName=VisualStudioExptTeam.VSIntelliCode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marketplace.visualstudio.com/items?itemName=njpwerner.autodocst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8.png"/><Relationship Id="rId4" Type="http://schemas.openxmlformats.org/officeDocument/2006/relationships/hyperlink" Target="https://github.com/TiagoPrata/OpenCV-Face-Recogni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hyperlink" Target="https://abb.sharepoint.com/sites/SDIP/Portal/SitePages/OCC.aspx" TargetMode="Externa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2EC537-FC83-47E1-8FC7-E4ED91473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INTERNAL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5C56CE-71AC-4E62-B91E-EE1E0F9F9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Nano workshop</a:t>
            </a:r>
            <a:endParaRPr lang="pl-PL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33B0BE-0DAF-4656-AF2D-1ED108182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Python</a:t>
            </a:r>
            <a:endParaRPr lang="pl-P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2E08CF9-0EA2-43C4-A65D-856628BB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Tiago Prata</a:t>
            </a:r>
            <a:endParaRPr lang="pl-P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12116A-6862-4084-8917-BD35B7D749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22-Mai-2020</a:t>
            </a:r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F6A1-428E-43D5-B9C3-EFE0C40CD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3AD4F4-599E-4FC7-AFF5-4A1DE9187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0FD5D2-23EF-44FD-AA1F-00EB7CEBFA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8" name="Picture 2" descr="ícone python">
            <a:extLst>
              <a:ext uri="{FF2B5EF4-FFF2-40B4-BE49-F238E27FC236}">
                <a16:creationId xmlns:a16="http://schemas.microsoft.com/office/drawing/2014/main" id="{583054D6-2A1F-4C29-91A5-7C5974F2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588" y="488171"/>
            <a:ext cx="986066" cy="98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5AB3A-E9D6-4046-8A62-F2993C81F3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7" y="1931197"/>
            <a:ext cx="7776917" cy="3982245"/>
          </a:xfrm>
        </p:spPr>
        <p:txBody>
          <a:bodyPr/>
          <a:lstStyle/>
          <a:p>
            <a:r>
              <a:rPr lang="en-US" dirty="0"/>
              <a:t>Caso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pasta o Python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no </a:t>
            </a:r>
            <a:r>
              <a:rPr lang="en-US" dirty="0" err="1"/>
              <a:t>seu</a:t>
            </a:r>
            <a:r>
              <a:rPr lang="en-US" dirty="0"/>
              <a:t> Sistema, </a:t>
            </a:r>
            <a:r>
              <a:rPr lang="en-US" dirty="0" err="1"/>
              <a:t>siga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menu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digitar</a:t>
            </a:r>
            <a:r>
              <a:rPr lang="en-US" dirty="0"/>
              <a:t> Python e </a:t>
            </a:r>
            <a:r>
              <a:rPr lang="en-US" dirty="0" err="1"/>
              <a:t>abrir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 do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Neste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digitar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import sys</a:t>
            </a:r>
            <a:br>
              <a:rPr lang="en-US" dirty="0"/>
            </a:br>
            <a:r>
              <a:rPr lang="en-US" dirty="0" err="1"/>
              <a:t>os.path.dirname</a:t>
            </a:r>
            <a:r>
              <a:rPr lang="en-US" dirty="0"/>
              <a:t>(</a:t>
            </a:r>
            <a:r>
              <a:rPr lang="en-US" dirty="0" err="1"/>
              <a:t>sys.executable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a Terceira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desete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o Sistema </a:t>
            </a:r>
            <a:r>
              <a:rPr lang="en-US" dirty="0" err="1"/>
              <a:t>retornará</a:t>
            </a:r>
            <a:r>
              <a:rPr lang="en-US" dirty="0"/>
              <a:t> a pasta </a:t>
            </a:r>
            <a:r>
              <a:rPr lang="en-US" dirty="0" err="1"/>
              <a:t>raiz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o Python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Ex.: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98234-E0C5-4326-89CB-B20E6738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instalação</a:t>
            </a:r>
            <a:r>
              <a:rPr lang="en-US" dirty="0"/>
              <a:t> do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EF16-2A7E-4DE6-8631-602C24ACA87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F815-4B99-4477-A119-D3F2FCDA22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AD93-EA64-41AC-A033-C3F0CAD0B83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8BF686-0FFC-41D1-A827-E76F571ECEA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F7A14-8D4C-4B63-913B-31338C2A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8" y="4348064"/>
            <a:ext cx="933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CE17-D220-459B-B34E-362C59AB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33D30-BCE7-4DD9-BD54-7914AC915B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9028-27F6-46F4-B088-E4EA654E2B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36AA33-6DC9-453C-804C-536915D96FD3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1E48D-53BC-44ED-A2CF-FFBF90C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4138307-885B-4DE4-89C6-028AC60DB84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4FE12-4B4C-4D1B-A947-04F8FF29745F}"/>
              </a:ext>
            </a:extLst>
          </p:cNvPr>
          <p:cNvGrpSpPr/>
          <p:nvPr/>
        </p:nvGrpSpPr>
        <p:grpSpPr>
          <a:xfrm>
            <a:off x="357487" y="2368947"/>
            <a:ext cx="2621493" cy="1043440"/>
            <a:chOff x="875635" y="1873297"/>
            <a:chExt cx="3573015" cy="1427034"/>
          </a:xfrm>
        </p:grpSpPr>
        <p:pic>
          <p:nvPicPr>
            <p:cNvPr id="16" name="Picture 2" descr="VSCode icon with a transparent center. Because the white center on ...">
              <a:extLst>
                <a:ext uri="{FF2B5EF4-FFF2-40B4-BE49-F238E27FC236}">
                  <a16:creationId xmlns:a16="http://schemas.microsoft.com/office/drawing/2014/main" id="{7E276B44-726B-421F-AB2C-B4A5C37B4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35" y="1873298"/>
              <a:ext cx="1103183" cy="1103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ícone Visualstudio Livre de Social Icons Color">
              <a:extLst>
                <a:ext uri="{FF2B5EF4-FFF2-40B4-BE49-F238E27FC236}">
                  <a16:creationId xmlns:a16="http://schemas.microsoft.com/office/drawing/2014/main" id="{620B7611-7C08-406E-985A-B76CDAB3E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66" y="1873297"/>
              <a:ext cx="1103184" cy="110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Fauve (collective) - Wikipedia">
              <a:extLst>
                <a:ext uri="{FF2B5EF4-FFF2-40B4-BE49-F238E27FC236}">
                  <a16:creationId xmlns:a16="http://schemas.microsoft.com/office/drawing/2014/main" id="{3046FEB4-B8FB-4157-9FE3-9EC794280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759" y="2057670"/>
              <a:ext cx="898766" cy="776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092F47-2791-41FC-8835-060B974CA246}"/>
                </a:ext>
              </a:extLst>
            </p:cNvPr>
            <p:cNvSpPr txBox="1"/>
            <p:nvPr/>
          </p:nvSpPr>
          <p:spPr bwMode="gray">
            <a:xfrm>
              <a:off x="909108" y="2957431"/>
              <a:ext cx="819150" cy="342900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sz="1400" dirty="0" err="1"/>
                <a:t>VSCode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32E23-3377-466C-8A26-2D057F9CBFC2}"/>
                </a:ext>
              </a:extLst>
            </p:cNvPr>
            <p:cNvSpPr txBox="1"/>
            <p:nvPr/>
          </p:nvSpPr>
          <p:spPr bwMode="gray">
            <a:xfrm>
              <a:off x="3005035" y="2907272"/>
              <a:ext cx="1195108" cy="342900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sz="1400" dirty="0"/>
                <a:t>Visual Studio</a:t>
              </a:r>
            </a:p>
          </p:txBody>
        </p:sp>
      </p:grpSp>
      <p:pic>
        <p:nvPicPr>
          <p:cNvPr id="21" name="Picture 14" descr="Highly Configurable">
            <a:extLst>
              <a:ext uri="{FF2B5EF4-FFF2-40B4-BE49-F238E27FC236}">
                <a16:creationId xmlns:a16="http://schemas.microsoft.com/office/drawing/2014/main" id="{7541F8B6-3004-4594-914D-8E4274B68251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8" y="4360475"/>
            <a:ext cx="2055770" cy="12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con request: icon-opensource · Issue #12092 · FortAwesome/Font ...">
            <a:extLst>
              <a:ext uri="{FF2B5EF4-FFF2-40B4-BE49-F238E27FC236}">
                <a16:creationId xmlns:a16="http://schemas.microsoft.com/office/drawing/2014/main" id="{7BE99F1E-CCFA-4989-B280-5C32FDD9259E}"/>
              </a:ext>
            </a:extLst>
          </p:cNvPr>
          <p:cNvPicPr>
            <a:picLocks noGrp="1" noChangeAspect="1" noChangeArrowheads="1"/>
          </p:cNvPicPr>
          <p:nvPr>
            <p:ph sz="quarter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r="11713"/>
          <a:stretch/>
        </p:blipFill>
        <p:spPr bwMode="auto">
          <a:xfrm>
            <a:off x="9254310" y="3998119"/>
            <a:ext cx="254321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Free, price, tag icon">
            <a:extLst>
              <a:ext uri="{FF2B5EF4-FFF2-40B4-BE49-F238E27FC236}">
                <a16:creationId xmlns:a16="http://schemas.microsoft.com/office/drawing/2014/main" id="{61B9EFA3-3458-435D-BACC-31F444A17948}"/>
              </a:ext>
            </a:extLst>
          </p:cNvPr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8" y="1931988"/>
            <a:ext cx="1922462" cy="192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F7285-47D0-4C03-9867-DE64414657D1}"/>
              </a:ext>
            </a:extLst>
          </p:cNvPr>
          <p:cNvGrpSpPr/>
          <p:nvPr/>
        </p:nvGrpSpPr>
        <p:grpSpPr>
          <a:xfrm>
            <a:off x="3277719" y="1948556"/>
            <a:ext cx="5553994" cy="3980973"/>
            <a:chOff x="3277719" y="1948556"/>
            <a:chExt cx="5553994" cy="39809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FFE8D-762A-46D9-B22C-69EC6B67249D}"/>
                </a:ext>
              </a:extLst>
            </p:cNvPr>
            <p:cNvSpPr txBox="1"/>
            <p:nvPr/>
          </p:nvSpPr>
          <p:spPr bwMode="gray">
            <a:xfrm>
              <a:off x="3277719" y="5626281"/>
              <a:ext cx="5553994" cy="30324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sz="800" dirty="0"/>
                <a:t>Fonte: </a:t>
              </a:r>
              <a:r>
                <a:rPr lang="en-US" sz="800" dirty="0">
                  <a:hlinkClick r:id="rId8"/>
                </a:rPr>
                <a:t>https://insights.stackoverflow.com/survey/2019#technology-_-most-popular-development-environments</a:t>
              </a:r>
              <a:endParaRPr lang="en-US" sz="80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8824900-168C-4965-8C5A-A717B791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4359" y="1948556"/>
              <a:ext cx="5229225" cy="3652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8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79C1CF-67C8-4495-98F2-2D77430B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Extensões</a:t>
            </a:r>
            <a:r>
              <a:rPr lang="en-US" dirty="0"/>
              <a:t> </a:t>
            </a:r>
            <a:r>
              <a:rPr lang="en-US" dirty="0" err="1"/>
              <a:t>recomendadas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7383-A5D2-44C9-8FAC-D9A70620E1A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BDF6-6C9E-4480-8160-3FBFDF67D7D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1A1E-AE55-470B-AA09-350AEA848F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F60313-2EF0-4FBC-BF25-3D0D0297B89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0B3241-5A8F-4984-8F5F-C6B7191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3" y="1596113"/>
            <a:ext cx="812057" cy="8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665ED-6EF2-46FE-882C-B29D5827A943}"/>
              </a:ext>
            </a:extLst>
          </p:cNvPr>
          <p:cNvSpPr txBox="1"/>
          <p:nvPr/>
        </p:nvSpPr>
        <p:spPr bwMode="gray">
          <a:xfrm>
            <a:off x="1612683" y="1711603"/>
            <a:ext cx="5191126" cy="5905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Python</a:t>
            </a:r>
          </a:p>
          <a:p>
            <a:r>
              <a:rPr lang="en-US" sz="1100" dirty="0">
                <a:hlinkClick r:id="rId3"/>
              </a:rPr>
              <a:t>https://marketplace.visualstudio.com/items?itemName=ms-python.python</a:t>
            </a:r>
            <a:endParaRPr lang="en-US" sz="11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C5874CF-06E9-4F57-92ED-C02C1994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1" y="2712569"/>
            <a:ext cx="881800" cy="8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4D3B03-B9E1-466C-8361-F93F31F97F48}"/>
              </a:ext>
            </a:extLst>
          </p:cNvPr>
          <p:cNvSpPr txBox="1"/>
          <p:nvPr/>
        </p:nvSpPr>
        <p:spPr bwMode="gray">
          <a:xfrm>
            <a:off x="1613889" y="2858194"/>
            <a:ext cx="5191126" cy="5905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Visual Studio </a:t>
            </a:r>
            <a:r>
              <a:rPr lang="en-US" sz="1400" dirty="0" err="1"/>
              <a:t>IntelliCode</a:t>
            </a:r>
            <a:endParaRPr lang="en-US" sz="1400" dirty="0"/>
          </a:p>
          <a:p>
            <a:r>
              <a:rPr lang="en-US" sz="1100" dirty="0">
                <a:hlinkClick r:id="rId5"/>
              </a:rPr>
              <a:t>https://marketplace.visualstudio.com/items?itemName=VisualStudioExptTeam.VSIntelliCode</a:t>
            </a:r>
            <a:endParaRPr lang="en-US" sz="11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5856F3E-694A-4612-99D5-DEEAD34B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1" y="3889294"/>
            <a:ext cx="1022888" cy="8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B8F3C-EC8B-44FA-B092-F027C3EEBD8D}"/>
              </a:ext>
            </a:extLst>
          </p:cNvPr>
          <p:cNvSpPr txBox="1"/>
          <p:nvPr/>
        </p:nvSpPr>
        <p:spPr bwMode="gray">
          <a:xfrm>
            <a:off x="1613889" y="4034919"/>
            <a:ext cx="5191126" cy="5905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AREPL for python</a:t>
            </a:r>
          </a:p>
          <a:p>
            <a:r>
              <a:rPr lang="en-US" sz="1100" dirty="0">
                <a:hlinkClick r:id="rId7"/>
              </a:rPr>
              <a:t>https://marketplace.visualstudio.com/items?itemName=almenon.arepl</a:t>
            </a:r>
            <a:endParaRPr lang="en-US" sz="11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EF8673F-E300-4567-A07B-D6576B65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" y="5066018"/>
            <a:ext cx="799157" cy="7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D14459-A807-464B-8C23-5B06416A3A11}"/>
              </a:ext>
            </a:extLst>
          </p:cNvPr>
          <p:cNvSpPr txBox="1"/>
          <p:nvPr/>
        </p:nvSpPr>
        <p:spPr bwMode="gray">
          <a:xfrm>
            <a:off x="1635897" y="5170322"/>
            <a:ext cx="5191126" cy="5905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Python Docstring Generator</a:t>
            </a:r>
          </a:p>
          <a:p>
            <a:r>
              <a:rPr lang="en-US" sz="1100" dirty="0">
                <a:hlinkClick r:id="rId9"/>
              </a:rPr>
              <a:t>https://marketplace.visualstudio.com/items?itemName=njpwerner.autodocstring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56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C33F-DEA0-42FC-84EF-4FEB88F5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D84EA-71FA-45EB-AB2E-0CFFA1495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FF07-07FF-470C-8F41-C19BBC0106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064434-E0DB-45C0-856F-3A928AC1733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F2676-A9CD-4C34-8740-B16F02A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8E8914E-5ABB-4905-BA97-B6F197868D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pacotes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43CFC2-5DF7-4AC4-AD63-997A219C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204" y="4433619"/>
            <a:ext cx="1187667" cy="11876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D8B559-13EA-41B2-A72B-135118140E98}"/>
              </a:ext>
            </a:extLst>
          </p:cNvPr>
          <p:cNvGrpSpPr/>
          <p:nvPr/>
        </p:nvGrpSpPr>
        <p:grpSpPr>
          <a:xfrm>
            <a:off x="2213064" y="2075989"/>
            <a:ext cx="1613949" cy="1613949"/>
            <a:chOff x="1706127" y="1589213"/>
            <a:chExt cx="1613949" cy="161394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C48EE27-1E20-452C-B2C4-615A5AE57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6127" y="1589213"/>
              <a:ext cx="1613949" cy="161394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6F470B-911D-45D7-A047-021AFF015F1C}"/>
                </a:ext>
              </a:extLst>
            </p:cNvPr>
            <p:cNvSpPr txBox="1"/>
            <p:nvPr/>
          </p:nvSpPr>
          <p:spPr bwMode="gray">
            <a:xfrm>
              <a:off x="2213064" y="2236492"/>
              <a:ext cx="523875" cy="36500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PyPI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B4056-9166-4070-952C-750F826340DA}"/>
              </a:ext>
            </a:extLst>
          </p:cNvPr>
          <p:cNvCxnSpPr/>
          <p:nvPr/>
        </p:nvCxnSpPr>
        <p:spPr bwMode="gray">
          <a:xfrm>
            <a:off x="3020037" y="3448416"/>
            <a:ext cx="0" cy="1080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DF38B6-7402-45A5-9DF1-0B426FACD60E}"/>
              </a:ext>
            </a:extLst>
          </p:cNvPr>
          <p:cNvSpPr txBox="1"/>
          <p:nvPr/>
        </p:nvSpPr>
        <p:spPr bwMode="gray">
          <a:xfrm rot="16200000">
            <a:off x="2562280" y="3806099"/>
            <a:ext cx="523875" cy="3650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2000" dirty="0"/>
              <a:t>PIP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107F9A0-8D2C-4EE1-92C8-21C6E484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616" y="2613981"/>
            <a:ext cx="4208843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algum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pacote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EADE190-6F2E-481B-A83E-0874B153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08" y="3611100"/>
            <a:ext cx="4408859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uninstall nome-de-algum-pacote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6377874-5323-4D4C-8DAF-B38A4B56A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333" y="4608218"/>
            <a:ext cx="4429408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-r requirements.txt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08023-033F-4489-904D-9F8298216CB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TensorFlow </a:t>
            </a:r>
            <a:r>
              <a:rPr lang="en-US" sz="2800" dirty="0"/>
              <a:t>–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Matplotlib</a:t>
            </a:r>
            <a:r>
              <a:rPr lang="en-US" sz="2800" dirty="0"/>
              <a:t> – </a:t>
            </a:r>
            <a:r>
              <a:rPr lang="en-US" sz="2800" dirty="0" err="1"/>
              <a:t>Plotar</a:t>
            </a:r>
            <a:r>
              <a:rPr lang="en-US" sz="2800" dirty="0"/>
              <a:t> </a:t>
            </a:r>
            <a:r>
              <a:rPr lang="en-US" sz="2800" dirty="0" err="1"/>
              <a:t>gráficos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Numpy</a:t>
            </a:r>
            <a:r>
              <a:rPr lang="en-US" sz="2800" dirty="0"/>
              <a:t> – </a:t>
            </a:r>
            <a:r>
              <a:rPr lang="en-US" sz="2800" dirty="0" err="1"/>
              <a:t>Operações</a:t>
            </a:r>
            <a:r>
              <a:rPr lang="en-US" sz="2800" dirty="0"/>
              <a:t> </a:t>
            </a:r>
            <a:r>
              <a:rPr lang="en-US" sz="2800" dirty="0" err="1"/>
              <a:t>matemáticas</a:t>
            </a:r>
            <a:r>
              <a:rPr lang="en-US" sz="2800" dirty="0"/>
              <a:t> </a:t>
            </a:r>
            <a:r>
              <a:rPr lang="en-US" sz="2800" dirty="0" err="1"/>
              <a:t>avançadas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pyModbusTCP</a:t>
            </a:r>
            <a:r>
              <a:rPr lang="en-US" sz="2800" dirty="0"/>
              <a:t> – </a:t>
            </a:r>
            <a:r>
              <a:rPr lang="en-US" sz="2800" dirty="0" err="1"/>
              <a:t>Cliente</a:t>
            </a:r>
            <a:r>
              <a:rPr lang="en-US" sz="2800" dirty="0"/>
              <a:t> e </a:t>
            </a:r>
            <a:r>
              <a:rPr lang="en-US" sz="2800" dirty="0" err="1"/>
              <a:t>servidor</a:t>
            </a:r>
            <a:r>
              <a:rPr lang="en-US" sz="2800" dirty="0"/>
              <a:t> de Modbus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Flask</a:t>
            </a:r>
            <a:r>
              <a:rPr lang="en-US" sz="2800" dirty="0"/>
              <a:t> – Micro framework para </a:t>
            </a:r>
            <a:r>
              <a:rPr lang="en-US" sz="2800" dirty="0" err="1"/>
              <a:t>desenvolvimento</a:t>
            </a:r>
            <a:r>
              <a:rPr lang="en-US" sz="2800" dirty="0"/>
              <a:t>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910BF2-6F61-4D05-81AF-7C03DE32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869D-9507-4E3B-B752-CD9336CF0A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0F21-CC9A-4868-B05E-31CF66DFFE9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C386-B4E4-4D55-8A7E-480E0F0B8FA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F3F0A9F-E608-40E3-8B41-27680E3A898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B7C3-1B8F-41B8-BBFE-6EF81AD2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0546-5590-4B1D-AB1E-DC0E2C97B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56D3-0A6A-468B-A44D-298846E307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A8DB10-9BF6-4473-AAA1-9EA8F472E094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5E99F-8106-4E37-B0C1-F38A63E5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DF657-4530-4CAD-870C-8AA13E60F8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App 1 - CamelCase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0988C2-70BC-4F4A-952A-88504BB3B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App 2 -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26D7290-2099-4B9C-812C-FBDF7D2D1A8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Mão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101BCD8-0C0F-4E5A-91EE-2066D6A9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72" y="2477804"/>
            <a:ext cx="2763855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camelcase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F61A024-4F07-4EA6-BB89-783295432997}"/>
              </a:ext>
            </a:extLst>
          </p:cNvPr>
          <p:cNvGraphicFramePr>
            <a:graphicFrameLocks noGrp="1" noChangeAspect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1747322461"/>
              </p:ext>
            </p:extLst>
          </p:nvPr>
        </p:nvGraphicFramePr>
        <p:xfrm>
          <a:off x="2760828" y="3207813"/>
          <a:ext cx="750414" cy="87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297720" imgH="349200" progId="Package">
                  <p:embed/>
                </p:oleObj>
              </mc:Choice>
              <mc:Fallback>
                <p:oleObj name="Packager Shell Object" showAsIcon="1" r:id="rId3" imgW="297720" imgH="349200" progId="Package">
                  <p:embed/>
                  <p:pic>
                    <p:nvPicPr>
                      <p:cNvPr id="12" name="Content Placeholder 11">
                        <a:extLst>
                          <a:ext uri="{FF2B5EF4-FFF2-40B4-BE49-F238E27FC236}">
                            <a16:creationId xmlns:a16="http://schemas.microsoft.com/office/drawing/2014/main" id="{BF61A024-4F07-4EA6-BB89-7832954329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828" y="3207813"/>
                        <a:ext cx="750414" cy="878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794C98F-46FE-45B9-BA7B-57A27007CFE2}"/>
              </a:ext>
            </a:extLst>
          </p:cNvPr>
          <p:cNvSpPr/>
          <p:nvPr/>
        </p:nvSpPr>
        <p:spPr>
          <a:xfrm>
            <a:off x="422861" y="4249101"/>
            <a:ext cx="5515774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camelcase</a:t>
            </a:r>
            <a:endParaRPr lang="pt-B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c = </a:t>
            </a:r>
            <a:r>
              <a:rPr lang="pt-B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camelcase.CamelCase</a:t>
            </a: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txt</a:t>
            </a: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sz="900" dirty="0">
                <a:solidFill>
                  <a:srgbClr val="CE9178"/>
                </a:solidFill>
                <a:latin typeface="Consolas" panose="020B0609020204030204" pitchFamily="49" charset="0"/>
              </a:rPr>
              <a:t>"neste exemplo todas as primeiras letras de cada palavra ficarão maiúsculas"</a:t>
            </a:r>
            <a:endParaRPr lang="pt-B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c.hump</a:t>
            </a: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txt</a:t>
            </a:r>
            <a:r>
              <a:rPr lang="pt-BR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153FD3A-F13C-424D-B9CB-C5A57D8B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108" y="5561277"/>
            <a:ext cx="1893280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python app.py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10CD37E-82E9-4FF7-B8B0-04176781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738" y="2466920"/>
            <a:ext cx="2763855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textblob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FF6D8668-A90E-4FA5-921E-8F2B4604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574" y="5550393"/>
            <a:ext cx="1893280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python app.py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931F1-B97C-4675-BE9B-70E6340F4E97}"/>
              </a:ext>
            </a:extLst>
          </p:cNvPr>
          <p:cNvSpPr/>
          <p:nvPr/>
        </p:nvSpPr>
        <p:spPr>
          <a:xfrm>
            <a:off x="6254186" y="4249101"/>
            <a:ext cx="551495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textblob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TextBlob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frase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TextBlob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Esse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 workshop 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está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incrível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traducao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TextBlob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frase.translate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b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traducao.sentiment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CBA6F94-446C-4A91-AFEC-A55E2BA5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52538"/>
              </p:ext>
            </p:extLst>
          </p:nvPr>
        </p:nvGraphicFramePr>
        <p:xfrm>
          <a:off x="8587905" y="3214924"/>
          <a:ext cx="698980" cy="81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5" imgW="297720" imgH="349200" progId="Package">
                  <p:embed/>
                </p:oleObj>
              </mc:Choice>
              <mc:Fallback>
                <p:oleObj name="Packager Shell Object" showAsIcon="1" r:id="rId5" imgW="297720" imgH="349200" progId="Packag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CBA6F94-446C-4A91-AFEC-A55E2BA541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7905" y="3214924"/>
                        <a:ext cx="698980" cy="81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36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BD7159-97FB-48F1-899E-519BA81A3EAC}"/>
              </a:ext>
            </a:extLst>
          </p:cNvPr>
          <p:cNvSpPr txBox="1"/>
          <p:nvPr/>
        </p:nvSpPr>
        <p:spPr bwMode="gray">
          <a:xfrm>
            <a:off x="333264" y="1847849"/>
            <a:ext cx="5181712" cy="3924937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Criar</a:t>
            </a:r>
            <a:r>
              <a:rPr lang="en-US" sz="1400" dirty="0"/>
              <a:t> a pasta ‘certs’ </a:t>
            </a:r>
            <a:r>
              <a:rPr lang="en-US" sz="1400" dirty="0" err="1"/>
              <a:t>na</a:t>
            </a:r>
            <a:r>
              <a:rPr lang="en-US" sz="1400" dirty="0"/>
              <a:t> pasta </a:t>
            </a:r>
            <a:r>
              <a:rPr lang="en-US" sz="1400" dirty="0" err="1"/>
              <a:t>raiz</a:t>
            </a:r>
            <a:r>
              <a:rPr lang="en-US" sz="1400" dirty="0"/>
              <a:t> do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usuário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ex:</a:t>
            </a:r>
            <a:br>
              <a:rPr lang="en-US" sz="1400" dirty="0"/>
            </a:br>
            <a:r>
              <a:rPr lang="en-US" sz="1400" dirty="0"/>
              <a:t>C:\Users\</a:t>
            </a:r>
            <a:r>
              <a:rPr lang="en-US" sz="1400" b="1" dirty="0"/>
              <a:t>BRTIPRA</a:t>
            </a:r>
            <a:r>
              <a:rPr lang="en-US" sz="1400" dirty="0"/>
              <a:t>\certs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Inserir</a:t>
            </a:r>
            <a:r>
              <a:rPr lang="en-US" sz="1400" dirty="0"/>
              <a:t> o </a:t>
            </a:r>
            <a:r>
              <a:rPr lang="en-US" sz="1400" dirty="0" err="1"/>
              <a:t>arquivo</a:t>
            </a:r>
            <a:r>
              <a:rPr lang="en-US" sz="1400" dirty="0"/>
              <a:t> ‘ca-bundle-with-</a:t>
            </a:r>
            <a:r>
              <a:rPr lang="en-US" sz="1400" dirty="0" err="1"/>
              <a:t>iboss.pem</a:t>
            </a:r>
            <a:r>
              <a:rPr lang="en-US" sz="1400" dirty="0"/>
              <a:t>’ </a:t>
            </a:r>
            <a:r>
              <a:rPr lang="en-US" sz="1400" dirty="0" err="1"/>
              <a:t>nesta</a:t>
            </a:r>
            <a:r>
              <a:rPr lang="en-US" sz="1400" dirty="0"/>
              <a:t> pasta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Criar</a:t>
            </a:r>
            <a:r>
              <a:rPr lang="en-US" sz="1400" dirty="0"/>
              <a:t> a pasta ‘pip’ no %</a:t>
            </a:r>
            <a:r>
              <a:rPr lang="en-US" sz="1400" dirty="0" err="1"/>
              <a:t>AppData</a:t>
            </a:r>
            <a:r>
              <a:rPr lang="en-US" sz="1400" dirty="0"/>
              <a:t>%</a:t>
            </a:r>
            <a:br>
              <a:rPr lang="en-US" sz="1400" dirty="0"/>
            </a:br>
            <a:r>
              <a:rPr lang="en-US" sz="1400" dirty="0"/>
              <a:t>ex:</a:t>
            </a:r>
            <a:br>
              <a:rPr lang="en-US" sz="1400" dirty="0"/>
            </a:br>
            <a:r>
              <a:rPr lang="en-US" sz="1400" dirty="0"/>
              <a:t>C:\Users\</a:t>
            </a:r>
            <a:r>
              <a:rPr lang="en-US" sz="1400" b="1" dirty="0"/>
              <a:t>BRTIPRA</a:t>
            </a:r>
            <a:r>
              <a:rPr lang="en-US" sz="1400" dirty="0"/>
              <a:t>\AppData\Roaming\pip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Baixar</a:t>
            </a:r>
            <a:r>
              <a:rPr lang="en-US" sz="1400" dirty="0"/>
              <a:t> o </a:t>
            </a:r>
            <a:r>
              <a:rPr lang="en-US" sz="1400" dirty="0" err="1"/>
              <a:t>arquivo</a:t>
            </a:r>
            <a:r>
              <a:rPr lang="en-US" sz="1400" dirty="0"/>
              <a:t> ‘pip.ini’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Editar</a:t>
            </a:r>
            <a:r>
              <a:rPr lang="en-US" sz="1400" dirty="0"/>
              <a:t> o </a:t>
            </a:r>
            <a:r>
              <a:rPr lang="en-US" sz="1400" dirty="0" err="1"/>
              <a:t>arquivo</a:t>
            </a:r>
            <a:r>
              <a:rPr lang="en-US" sz="1400" dirty="0"/>
              <a:t> ‘pip.ini’ </a:t>
            </a:r>
            <a:r>
              <a:rPr lang="en-US" sz="1400" dirty="0" err="1"/>
              <a:t>apontando</a:t>
            </a:r>
            <a:r>
              <a:rPr lang="en-US" sz="1400" dirty="0"/>
              <a:t> a </a:t>
            </a:r>
            <a:r>
              <a:rPr lang="en-US" sz="1400" dirty="0" err="1"/>
              <a:t>variável</a:t>
            </a:r>
            <a:r>
              <a:rPr lang="en-US" sz="1400" dirty="0"/>
              <a:t> ‘cert’ para o </a:t>
            </a:r>
            <a:r>
              <a:rPr lang="en-US" sz="1400" dirty="0" err="1"/>
              <a:t>caminho</a:t>
            </a:r>
            <a:r>
              <a:rPr lang="en-US" sz="1400" dirty="0"/>
              <a:t> do </a:t>
            </a:r>
            <a:r>
              <a:rPr lang="en-US" sz="1400" dirty="0" err="1"/>
              <a:t>arquivo</a:t>
            </a:r>
            <a:r>
              <a:rPr lang="en-US" sz="1400" dirty="0"/>
              <a:t> ‘ca-bundle-with-</a:t>
            </a:r>
            <a:r>
              <a:rPr lang="en-US" sz="1400" dirty="0" err="1"/>
              <a:t>iboss.pem</a:t>
            </a:r>
            <a:r>
              <a:rPr lang="en-US" sz="1400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Colocar</a:t>
            </a:r>
            <a:r>
              <a:rPr lang="en-US" sz="1400" dirty="0"/>
              <a:t> o </a:t>
            </a:r>
            <a:r>
              <a:rPr lang="en-US" sz="1400" dirty="0" err="1"/>
              <a:t>arquivo</a:t>
            </a:r>
            <a:r>
              <a:rPr lang="en-US" sz="1400" dirty="0"/>
              <a:t> ‘pip.ini’ </a:t>
            </a:r>
            <a:r>
              <a:rPr lang="en-US" sz="1400" dirty="0" err="1"/>
              <a:t>editado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pasta ‘pip </a:t>
            </a:r>
            <a:r>
              <a:rPr lang="en-US" sz="1400" dirty="0" err="1"/>
              <a:t>criada</a:t>
            </a:r>
            <a:r>
              <a:rPr lang="en-US" sz="1400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5BE06-14D7-40F5-832C-D2BA96FA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PIP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2929-4093-4A61-9BAF-4592EB7DCB5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E9F2-3EDC-4F57-ADC4-4792B6EFCA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8E1A-9046-4BBE-BF6B-F4C3C243ED1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EAC53C-79FE-495F-BC3C-039361F927C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1D97D5-E1C7-496D-8967-4BC92B6A2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633045"/>
              </p:ext>
            </p:extLst>
          </p:nvPr>
        </p:nvGraphicFramePr>
        <p:xfrm>
          <a:off x="7195321" y="1879423"/>
          <a:ext cx="612775" cy="78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3" imgW="271800" imgH="349200" progId="Package">
                  <p:embed/>
                </p:oleObj>
              </mc:Choice>
              <mc:Fallback>
                <p:oleObj name="Packager Shell Object" showAsIcon="1" r:id="rId3" imgW="271800" imgH="3492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91D97D5-E1C7-496D-8967-4BC92B6A2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5321" y="1879423"/>
                        <a:ext cx="612775" cy="788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45D939-3140-4116-9F36-FD0CE6E92058}"/>
              </a:ext>
            </a:extLst>
          </p:cNvPr>
          <p:cNvSpPr txBox="1"/>
          <p:nvPr/>
        </p:nvSpPr>
        <p:spPr bwMode="gray">
          <a:xfrm>
            <a:off x="7808096" y="1724890"/>
            <a:ext cx="4045168" cy="109743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050" dirty="0"/>
              <a:t>[global]</a:t>
            </a:r>
          </a:p>
          <a:p>
            <a:r>
              <a:rPr lang="en-US" sz="1050" dirty="0"/>
              <a:t>; proxy = http://geo-cluster125184-swg.ibosscloud.com:8082</a:t>
            </a:r>
          </a:p>
          <a:p>
            <a:r>
              <a:rPr lang="en-US" sz="1050" dirty="0"/>
              <a:t>cert = C:\Users\</a:t>
            </a:r>
            <a:r>
              <a:rPr lang="en-US" sz="1050" b="1" dirty="0"/>
              <a:t>BRTIPRA</a:t>
            </a:r>
            <a:r>
              <a:rPr lang="en-US" sz="1050" dirty="0"/>
              <a:t>\certs\ca-bundle-with-iboss.pem</a:t>
            </a:r>
          </a:p>
          <a:p>
            <a:r>
              <a:rPr lang="en-US" sz="1050" dirty="0"/>
              <a:t>trusted-host = pypi.python.org</a:t>
            </a:r>
          </a:p>
          <a:p>
            <a:r>
              <a:rPr lang="en-US" sz="1050" dirty="0"/>
              <a:t>               pypi.org</a:t>
            </a:r>
          </a:p>
          <a:p>
            <a:r>
              <a:rPr lang="en-US" sz="1050" dirty="0"/>
              <a:t>               files.pythonhosted.org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BA0F626-E431-49B3-9061-D5EDBA627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43946"/>
              </p:ext>
            </p:extLst>
          </p:nvPr>
        </p:nvGraphicFramePr>
        <p:xfrm>
          <a:off x="8062096" y="3065457"/>
          <a:ext cx="2053454" cy="74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5" imgW="1144800" imgH="349200" progId="Package">
                  <p:embed/>
                </p:oleObj>
              </mc:Choice>
              <mc:Fallback>
                <p:oleObj name="Packager Shell Object" showAsIcon="1" r:id="rId5" imgW="1144800" imgH="34920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BA0F626-E431-49B3-9061-D5EDBA6270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2096" y="3065457"/>
                        <a:ext cx="2053454" cy="74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6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5B861D-343A-48D8-8308-9BA20AC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9C6C-9211-46B4-90AC-B28CF4D3D29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24A3-813F-46B9-853E-A189E232133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F450-24D1-4C1A-921C-FF9CFC2893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E810C9-5C09-47EC-8AE3-197EDBC546C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conceitual</a:t>
            </a:r>
            <a:r>
              <a:rPr lang="en-US" dirty="0"/>
              <a:t> do PIP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F5E978-70D6-4B11-8BE6-45A8AA86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295" y="390913"/>
            <a:ext cx="6091468" cy="60914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4E65F3-5441-4A03-875E-55E2F9433E31}"/>
              </a:ext>
            </a:extLst>
          </p:cNvPr>
          <p:cNvGrpSpPr/>
          <p:nvPr/>
        </p:nvGrpSpPr>
        <p:grpSpPr>
          <a:xfrm>
            <a:off x="785937" y="1461626"/>
            <a:ext cx="3219255" cy="3256770"/>
            <a:chOff x="1706127" y="1589213"/>
            <a:chExt cx="1613949" cy="1613949"/>
          </a:xfrm>
          <a:solidFill>
            <a:schemeClr val="bg2">
              <a:lumMod val="20000"/>
              <a:lumOff val="80000"/>
            </a:schemeClr>
          </a:solidFill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BE717A6-3205-4F89-A326-3797C754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6127" y="1589213"/>
              <a:ext cx="1613949" cy="16139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D04A07-9ADB-4833-B956-E8CC9B6D7EE3}"/>
                </a:ext>
              </a:extLst>
            </p:cNvPr>
            <p:cNvSpPr txBox="1"/>
            <p:nvPr/>
          </p:nvSpPr>
          <p:spPr bwMode="gray">
            <a:xfrm>
              <a:off x="2251163" y="2309889"/>
              <a:ext cx="523875" cy="36500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sz="3600" dirty="0" err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PyPI</a:t>
              </a:r>
              <a:endPara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C72AD-F828-4B7E-9A8C-DFC2D1BFEE1A}"/>
              </a:ext>
            </a:extLst>
          </p:cNvPr>
          <p:cNvCxnSpPr>
            <a:cxnSpLocks/>
          </p:cNvCxnSpPr>
          <p:nvPr/>
        </p:nvCxnSpPr>
        <p:spPr bwMode="gray">
          <a:xfrm>
            <a:off x="4085162" y="3284137"/>
            <a:ext cx="1742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C161B8-A70E-4B1D-AC8B-CC1EBC9DEFE1}"/>
              </a:ext>
            </a:extLst>
          </p:cNvPr>
          <p:cNvSpPr txBox="1"/>
          <p:nvPr/>
        </p:nvSpPr>
        <p:spPr bwMode="gray">
          <a:xfrm>
            <a:off x="4694664" y="2890587"/>
            <a:ext cx="523875" cy="3650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2000" dirty="0"/>
              <a:t>PIP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7CB8AE-A6B0-40CF-AD13-FD34E8B7A66E}"/>
              </a:ext>
            </a:extLst>
          </p:cNvPr>
          <p:cNvSpPr/>
          <p:nvPr/>
        </p:nvSpPr>
        <p:spPr bwMode="gray">
          <a:xfrm>
            <a:off x="6863023" y="2049872"/>
            <a:ext cx="3336053" cy="2042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00B050"/>
                </a:solidFill>
              </a:rPr>
              <a:t># </a:t>
            </a:r>
            <a:r>
              <a:rPr lang="en-US" sz="1100" dirty="0" err="1">
                <a:solidFill>
                  <a:srgbClr val="00B050"/>
                </a:solidFill>
              </a:rPr>
              <a:t>Todos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os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pacotes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são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compartilhados</a:t>
            </a:r>
            <a:endParaRPr lang="en-US" sz="1100" dirty="0">
              <a:solidFill>
                <a:srgbClr val="00B050"/>
              </a:solidFill>
            </a:endParaRPr>
          </a:p>
          <a:p>
            <a:endParaRPr lang="en-US" sz="800" dirty="0"/>
          </a:p>
          <a:p>
            <a:r>
              <a:rPr lang="en-US" sz="1100" dirty="0"/>
              <a:t>&gt;&gt; pip list</a:t>
            </a:r>
          </a:p>
          <a:p>
            <a:r>
              <a:rPr lang="en-US" sz="1100" dirty="0"/>
              <a:t>Package                Version</a:t>
            </a:r>
          </a:p>
          <a:p>
            <a:r>
              <a:rPr lang="en-US" sz="1100" dirty="0"/>
              <a:t>-----------------       ----------</a:t>
            </a:r>
          </a:p>
          <a:p>
            <a:r>
              <a:rPr lang="en-US" sz="1100" dirty="0" err="1"/>
              <a:t>attrs</a:t>
            </a:r>
            <a:r>
              <a:rPr lang="en-US" sz="1100" dirty="0"/>
              <a:t>                       19.3.0</a:t>
            </a:r>
          </a:p>
          <a:p>
            <a:r>
              <a:rPr lang="en-US" sz="1100" dirty="0" err="1"/>
              <a:t>certifi</a:t>
            </a:r>
            <a:r>
              <a:rPr lang="en-US" sz="1100" dirty="0"/>
              <a:t>                     2019.11.28</a:t>
            </a:r>
          </a:p>
          <a:p>
            <a:r>
              <a:rPr lang="en-US" sz="1100" dirty="0" err="1"/>
              <a:t>colorama</a:t>
            </a:r>
            <a:r>
              <a:rPr lang="en-US" sz="1100" dirty="0"/>
              <a:t>              0.4.1</a:t>
            </a:r>
          </a:p>
          <a:p>
            <a:r>
              <a:rPr lang="en-US" sz="1100" dirty="0"/>
              <a:t>matplotlib            3.1.2</a:t>
            </a:r>
          </a:p>
          <a:p>
            <a:r>
              <a:rPr lang="en-US" sz="1100" dirty="0"/>
              <a:t>more-</a:t>
            </a:r>
            <a:r>
              <a:rPr lang="en-US" sz="1100" dirty="0" err="1"/>
              <a:t>itertools</a:t>
            </a:r>
            <a:r>
              <a:rPr lang="en-US" sz="1100" dirty="0"/>
              <a:t>    7.2.0</a:t>
            </a:r>
          </a:p>
          <a:p>
            <a:r>
              <a:rPr lang="en-US" sz="1100" dirty="0" err="1"/>
              <a:t>numpy</a:t>
            </a:r>
            <a:r>
              <a:rPr lang="en-US" sz="1100" dirty="0"/>
              <a:t>                   1.17.4</a:t>
            </a:r>
          </a:p>
          <a:p>
            <a:r>
              <a:rPr lang="en-US" sz="1100" dirty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0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5B861D-343A-48D8-8308-9BA20AC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9C6C-9211-46B4-90AC-B28CF4D3D29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24A3-813F-46B9-853E-A189E232133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F450-24D1-4C1A-921C-FF9CFC2893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E810C9-5C09-47EC-8AE3-197EDBC546C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F5E978-70D6-4B11-8BE6-45A8AA86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295" y="390913"/>
            <a:ext cx="6091468" cy="60914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4E65F3-5441-4A03-875E-55E2F9433E31}"/>
              </a:ext>
            </a:extLst>
          </p:cNvPr>
          <p:cNvGrpSpPr/>
          <p:nvPr/>
        </p:nvGrpSpPr>
        <p:grpSpPr>
          <a:xfrm>
            <a:off x="785937" y="1461626"/>
            <a:ext cx="3219255" cy="3256770"/>
            <a:chOff x="1706127" y="1589213"/>
            <a:chExt cx="1613949" cy="1613949"/>
          </a:xfrm>
          <a:solidFill>
            <a:schemeClr val="bg2">
              <a:lumMod val="20000"/>
              <a:lumOff val="80000"/>
            </a:schemeClr>
          </a:solidFill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BE717A6-3205-4F89-A326-3797C754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6127" y="1589213"/>
              <a:ext cx="1613949" cy="16139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D04A07-9ADB-4833-B956-E8CC9B6D7EE3}"/>
                </a:ext>
              </a:extLst>
            </p:cNvPr>
            <p:cNvSpPr txBox="1"/>
            <p:nvPr/>
          </p:nvSpPr>
          <p:spPr bwMode="gray">
            <a:xfrm>
              <a:off x="2251163" y="2309889"/>
              <a:ext cx="523875" cy="36500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sz="3600" dirty="0" err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PyPI</a:t>
              </a:r>
              <a:endPara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C72AD-F828-4B7E-9A8C-DFC2D1BFEE1A}"/>
              </a:ext>
            </a:extLst>
          </p:cNvPr>
          <p:cNvCxnSpPr>
            <a:cxnSpLocks/>
          </p:cNvCxnSpPr>
          <p:nvPr/>
        </p:nvCxnSpPr>
        <p:spPr bwMode="gray">
          <a:xfrm>
            <a:off x="4085162" y="3284137"/>
            <a:ext cx="1742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C161B8-A70E-4B1D-AC8B-CC1EBC9DEFE1}"/>
              </a:ext>
            </a:extLst>
          </p:cNvPr>
          <p:cNvSpPr txBox="1"/>
          <p:nvPr/>
        </p:nvSpPr>
        <p:spPr bwMode="gray">
          <a:xfrm>
            <a:off x="4388138" y="2890587"/>
            <a:ext cx="1004782" cy="3650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2000" dirty="0"/>
              <a:t>PIPENV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7CB8AE-A6B0-40CF-AD13-FD34E8B7A66E}"/>
              </a:ext>
            </a:extLst>
          </p:cNvPr>
          <p:cNvSpPr/>
          <p:nvPr/>
        </p:nvSpPr>
        <p:spPr bwMode="gray">
          <a:xfrm>
            <a:off x="6980705" y="2420279"/>
            <a:ext cx="1197042" cy="12373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/>
              <a:t>virtualenv</a:t>
            </a:r>
            <a:r>
              <a:rPr lang="en-US" sz="900" dirty="0"/>
              <a:t> 01</a:t>
            </a:r>
          </a:p>
          <a:p>
            <a:endParaRPr lang="en-US" sz="600" dirty="0"/>
          </a:p>
          <a:p>
            <a:r>
              <a:rPr lang="en-US" sz="600" dirty="0"/>
              <a:t>&gt;&gt; pip list</a:t>
            </a:r>
          </a:p>
          <a:p>
            <a:r>
              <a:rPr lang="en-US" sz="600" dirty="0"/>
              <a:t>Package                Version</a:t>
            </a:r>
          </a:p>
          <a:p>
            <a:r>
              <a:rPr lang="en-US" sz="600" dirty="0"/>
              <a:t>-----------------       ----------</a:t>
            </a:r>
          </a:p>
          <a:p>
            <a:r>
              <a:rPr lang="en-US" sz="600" dirty="0" err="1"/>
              <a:t>attrs</a:t>
            </a:r>
            <a:r>
              <a:rPr lang="en-US" sz="600" dirty="0"/>
              <a:t>                       19.3.0</a:t>
            </a:r>
          </a:p>
          <a:p>
            <a:r>
              <a:rPr lang="en-US" sz="600" dirty="0" err="1"/>
              <a:t>certifi</a:t>
            </a:r>
            <a:r>
              <a:rPr lang="en-US" sz="600" dirty="0"/>
              <a:t>                     2019.11.28</a:t>
            </a:r>
          </a:p>
          <a:p>
            <a:r>
              <a:rPr lang="en-US" sz="600" dirty="0" err="1"/>
              <a:t>colorama</a:t>
            </a:r>
            <a:r>
              <a:rPr lang="en-US" sz="600" dirty="0"/>
              <a:t>              0.4.1</a:t>
            </a:r>
          </a:p>
          <a:p>
            <a:r>
              <a:rPr lang="en-US" sz="600" dirty="0"/>
              <a:t>matplotlib            3.1.2</a:t>
            </a:r>
          </a:p>
          <a:p>
            <a:r>
              <a:rPr lang="en-US" sz="600" dirty="0"/>
              <a:t>more-</a:t>
            </a:r>
            <a:r>
              <a:rPr lang="en-US" sz="600" dirty="0" err="1"/>
              <a:t>itertools</a:t>
            </a:r>
            <a:r>
              <a:rPr lang="en-US" sz="600" dirty="0"/>
              <a:t>    7.2.0</a:t>
            </a:r>
          </a:p>
          <a:p>
            <a:r>
              <a:rPr lang="en-US" sz="600" dirty="0" err="1"/>
              <a:t>numpy</a:t>
            </a:r>
            <a:r>
              <a:rPr lang="en-US" sz="600" dirty="0"/>
              <a:t>                   1.17.4</a:t>
            </a:r>
          </a:p>
          <a:p>
            <a:r>
              <a:rPr lang="en-US" sz="600" dirty="0"/>
              <a:t>…</a:t>
            </a:r>
            <a:endParaRPr lang="en-US" sz="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F6C9D-E19B-4EBF-BD29-6E30DFCC90DA}"/>
              </a:ext>
            </a:extLst>
          </p:cNvPr>
          <p:cNvSpPr/>
          <p:nvPr/>
        </p:nvSpPr>
        <p:spPr bwMode="gray">
          <a:xfrm>
            <a:off x="8260122" y="2420279"/>
            <a:ext cx="1197042" cy="1237318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/>
              <a:t>virtualenv</a:t>
            </a:r>
            <a:r>
              <a:rPr lang="en-US" sz="900" dirty="0"/>
              <a:t> 02</a:t>
            </a:r>
          </a:p>
          <a:p>
            <a:endParaRPr lang="en-US" sz="600" dirty="0"/>
          </a:p>
          <a:p>
            <a:r>
              <a:rPr lang="en-US" sz="600" dirty="0"/>
              <a:t>&gt;&gt; pip list</a:t>
            </a:r>
          </a:p>
          <a:p>
            <a:r>
              <a:rPr lang="en-US" sz="600" dirty="0"/>
              <a:t>Package                Version</a:t>
            </a:r>
          </a:p>
          <a:p>
            <a:r>
              <a:rPr lang="en-US" sz="600" dirty="0"/>
              <a:t>-----------------       ----------</a:t>
            </a:r>
          </a:p>
          <a:p>
            <a:r>
              <a:rPr lang="en-US" sz="600" dirty="0" err="1"/>
              <a:t>attrs</a:t>
            </a:r>
            <a:r>
              <a:rPr lang="en-US" sz="600" dirty="0"/>
              <a:t>                       18.2.0</a:t>
            </a:r>
          </a:p>
          <a:p>
            <a:r>
              <a:rPr lang="en-US" sz="600" dirty="0" err="1"/>
              <a:t>certifi</a:t>
            </a:r>
            <a:r>
              <a:rPr lang="en-US" sz="600" dirty="0"/>
              <a:t>                     2018.11.28</a:t>
            </a:r>
          </a:p>
          <a:p>
            <a:r>
              <a:rPr lang="en-US" sz="600" dirty="0" err="1"/>
              <a:t>colorama</a:t>
            </a:r>
            <a:r>
              <a:rPr lang="en-US" sz="600" dirty="0"/>
              <a:t>              0.4.1</a:t>
            </a:r>
          </a:p>
          <a:p>
            <a:r>
              <a:rPr lang="en-US" sz="600" dirty="0"/>
              <a:t>matplotlib            2.1.4</a:t>
            </a:r>
          </a:p>
          <a:p>
            <a:r>
              <a:rPr lang="en-US" sz="600" dirty="0"/>
              <a:t>more-</a:t>
            </a:r>
            <a:r>
              <a:rPr lang="en-US" sz="600" dirty="0" err="1"/>
              <a:t>itertools</a:t>
            </a:r>
            <a:r>
              <a:rPr lang="en-US" sz="600" dirty="0"/>
              <a:t>    7.2.0</a:t>
            </a:r>
          </a:p>
          <a:p>
            <a:r>
              <a:rPr lang="en-US" sz="600" dirty="0" err="1"/>
              <a:t>numpy</a:t>
            </a:r>
            <a:r>
              <a:rPr lang="en-US" sz="600" dirty="0"/>
              <a:t>                   1.13.7</a:t>
            </a:r>
          </a:p>
          <a:p>
            <a:r>
              <a:rPr lang="en-US" sz="600" dirty="0"/>
              <a:t>…</a:t>
            </a:r>
            <a:endParaRPr 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DDA52-E508-4034-B124-A0C010A7047B}"/>
              </a:ext>
            </a:extLst>
          </p:cNvPr>
          <p:cNvSpPr txBox="1"/>
          <p:nvPr/>
        </p:nvSpPr>
        <p:spPr bwMode="gray">
          <a:xfrm>
            <a:off x="9437366" y="2489024"/>
            <a:ext cx="716398" cy="7695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28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1266" name="Picture 2" descr="Flat folder icon | OpenGameArt.org">
            <a:extLst>
              <a:ext uri="{FF2B5EF4-FFF2-40B4-BE49-F238E27FC236}">
                <a16:creationId xmlns:a16="http://schemas.microsoft.com/office/drawing/2014/main" id="{4C3DFA5C-BD4F-4163-82E6-260262C70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2208292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DFF967-B94C-43D7-B432-4C6D91BF9A05}"/>
              </a:ext>
            </a:extLst>
          </p:cNvPr>
          <p:cNvSpPr txBox="1"/>
          <p:nvPr/>
        </p:nvSpPr>
        <p:spPr bwMode="gray">
          <a:xfrm>
            <a:off x="2868411" y="2738728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app01</a:t>
            </a:r>
          </a:p>
        </p:txBody>
      </p:sp>
    </p:spTree>
    <p:extLst>
      <p:ext uri="{BB962C8B-B14F-4D97-AF65-F5344CB8AC3E}">
        <p14:creationId xmlns:p14="http://schemas.microsoft.com/office/powerpoint/2010/main" val="39714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5F854-595D-4C9E-B15F-614E8DC8533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02F1124-33BD-4EBB-98B3-2BE08BF7D732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788DD-638F-4268-911F-582E018043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59F87-2F22-4B5A-B3BE-84A2F00707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325A29-5A9F-4A3E-BBCE-DB99935F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453EFB60-76FC-4D29-8604-D3F477C4A790}"/>
              </a:ext>
            </a:extLst>
          </p:cNvPr>
          <p:cNvSpPr/>
          <p:nvPr/>
        </p:nvSpPr>
        <p:spPr>
          <a:xfrm>
            <a:off x="-7524582" y="530537"/>
            <a:ext cx="6505968" cy="6505968"/>
          </a:xfrm>
          <a:prstGeom prst="blockArc">
            <a:avLst>
              <a:gd name="adj1" fmla="val 18900000"/>
              <a:gd name="adj2" fmla="val 2700000"/>
              <a:gd name="adj3" fmla="val 332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1D8134-C691-4C7A-879D-C29D9323BF26}"/>
              </a:ext>
            </a:extLst>
          </p:cNvPr>
          <p:cNvSpPr/>
          <p:nvPr/>
        </p:nvSpPr>
        <p:spPr>
          <a:xfrm>
            <a:off x="-20330369" y="612462"/>
            <a:ext cx="8301372" cy="439197"/>
          </a:xfrm>
          <a:custGeom>
            <a:avLst/>
            <a:gdLst>
              <a:gd name="connsiteX0" fmla="*/ 0 w 8301372"/>
              <a:gd name="connsiteY0" fmla="*/ 0 h 439197"/>
              <a:gd name="connsiteX1" fmla="*/ 8301372 w 8301372"/>
              <a:gd name="connsiteY1" fmla="*/ 0 h 439197"/>
              <a:gd name="connsiteX2" fmla="*/ 8301372 w 8301372"/>
              <a:gd name="connsiteY2" fmla="*/ 439197 h 439197"/>
              <a:gd name="connsiteX3" fmla="*/ 0 w 8301372"/>
              <a:gd name="connsiteY3" fmla="*/ 439197 h 439197"/>
              <a:gd name="connsiteX4" fmla="*/ 0 w 8301372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1372" h="439197">
                <a:moveTo>
                  <a:pt x="0" y="0"/>
                </a:moveTo>
                <a:lnTo>
                  <a:pt x="8301372" y="0"/>
                </a:lnTo>
                <a:lnTo>
                  <a:pt x="8301372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O que é e </a:t>
            </a:r>
            <a:r>
              <a:rPr lang="en-US" sz="2200" kern="1200" dirty="0" err="1"/>
              <a:t>porque</a:t>
            </a:r>
            <a:r>
              <a:rPr lang="en-US" sz="2200" kern="1200" dirty="0"/>
              <a:t> </a:t>
            </a:r>
            <a:r>
              <a:rPr lang="en-US" sz="2200" kern="1200" dirty="0" err="1"/>
              <a:t>usar</a:t>
            </a:r>
            <a:r>
              <a:rPr lang="en-US" sz="2200" kern="1200" dirty="0"/>
              <a:t>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8ED44C-6A50-479A-95AE-E1BE76133483}"/>
              </a:ext>
            </a:extLst>
          </p:cNvPr>
          <p:cNvSpPr/>
          <p:nvPr/>
        </p:nvSpPr>
        <p:spPr>
          <a:xfrm>
            <a:off x="-3207297" y="542674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00668C-0E51-4A2B-9C93-DF0991A4DF91}"/>
              </a:ext>
            </a:extLst>
          </p:cNvPr>
          <p:cNvSpPr/>
          <p:nvPr/>
        </p:nvSpPr>
        <p:spPr>
          <a:xfrm>
            <a:off x="-22776169" y="1522932"/>
            <a:ext cx="7903639" cy="439197"/>
          </a:xfrm>
          <a:custGeom>
            <a:avLst/>
            <a:gdLst>
              <a:gd name="connsiteX0" fmla="*/ 0 w 7903639"/>
              <a:gd name="connsiteY0" fmla="*/ 0 h 439197"/>
              <a:gd name="connsiteX1" fmla="*/ 7903639 w 7903639"/>
              <a:gd name="connsiteY1" fmla="*/ 0 h 439197"/>
              <a:gd name="connsiteX2" fmla="*/ 7903639 w 7903639"/>
              <a:gd name="connsiteY2" fmla="*/ 439197 h 439197"/>
              <a:gd name="connsiteX3" fmla="*/ 0 w 7903639"/>
              <a:gd name="connsiteY3" fmla="*/ 439197 h 439197"/>
              <a:gd name="connsiteX4" fmla="*/ 0 w 7903639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3639" h="439197">
                <a:moveTo>
                  <a:pt x="0" y="0"/>
                </a:moveTo>
                <a:lnTo>
                  <a:pt x="7903639" y="0"/>
                </a:lnTo>
                <a:lnTo>
                  <a:pt x="7903639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 err="1"/>
              <a:t>Criação</a:t>
            </a:r>
            <a:r>
              <a:rPr lang="en-US" sz="2200" kern="1200" dirty="0"/>
              <a:t> de um script simples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E64061-52B6-424C-AA63-71DEC8D27A31}"/>
              </a:ext>
            </a:extLst>
          </p:cNvPr>
          <p:cNvSpPr/>
          <p:nvPr/>
        </p:nvSpPr>
        <p:spPr>
          <a:xfrm>
            <a:off x="-6188512" y="1433440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DC659B-01F8-4A30-9FBF-DFDD4CB49423}"/>
              </a:ext>
            </a:extLst>
          </p:cNvPr>
          <p:cNvSpPr/>
          <p:nvPr/>
        </p:nvSpPr>
        <p:spPr>
          <a:xfrm>
            <a:off x="-25369466" y="2433402"/>
            <a:ext cx="7685684" cy="439197"/>
          </a:xfrm>
          <a:custGeom>
            <a:avLst/>
            <a:gdLst>
              <a:gd name="connsiteX0" fmla="*/ 0 w 7685684"/>
              <a:gd name="connsiteY0" fmla="*/ 0 h 439197"/>
              <a:gd name="connsiteX1" fmla="*/ 7685684 w 7685684"/>
              <a:gd name="connsiteY1" fmla="*/ 0 h 439197"/>
              <a:gd name="connsiteX2" fmla="*/ 7685684 w 7685684"/>
              <a:gd name="connsiteY2" fmla="*/ 439197 h 439197"/>
              <a:gd name="connsiteX3" fmla="*/ 0 w 7685684"/>
              <a:gd name="connsiteY3" fmla="*/ 439197 h 439197"/>
              <a:gd name="connsiteX4" fmla="*/ 0 w 7685684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5684" h="439197">
                <a:moveTo>
                  <a:pt x="0" y="0"/>
                </a:moveTo>
                <a:lnTo>
                  <a:pt x="7685684" y="0"/>
                </a:lnTo>
                <a:lnTo>
                  <a:pt x="7685684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O que é e </a:t>
            </a:r>
            <a:r>
              <a:rPr lang="en-US" sz="2200" kern="1200" dirty="0" err="1"/>
              <a:t>porque</a:t>
            </a:r>
            <a:r>
              <a:rPr lang="en-US" sz="2200" kern="1200" dirty="0"/>
              <a:t> </a:t>
            </a:r>
            <a:r>
              <a:rPr lang="en-US" sz="2200" kern="1200" dirty="0" err="1"/>
              <a:t>usar</a:t>
            </a:r>
            <a:r>
              <a:rPr lang="en-US" sz="2200" kern="1200" dirty="0"/>
              <a:t> o </a:t>
            </a:r>
            <a:r>
              <a:rPr lang="en-US" sz="2200" kern="1200" dirty="0" err="1"/>
              <a:t>VSCode</a:t>
            </a:r>
            <a:endParaRPr lang="en-US" sz="2200" kern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70CD2E-3DD4-46CA-92B8-CAC654EADCEA}"/>
              </a:ext>
            </a:extLst>
          </p:cNvPr>
          <p:cNvSpPr/>
          <p:nvPr/>
        </p:nvSpPr>
        <p:spPr>
          <a:xfrm>
            <a:off x="-8781210" y="2236755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323E58-F481-47FD-8A0D-2A2A2D7D0B3C}"/>
              </a:ext>
            </a:extLst>
          </p:cNvPr>
          <p:cNvSpPr/>
          <p:nvPr/>
        </p:nvSpPr>
        <p:spPr>
          <a:xfrm>
            <a:off x="-28222249" y="3325367"/>
            <a:ext cx="7616093" cy="439197"/>
          </a:xfrm>
          <a:custGeom>
            <a:avLst/>
            <a:gdLst>
              <a:gd name="connsiteX0" fmla="*/ 0 w 7616093"/>
              <a:gd name="connsiteY0" fmla="*/ 0 h 439197"/>
              <a:gd name="connsiteX1" fmla="*/ 7616093 w 7616093"/>
              <a:gd name="connsiteY1" fmla="*/ 0 h 439197"/>
              <a:gd name="connsiteX2" fmla="*/ 7616093 w 7616093"/>
              <a:gd name="connsiteY2" fmla="*/ 439197 h 439197"/>
              <a:gd name="connsiteX3" fmla="*/ 0 w 7616093"/>
              <a:gd name="connsiteY3" fmla="*/ 439197 h 439197"/>
              <a:gd name="connsiteX4" fmla="*/ 0 w 7616093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093" h="439197">
                <a:moveTo>
                  <a:pt x="0" y="0"/>
                </a:moveTo>
                <a:lnTo>
                  <a:pt x="7616093" y="0"/>
                </a:lnTo>
                <a:lnTo>
                  <a:pt x="7616093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pt-BR" sz="2200" kern="1200" dirty="0"/>
              <a:t>Introdução ao gerenciador de pacotes do Python (PIP)</a:t>
            </a:r>
            <a:endParaRPr lang="en-US" sz="2200" kern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210122-35C3-49CE-A646-BA0499847D09}"/>
              </a:ext>
            </a:extLst>
          </p:cNvPr>
          <p:cNvSpPr/>
          <p:nvPr/>
        </p:nvSpPr>
        <p:spPr>
          <a:xfrm>
            <a:off x="-11668789" y="3116444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E42BB45-D699-45CF-B501-D5C0CB3D7104}"/>
              </a:ext>
            </a:extLst>
          </p:cNvPr>
          <p:cNvSpPr/>
          <p:nvPr/>
        </p:nvSpPr>
        <p:spPr>
          <a:xfrm>
            <a:off x="-31096499" y="4067763"/>
            <a:ext cx="7685684" cy="439197"/>
          </a:xfrm>
          <a:custGeom>
            <a:avLst/>
            <a:gdLst>
              <a:gd name="connsiteX0" fmla="*/ 0 w 7685684"/>
              <a:gd name="connsiteY0" fmla="*/ 0 h 439197"/>
              <a:gd name="connsiteX1" fmla="*/ 7685684 w 7685684"/>
              <a:gd name="connsiteY1" fmla="*/ 0 h 439197"/>
              <a:gd name="connsiteX2" fmla="*/ 7685684 w 7685684"/>
              <a:gd name="connsiteY2" fmla="*/ 439197 h 439197"/>
              <a:gd name="connsiteX3" fmla="*/ 0 w 7685684"/>
              <a:gd name="connsiteY3" fmla="*/ 439197 h 439197"/>
              <a:gd name="connsiteX4" fmla="*/ 0 w 7685684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5684" h="439197">
                <a:moveTo>
                  <a:pt x="0" y="0"/>
                </a:moveTo>
                <a:lnTo>
                  <a:pt x="7685684" y="0"/>
                </a:lnTo>
                <a:lnTo>
                  <a:pt x="7685684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200" kern="1200"/>
              <a:t>Criação de um script usando pacotes</a:t>
            </a:r>
            <a:endParaRPr lang="en-US" sz="2200" kern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527248-423A-4F66-AF79-76C94C7BB137}"/>
              </a:ext>
            </a:extLst>
          </p:cNvPr>
          <p:cNvSpPr/>
          <p:nvPr/>
        </p:nvSpPr>
        <p:spPr>
          <a:xfrm>
            <a:off x="-14508244" y="3996133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BA274F-330C-49C2-B954-C67D5A83C6DE}"/>
              </a:ext>
            </a:extLst>
          </p:cNvPr>
          <p:cNvSpPr/>
          <p:nvPr/>
        </p:nvSpPr>
        <p:spPr>
          <a:xfrm>
            <a:off x="-33984081" y="4854347"/>
            <a:ext cx="7903639" cy="439197"/>
          </a:xfrm>
          <a:custGeom>
            <a:avLst/>
            <a:gdLst>
              <a:gd name="connsiteX0" fmla="*/ 0 w 7903639"/>
              <a:gd name="connsiteY0" fmla="*/ 0 h 439197"/>
              <a:gd name="connsiteX1" fmla="*/ 7903639 w 7903639"/>
              <a:gd name="connsiteY1" fmla="*/ 0 h 439197"/>
              <a:gd name="connsiteX2" fmla="*/ 7903639 w 7903639"/>
              <a:gd name="connsiteY2" fmla="*/ 439197 h 439197"/>
              <a:gd name="connsiteX3" fmla="*/ 0 w 7903639"/>
              <a:gd name="connsiteY3" fmla="*/ 439197 h 439197"/>
              <a:gd name="connsiteX4" fmla="*/ 0 w 7903639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3639" h="439197">
                <a:moveTo>
                  <a:pt x="0" y="0"/>
                </a:moveTo>
                <a:lnTo>
                  <a:pt x="7903639" y="0"/>
                </a:lnTo>
                <a:lnTo>
                  <a:pt x="7903639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200" kern="1200"/>
              <a:t>Introdução aos ambientes virtuais do PIP (PIPENV)</a:t>
            </a:r>
            <a:endParaRPr lang="en-US" sz="2200" kern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68FD3A-BDF3-44DF-AC31-C76793EF9465}"/>
              </a:ext>
            </a:extLst>
          </p:cNvPr>
          <p:cNvSpPr/>
          <p:nvPr/>
        </p:nvSpPr>
        <p:spPr>
          <a:xfrm>
            <a:off x="-17395826" y="4799448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2B02E7-874C-4797-98F0-1CEC31D2EBE8}"/>
              </a:ext>
            </a:extLst>
          </p:cNvPr>
          <p:cNvSpPr/>
          <p:nvPr/>
        </p:nvSpPr>
        <p:spPr>
          <a:xfrm>
            <a:off x="-36691877" y="5596743"/>
            <a:ext cx="8301372" cy="439197"/>
          </a:xfrm>
          <a:custGeom>
            <a:avLst/>
            <a:gdLst>
              <a:gd name="connsiteX0" fmla="*/ 0 w 8301372"/>
              <a:gd name="connsiteY0" fmla="*/ 0 h 439197"/>
              <a:gd name="connsiteX1" fmla="*/ 8301372 w 8301372"/>
              <a:gd name="connsiteY1" fmla="*/ 0 h 439197"/>
              <a:gd name="connsiteX2" fmla="*/ 8301372 w 8301372"/>
              <a:gd name="connsiteY2" fmla="*/ 439197 h 439197"/>
              <a:gd name="connsiteX3" fmla="*/ 0 w 8301372"/>
              <a:gd name="connsiteY3" fmla="*/ 439197 h 439197"/>
              <a:gd name="connsiteX4" fmla="*/ 0 w 8301372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1372" h="439197">
                <a:moveTo>
                  <a:pt x="0" y="0"/>
                </a:moveTo>
                <a:lnTo>
                  <a:pt x="8301372" y="0"/>
                </a:lnTo>
                <a:lnTo>
                  <a:pt x="8301372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200" kern="1200"/>
              <a:t>Criação de um script utilizando PIPENV</a:t>
            </a:r>
            <a:endParaRPr lang="en-US" sz="2200" kern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2F85CA-FB69-4131-B96D-88C54FA48C87}"/>
              </a:ext>
            </a:extLst>
          </p:cNvPr>
          <p:cNvSpPr/>
          <p:nvPr/>
        </p:nvSpPr>
        <p:spPr>
          <a:xfrm>
            <a:off x="-19705889" y="5596743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0415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1266" name="Picture 2" descr="Flat folder icon | OpenGameArt.org">
            <a:extLst>
              <a:ext uri="{FF2B5EF4-FFF2-40B4-BE49-F238E27FC236}">
                <a16:creationId xmlns:a16="http://schemas.microsoft.com/office/drawing/2014/main" id="{4C3DFA5C-BD4F-4163-82E6-260262C70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2208292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D09BEB-9F06-4F7F-93C9-C7915EE8F2EB}"/>
              </a:ext>
            </a:extLst>
          </p:cNvPr>
          <p:cNvSpPr/>
          <p:nvPr/>
        </p:nvSpPr>
        <p:spPr bwMode="gray">
          <a:xfrm>
            <a:off x="1764767" y="3161539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FF967-B94C-43D7-B432-4C6D91BF9A05}"/>
              </a:ext>
            </a:extLst>
          </p:cNvPr>
          <p:cNvSpPr txBox="1"/>
          <p:nvPr/>
        </p:nvSpPr>
        <p:spPr bwMode="gray">
          <a:xfrm>
            <a:off x="2868411" y="2738728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app01</a:t>
            </a:r>
          </a:p>
        </p:txBody>
      </p:sp>
    </p:spTree>
    <p:extLst>
      <p:ext uri="{BB962C8B-B14F-4D97-AF65-F5344CB8AC3E}">
        <p14:creationId xmlns:p14="http://schemas.microsoft.com/office/powerpoint/2010/main" val="29569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1266" name="Picture 2" descr="Flat folder icon | OpenGameArt.org">
            <a:extLst>
              <a:ext uri="{FF2B5EF4-FFF2-40B4-BE49-F238E27FC236}">
                <a16:creationId xmlns:a16="http://schemas.microsoft.com/office/drawing/2014/main" id="{4C3DFA5C-BD4F-4163-82E6-260262C70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2208292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AC494C-8E3D-4A6C-AD35-9765CE9D5C24}"/>
              </a:ext>
            </a:extLst>
          </p:cNvPr>
          <p:cNvSpPr/>
          <p:nvPr/>
        </p:nvSpPr>
        <p:spPr bwMode="gray">
          <a:xfrm>
            <a:off x="1764767" y="3161539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c:\PythonProjects\app01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pipenv</a:t>
            </a:r>
            <a:r>
              <a:rPr lang="en-US" sz="1200" dirty="0"/>
              <a:t> install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5D4DE-E470-4EF7-AC18-EBF0CE3ED8E6}"/>
              </a:ext>
            </a:extLst>
          </p:cNvPr>
          <p:cNvSpPr txBox="1"/>
          <p:nvPr/>
        </p:nvSpPr>
        <p:spPr bwMode="gray">
          <a:xfrm>
            <a:off x="2868411" y="2738728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app01</a:t>
            </a:r>
          </a:p>
        </p:txBody>
      </p:sp>
    </p:spTree>
    <p:extLst>
      <p:ext uri="{BB962C8B-B14F-4D97-AF65-F5344CB8AC3E}">
        <p14:creationId xmlns:p14="http://schemas.microsoft.com/office/powerpoint/2010/main" val="4863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1266" name="Picture 2" descr="Flat folder icon | OpenGameArt.org">
            <a:extLst>
              <a:ext uri="{FF2B5EF4-FFF2-40B4-BE49-F238E27FC236}">
                <a16:creationId xmlns:a16="http://schemas.microsoft.com/office/drawing/2014/main" id="{4C3DFA5C-BD4F-4163-82E6-260262C70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2208292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376E98-0F2F-4423-8169-9187D045CA88}"/>
              </a:ext>
            </a:extLst>
          </p:cNvPr>
          <p:cNvSpPr/>
          <p:nvPr/>
        </p:nvSpPr>
        <p:spPr bwMode="gray">
          <a:xfrm>
            <a:off x="7619950" y="1926428"/>
            <a:ext cx="1193291" cy="1251705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/>
              <a:t>virtualenv</a:t>
            </a:r>
            <a:r>
              <a:rPr lang="en-US" sz="900" dirty="0"/>
              <a:t> app01</a:t>
            </a:r>
          </a:p>
          <a:p>
            <a:endParaRPr lang="en-US" sz="600" dirty="0"/>
          </a:p>
          <a:p>
            <a:r>
              <a:rPr lang="en-US" sz="600" dirty="0"/>
              <a:t>&gt;&gt; </a:t>
            </a:r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91BAA-0EBC-401C-A240-32AE694B959C}"/>
              </a:ext>
            </a:extLst>
          </p:cNvPr>
          <p:cNvSpPr txBox="1"/>
          <p:nvPr/>
        </p:nvSpPr>
        <p:spPr bwMode="gray">
          <a:xfrm>
            <a:off x="2868411" y="2738728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CD8EB-4D23-40B8-9117-1AD5862E6F91}"/>
              </a:ext>
            </a:extLst>
          </p:cNvPr>
          <p:cNvSpPr/>
          <p:nvPr/>
        </p:nvSpPr>
        <p:spPr bwMode="gray">
          <a:xfrm>
            <a:off x="1764767" y="3161539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c:\PythonProjects\app01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pipenv</a:t>
            </a:r>
            <a:r>
              <a:rPr lang="en-US" sz="1200" dirty="0"/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9421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1266" name="Picture 2" descr="Flat folder icon | OpenGameArt.org">
            <a:extLst>
              <a:ext uri="{FF2B5EF4-FFF2-40B4-BE49-F238E27FC236}">
                <a16:creationId xmlns:a16="http://schemas.microsoft.com/office/drawing/2014/main" id="{4C3DFA5C-BD4F-4163-82E6-260262C70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2208292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B48B1E-F1E0-43F7-89EA-218ED98E9DB8}"/>
              </a:ext>
            </a:extLst>
          </p:cNvPr>
          <p:cNvCxnSpPr>
            <a:cxnSpLocks/>
          </p:cNvCxnSpPr>
          <p:nvPr/>
        </p:nvCxnSpPr>
        <p:spPr bwMode="gray">
          <a:xfrm flipV="1">
            <a:off x="4039437" y="2525987"/>
            <a:ext cx="3386295" cy="26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76E98-0F2F-4423-8169-9187D045CA88}"/>
              </a:ext>
            </a:extLst>
          </p:cNvPr>
          <p:cNvSpPr/>
          <p:nvPr/>
        </p:nvSpPr>
        <p:spPr bwMode="gray">
          <a:xfrm>
            <a:off x="7619950" y="1926428"/>
            <a:ext cx="1193291" cy="1251705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/>
              <a:t>virtualenv</a:t>
            </a:r>
            <a:r>
              <a:rPr lang="en-US" sz="900" dirty="0"/>
              <a:t> app01</a:t>
            </a:r>
          </a:p>
          <a:p>
            <a:endParaRPr lang="en-US" sz="600" dirty="0"/>
          </a:p>
          <a:p>
            <a:r>
              <a:rPr lang="en-US" sz="600" dirty="0"/>
              <a:t>&gt;&gt; </a:t>
            </a:r>
            <a:endParaRPr lang="en-US" sz="700" dirty="0"/>
          </a:p>
        </p:txBody>
      </p:sp>
      <p:pic>
        <p:nvPicPr>
          <p:cNvPr id="12290" name="Picture 2" descr="Link - Free computer icons">
            <a:extLst>
              <a:ext uri="{FF2B5EF4-FFF2-40B4-BE49-F238E27FC236}">
                <a16:creationId xmlns:a16="http://schemas.microsoft.com/office/drawing/2014/main" id="{643F086A-AC76-4362-A07E-3AA282A1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51" y="2006039"/>
            <a:ext cx="441865" cy="4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291BAA-0EBC-401C-A240-32AE694B959C}"/>
              </a:ext>
            </a:extLst>
          </p:cNvPr>
          <p:cNvSpPr txBox="1"/>
          <p:nvPr/>
        </p:nvSpPr>
        <p:spPr bwMode="gray">
          <a:xfrm>
            <a:off x="2868411" y="2738728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CD8EB-4D23-40B8-9117-1AD5862E6F91}"/>
              </a:ext>
            </a:extLst>
          </p:cNvPr>
          <p:cNvSpPr/>
          <p:nvPr/>
        </p:nvSpPr>
        <p:spPr bwMode="gray">
          <a:xfrm>
            <a:off x="1764767" y="3161539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c:\PythonProjects\app01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pipenv</a:t>
            </a:r>
            <a:r>
              <a:rPr lang="en-US" sz="1200" dirty="0"/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456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7245B-E870-4C5B-A794-C85FF40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757883" y="1915194"/>
            <a:ext cx="6078239" cy="12741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3" name="Picture 2" descr="Flat folder icon | OpenGameArt.org">
            <a:extLst>
              <a:ext uri="{FF2B5EF4-FFF2-40B4-BE49-F238E27FC236}">
                <a16:creationId xmlns:a16="http://schemas.microsoft.com/office/drawing/2014/main" id="{74638BAD-AF78-44C9-BD7C-51A207D0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4142783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58E7EC-6400-4339-9093-918DD1CA4E90}"/>
              </a:ext>
            </a:extLst>
          </p:cNvPr>
          <p:cNvSpPr txBox="1"/>
          <p:nvPr/>
        </p:nvSpPr>
        <p:spPr bwMode="gray">
          <a:xfrm>
            <a:off x="2868411" y="4673219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app02</a:t>
            </a:r>
          </a:p>
        </p:txBody>
      </p:sp>
    </p:spTree>
    <p:extLst>
      <p:ext uri="{BB962C8B-B14F-4D97-AF65-F5344CB8AC3E}">
        <p14:creationId xmlns:p14="http://schemas.microsoft.com/office/powerpoint/2010/main" val="18411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7245B-E870-4C5B-A794-C85FF40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757883" y="1915194"/>
            <a:ext cx="6078239" cy="12741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3" name="Picture 2" descr="Flat folder icon | OpenGameArt.org">
            <a:extLst>
              <a:ext uri="{FF2B5EF4-FFF2-40B4-BE49-F238E27FC236}">
                <a16:creationId xmlns:a16="http://schemas.microsoft.com/office/drawing/2014/main" id="{74638BAD-AF78-44C9-BD7C-51A207D0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4142783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58E7EC-6400-4339-9093-918DD1CA4E90}"/>
              </a:ext>
            </a:extLst>
          </p:cNvPr>
          <p:cNvSpPr txBox="1"/>
          <p:nvPr/>
        </p:nvSpPr>
        <p:spPr bwMode="gray">
          <a:xfrm>
            <a:off x="2868411" y="4673219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2E4AD-9D09-4C41-AA64-DC505F66081E}"/>
              </a:ext>
            </a:extLst>
          </p:cNvPr>
          <p:cNvSpPr/>
          <p:nvPr/>
        </p:nvSpPr>
        <p:spPr bwMode="gray">
          <a:xfrm>
            <a:off x="1798114" y="5080976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c:\PythonProjects\app02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pipenv</a:t>
            </a:r>
            <a:r>
              <a:rPr lang="en-US" sz="1200" dirty="0"/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7433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7245B-E870-4C5B-A794-C85FF40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757883" y="1915194"/>
            <a:ext cx="6078239" cy="12741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3" name="Picture 2" descr="Flat folder icon | OpenGameArt.org">
            <a:extLst>
              <a:ext uri="{FF2B5EF4-FFF2-40B4-BE49-F238E27FC236}">
                <a16:creationId xmlns:a16="http://schemas.microsoft.com/office/drawing/2014/main" id="{74638BAD-AF78-44C9-BD7C-51A207D0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4142783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58E7EC-6400-4339-9093-918DD1CA4E90}"/>
              </a:ext>
            </a:extLst>
          </p:cNvPr>
          <p:cNvSpPr txBox="1"/>
          <p:nvPr/>
        </p:nvSpPr>
        <p:spPr bwMode="gray">
          <a:xfrm>
            <a:off x="2868411" y="4673219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2E4AD-9D09-4C41-AA64-DC505F66081E}"/>
              </a:ext>
            </a:extLst>
          </p:cNvPr>
          <p:cNvSpPr/>
          <p:nvPr/>
        </p:nvSpPr>
        <p:spPr bwMode="gray">
          <a:xfrm>
            <a:off x="1798114" y="5080976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c:\PythonProjects\app02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pipenv</a:t>
            </a:r>
            <a:r>
              <a:rPr lang="en-US" sz="1200" dirty="0"/>
              <a:t> install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4B26A-1793-4542-9368-1A978D4B4665}"/>
              </a:ext>
            </a:extLst>
          </p:cNvPr>
          <p:cNvSpPr/>
          <p:nvPr/>
        </p:nvSpPr>
        <p:spPr bwMode="gray">
          <a:xfrm>
            <a:off x="7619950" y="3926049"/>
            <a:ext cx="1193291" cy="1251705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/>
              <a:t>virtualenv</a:t>
            </a:r>
            <a:r>
              <a:rPr lang="en-US" sz="900" dirty="0"/>
              <a:t> app02</a:t>
            </a:r>
          </a:p>
          <a:p>
            <a:endParaRPr lang="en-US" sz="600" dirty="0"/>
          </a:p>
          <a:p>
            <a:r>
              <a:rPr lang="en-US" sz="600" dirty="0"/>
              <a:t>&gt;&gt; 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618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7245B-E870-4C5B-A794-C85FF40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757883" y="1915194"/>
            <a:ext cx="6078239" cy="12741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0D79D-6516-4A34-A3A3-ABF1491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FC56-FF3C-476B-8A9A-4A8407493C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2017-F76A-4BF8-AC82-D5DC7DF9F8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C734-438A-43A5-B2D2-C34C5013345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5C1DC-3124-4942-B656-4A9BFB0E59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pic>
        <p:nvPicPr>
          <p:cNvPr id="13" name="Picture 2" descr="Flat folder icon | OpenGameArt.org">
            <a:extLst>
              <a:ext uri="{FF2B5EF4-FFF2-40B4-BE49-F238E27FC236}">
                <a16:creationId xmlns:a16="http://schemas.microsoft.com/office/drawing/2014/main" id="{74638BAD-AF78-44C9-BD7C-51A207D0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1721" r="4809" b="21618"/>
          <a:stretch/>
        </p:blipFill>
        <p:spPr bwMode="auto">
          <a:xfrm>
            <a:off x="2747318" y="4142783"/>
            <a:ext cx="928827" cy="6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58E7EC-6400-4339-9093-918DD1CA4E90}"/>
              </a:ext>
            </a:extLst>
          </p:cNvPr>
          <p:cNvSpPr txBox="1"/>
          <p:nvPr/>
        </p:nvSpPr>
        <p:spPr bwMode="gray">
          <a:xfrm>
            <a:off x="2868411" y="4673219"/>
            <a:ext cx="686637" cy="3841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dirty="0"/>
              <a:t>app02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2E4AD-9D09-4C41-AA64-DC505F66081E}"/>
              </a:ext>
            </a:extLst>
          </p:cNvPr>
          <p:cNvSpPr/>
          <p:nvPr/>
        </p:nvSpPr>
        <p:spPr bwMode="gray">
          <a:xfrm>
            <a:off x="1798114" y="5080976"/>
            <a:ext cx="2893927" cy="63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&gt; cd c:\PythonProjects\app02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pipenv</a:t>
            </a:r>
            <a:r>
              <a:rPr lang="en-US" sz="1200" dirty="0"/>
              <a:t> 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DBB76-CF7A-48E2-9043-369E056DE0C0}"/>
              </a:ext>
            </a:extLst>
          </p:cNvPr>
          <p:cNvCxnSpPr>
            <a:cxnSpLocks/>
          </p:cNvCxnSpPr>
          <p:nvPr/>
        </p:nvCxnSpPr>
        <p:spPr bwMode="gray">
          <a:xfrm flipV="1">
            <a:off x="4039437" y="4525608"/>
            <a:ext cx="3386295" cy="26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4B26A-1793-4542-9368-1A978D4B4665}"/>
              </a:ext>
            </a:extLst>
          </p:cNvPr>
          <p:cNvSpPr/>
          <p:nvPr/>
        </p:nvSpPr>
        <p:spPr bwMode="gray">
          <a:xfrm>
            <a:off x="7619950" y="3926049"/>
            <a:ext cx="1193291" cy="1251705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/>
              <a:t>virtualenv</a:t>
            </a:r>
            <a:r>
              <a:rPr lang="en-US" sz="900" dirty="0"/>
              <a:t> app02</a:t>
            </a:r>
          </a:p>
          <a:p>
            <a:endParaRPr lang="en-US" sz="600" dirty="0"/>
          </a:p>
          <a:p>
            <a:r>
              <a:rPr lang="en-US" sz="600" dirty="0"/>
              <a:t>&gt;&gt; </a:t>
            </a:r>
            <a:endParaRPr lang="en-US" sz="700" dirty="0"/>
          </a:p>
        </p:txBody>
      </p:sp>
      <p:pic>
        <p:nvPicPr>
          <p:cNvPr id="15" name="Picture 2" descr="Link - Free computer icons">
            <a:extLst>
              <a:ext uri="{FF2B5EF4-FFF2-40B4-BE49-F238E27FC236}">
                <a16:creationId xmlns:a16="http://schemas.microsoft.com/office/drawing/2014/main" id="{648DC521-2A2A-480B-B195-0B80AFD1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51" y="4005660"/>
            <a:ext cx="441865" cy="4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513B-459B-42D3-8F0C-05D01F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8ADD-0BEE-445A-937C-7F10BA0103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DCF4-32A4-40CC-B742-CB8D76BDD9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A8DB10-9BF6-4473-AAA1-9EA8F472E094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CEDE1-12FE-4500-8277-632F904A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948FC6-8037-4407-B174-458B9073E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app01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DEFD-194C-47B5-9AD2-7A1F1845BF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app02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21A7251-83F2-44C7-B525-354018DC62C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Mão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BF538DC-3C50-48C7-8FA6-BF11433A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80" y="2477804"/>
            <a:ext cx="1979524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7D8717-A702-48AD-8987-357B0786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80" y="2917569"/>
            <a:ext cx="2665215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FB832-610F-4735-9222-E80BF0E94B3E}"/>
              </a:ext>
            </a:extLst>
          </p:cNvPr>
          <p:cNvSpPr/>
          <p:nvPr/>
        </p:nvSpPr>
        <p:spPr>
          <a:xfrm>
            <a:off x="721079" y="3429000"/>
            <a:ext cx="422270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b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41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43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44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filter_arr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newarr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filter_arr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filter_arr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newarr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F40F851-C7B0-44C8-92B2-811E0FC4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81" y="5094531"/>
            <a:ext cx="1778702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shell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1C50295-F6CC-4AC6-BC2C-7B33B6F5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34" y="5600992"/>
            <a:ext cx="1858238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python app.py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38840-A27B-4D22-9E71-6136A8FD3540}"/>
              </a:ext>
            </a:extLst>
          </p:cNvPr>
          <p:cNvSpPr txBox="1"/>
          <p:nvPr/>
        </p:nvSpPr>
        <p:spPr bwMode="gray">
          <a:xfrm>
            <a:off x="2700604" y="2499775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Cria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ambiente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virtual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AE1D-C898-414C-9A51-D7385D3D5F0D}"/>
              </a:ext>
            </a:extLst>
          </p:cNvPr>
          <p:cNvSpPr txBox="1"/>
          <p:nvPr/>
        </p:nvSpPr>
        <p:spPr bwMode="gray">
          <a:xfrm>
            <a:off x="3386295" y="2936775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Instala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pacote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Numpy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22BD9-2B19-484F-8061-F2A553924724}"/>
              </a:ext>
            </a:extLst>
          </p:cNvPr>
          <p:cNvSpPr txBox="1"/>
          <p:nvPr/>
        </p:nvSpPr>
        <p:spPr bwMode="gray">
          <a:xfrm>
            <a:off x="2499783" y="5116502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Entra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ambiente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vietual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45CA7-966A-4200-8C66-BC8D9B7CFED7}"/>
              </a:ext>
            </a:extLst>
          </p:cNvPr>
          <p:cNvSpPr txBox="1"/>
          <p:nvPr/>
        </p:nvSpPr>
        <p:spPr bwMode="gray">
          <a:xfrm>
            <a:off x="2612572" y="5622658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Executa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script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CB66497-3DC2-4E66-83B3-1415B7AF0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94708"/>
              </p:ext>
            </p:extLst>
          </p:nvPr>
        </p:nvGraphicFramePr>
        <p:xfrm>
          <a:off x="5034224" y="3812192"/>
          <a:ext cx="683287" cy="79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ackager Shell Object" showAsIcon="1" r:id="rId3" imgW="297720" imgH="349200" progId="Package">
                  <p:embed/>
                </p:oleObj>
              </mc:Choice>
              <mc:Fallback>
                <p:oleObj name="Packager Shell Object" showAsIcon="1" r:id="rId3" imgW="297720" imgH="349200" progId="Package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CB66497-3DC2-4E66-83B3-1415B7AF0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4" y="3812192"/>
                        <a:ext cx="683287" cy="799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">
            <a:extLst>
              <a:ext uri="{FF2B5EF4-FFF2-40B4-BE49-F238E27FC236}">
                <a16:creationId xmlns:a16="http://schemas.microsoft.com/office/drawing/2014/main" id="{467DB10A-0B47-48EC-A217-58CA5568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465" y="2477804"/>
            <a:ext cx="1979524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4C25E31A-862E-4538-9F88-BA46102D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465" y="2917569"/>
            <a:ext cx="2665215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242D018-1ABC-4E25-8951-7FF94F00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466" y="5020245"/>
            <a:ext cx="1778702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shell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175C7F1-DE70-4C19-9EB1-8AE32354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719" y="5454220"/>
            <a:ext cx="1858238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python app.py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6D160-E0C4-4B9C-A69B-5705D0114FE5}"/>
              </a:ext>
            </a:extLst>
          </p:cNvPr>
          <p:cNvSpPr txBox="1"/>
          <p:nvPr/>
        </p:nvSpPr>
        <p:spPr bwMode="gray">
          <a:xfrm>
            <a:off x="8507989" y="2499775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Cria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ambiente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virtual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97FE4-2550-407C-9A7A-1BFA2838F42E}"/>
              </a:ext>
            </a:extLst>
          </p:cNvPr>
          <p:cNvSpPr txBox="1"/>
          <p:nvPr/>
        </p:nvSpPr>
        <p:spPr bwMode="gray">
          <a:xfrm>
            <a:off x="9193680" y="2936775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Instala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pacote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Scipy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BFF24-75D6-4F85-9ACE-242CB7488193}"/>
              </a:ext>
            </a:extLst>
          </p:cNvPr>
          <p:cNvSpPr txBox="1"/>
          <p:nvPr/>
        </p:nvSpPr>
        <p:spPr bwMode="gray">
          <a:xfrm>
            <a:off x="8307168" y="5034575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Entra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ambiente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vietual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365A62-CD4D-4DB4-B350-7EF3423B4722}"/>
              </a:ext>
            </a:extLst>
          </p:cNvPr>
          <p:cNvSpPr txBox="1"/>
          <p:nvPr/>
        </p:nvSpPr>
        <p:spPr bwMode="gray">
          <a:xfrm>
            <a:off x="8419957" y="5491899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Executa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script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E391B83B-A5D3-4220-B8E3-3688B35C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466" y="3343116"/>
            <a:ext cx="3278166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 matplotlib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A2975-3763-4349-8955-F90D12DFB067}"/>
              </a:ext>
            </a:extLst>
          </p:cNvPr>
          <p:cNvSpPr txBox="1"/>
          <p:nvPr/>
        </p:nvSpPr>
        <p:spPr bwMode="gray">
          <a:xfrm>
            <a:off x="9904810" y="3371260"/>
            <a:ext cx="2170444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Instala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pacote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Matplotlib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012E1B-9AB7-4C6F-B36D-9CA63CE0075B}"/>
              </a:ext>
            </a:extLst>
          </p:cNvPr>
          <p:cNvSpPr/>
          <p:nvPr/>
        </p:nvSpPr>
        <p:spPr>
          <a:xfrm>
            <a:off x="6568805" y="3785302"/>
            <a:ext cx="4421227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scipy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misc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face =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misc.face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(face)</a:t>
            </a:r>
          </a:p>
          <a:p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9949D2A3-2BCD-4C37-BC69-F595DCDD5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34217"/>
              </p:ext>
            </p:extLst>
          </p:nvPr>
        </p:nvGraphicFramePr>
        <p:xfrm>
          <a:off x="11053094" y="3929162"/>
          <a:ext cx="622059" cy="72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ackager Shell Object" showAsIcon="1" r:id="rId5" imgW="297720" imgH="349200" progId="Package">
                  <p:embed/>
                </p:oleObj>
              </mc:Choice>
              <mc:Fallback>
                <p:oleObj name="Packager Shell Object" showAsIcon="1" r:id="rId5" imgW="297720" imgH="349200" progId="Package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949D2A3-2BCD-4C37-BC69-F595DCDD5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53094" y="3929162"/>
                        <a:ext cx="622059" cy="727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">
            <a:extLst>
              <a:ext uri="{FF2B5EF4-FFF2-40B4-BE49-F238E27FC236}">
                <a16:creationId xmlns:a16="http://schemas.microsoft.com/office/drawing/2014/main" id="{D03A91F8-0A5A-447C-BD67-22FA12BA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933" y="1443521"/>
            <a:ext cx="2431702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pipenv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84EFA8-C8DA-4AA6-9D01-2D33B6BCDDB5}"/>
              </a:ext>
            </a:extLst>
          </p:cNvPr>
          <p:cNvSpPr txBox="1"/>
          <p:nvPr/>
        </p:nvSpPr>
        <p:spPr bwMode="gray">
          <a:xfrm>
            <a:off x="5938635" y="1465492"/>
            <a:ext cx="3097680" cy="29461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Instala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PIPENV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necessário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apenas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uma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vez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068ACB-E3EC-4BAC-A0BD-3344534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DF2E-12D0-4321-AD16-3441A9E5056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300D-B3A6-4453-95C7-530C939438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826F-5C66-4E45-82D3-FD6D00EE5E2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7B5204-496A-4564-8675-5CD25F8F2F6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E4269C9-396A-4FB7-8D0B-ECB1BD1B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8347"/>
              </p:ext>
            </p:extLst>
          </p:nvPr>
        </p:nvGraphicFramePr>
        <p:xfrm>
          <a:off x="333264" y="1687577"/>
          <a:ext cx="11520000" cy="341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4393">
                  <a:extLst>
                    <a:ext uri="{9D8B030D-6E8A-4147-A177-3AD203B41FA5}">
                      <a16:colId xmlns:a16="http://schemas.microsoft.com/office/drawing/2014/main" val="961986298"/>
                    </a:ext>
                  </a:extLst>
                </a:gridCol>
                <a:gridCol w="6105607">
                  <a:extLst>
                    <a:ext uri="{9D8B030D-6E8A-4147-A177-3AD203B41FA5}">
                      <a16:colId xmlns:a16="http://schemas.microsoft.com/office/drawing/2014/main" val="4100929196"/>
                    </a:ext>
                  </a:extLst>
                </a:gridCol>
              </a:tblGrid>
              <a:tr h="324622">
                <a:tc>
                  <a:txBody>
                    <a:bodyPr/>
                    <a:lstStyle/>
                    <a:p>
                      <a:r>
                        <a:rPr lang="en-US" dirty="0" err="1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/>
                        <a:t>Instala</a:t>
                      </a:r>
                      <a:r>
                        <a:rPr lang="en-US" sz="1600" dirty="0"/>
                        <a:t> PIPENV no </a:t>
                      </a:r>
                      <a:r>
                        <a:rPr lang="en-US" sz="1600" dirty="0" err="1"/>
                        <a:t>sistema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Caso </a:t>
                      </a:r>
                      <a:r>
                        <a:rPr lang="en-US" sz="1600" dirty="0" err="1"/>
                        <a:t>já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exista</a:t>
                      </a:r>
                      <a:r>
                        <a:rPr lang="en-US" sz="1600" dirty="0"/>
                        <a:t> o </a:t>
                      </a:r>
                      <a:r>
                        <a:rPr lang="en-US" sz="1600" dirty="0" err="1"/>
                        <a:t>arquivo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 err="1"/>
                        <a:t>Pipfile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cria</a:t>
                      </a:r>
                      <a:r>
                        <a:rPr lang="en-US" sz="1600" dirty="0"/>
                        <a:t> o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 e </a:t>
                      </a:r>
                      <a:r>
                        <a:rPr lang="en-US" sz="1600" dirty="0" err="1"/>
                        <a:t>instala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pacotes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1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algum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pacote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Instala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pacote</a:t>
                      </a:r>
                      <a:r>
                        <a:rPr lang="en-US" sz="1600" dirty="0"/>
                        <a:t> no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8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algum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pacote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Desinstala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pacote</a:t>
                      </a:r>
                      <a:r>
                        <a:rPr lang="en-US" sz="1600" dirty="0"/>
                        <a:t> no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7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‘</a:t>
                      </a:r>
                      <a:r>
                        <a:rPr lang="en-US" sz="1600" dirty="0" err="1"/>
                        <a:t>Entra</a:t>
                      </a:r>
                      <a:r>
                        <a:rPr lang="en-US" sz="1600" dirty="0"/>
                        <a:t>’ no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3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run &lt;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comando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Executa</a:t>
                      </a:r>
                      <a:r>
                        <a:rPr lang="en-US" sz="1600" dirty="0"/>
                        <a:t> um </a:t>
                      </a:r>
                      <a:r>
                        <a:rPr lang="en-US" sz="1600" dirty="0" err="1"/>
                        <a:t>comando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precisar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entrar</a:t>
                      </a:r>
                      <a:r>
                        <a:rPr lang="en-US" sz="1600" dirty="0"/>
                        <a:t> no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pipenv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</a:t>
                      </a:r>
                      <a:r>
                        <a:rPr lang="en-US" sz="1600" dirty="0" err="1"/>
                        <a:t>ambiente</a:t>
                      </a:r>
                      <a:r>
                        <a:rPr lang="en-US" sz="1600" dirty="0"/>
                        <a:t>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3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5F854-595D-4C9E-B15F-614E8DC8533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02F1124-33BD-4EBB-98B3-2BE08BF7D732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788DD-638F-4268-911F-582E018043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59F87-2F22-4B5A-B3BE-84A2F00707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325A29-5A9F-4A3E-BBCE-DB99935F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453EFB60-76FC-4D29-8604-D3F477C4A790}"/>
              </a:ext>
            </a:extLst>
          </p:cNvPr>
          <p:cNvSpPr/>
          <p:nvPr/>
        </p:nvSpPr>
        <p:spPr>
          <a:xfrm>
            <a:off x="-5122499" y="530539"/>
            <a:ext cx="6505968" cy="6505968"/>
          </a:xfrm>
          <a:prstGeom prst="blockArc">
            <a:avLst>
              <a:gd name="adj1" fmla="val 18900000"/>
              <a:gd name="adj2" fmla="val 2700000"/>
              <a:gd name="adj3" fmla="val 332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1D8134-C691-4C7A-879D-C29D9323BF26}"/>
              </a:ext>
            </a:extLst>
          </p:cNvPr>
          <p:cNvSpPr/>
          <p:nvPr/>
        </p:nvSpPr>
        <p:spPr>
          <a:xfrm>
            <a:off x="677750" y="1586860"/>
            <a:ext cx="8301372" cy="439197"/>
          </a:xfrm>
          <a:custGeom>
            <a:avLst/>
            <a:gdLst>
              <a:gd name="connsiteX0" fmla="*/ 0 w 8301372"/>
              <a:gd name="connsiteY0" fmla="*/ 0 h 439197"/>
              <a:gd name="connsiteX1" fmla="*/ 8301372 w 8301372"/>
              <a:gd name="connsiteY1" fmla="*/ 0 h 439197"/>
              <a:gd name="connsiteX2" fmla="*/ 8301372 w 8301372"/>
              <a:gd name="connsiteY2" fmla="*/ 439197 h 439197"/>
              <a:gd name="connsiteX3" fmla="*/ 0 w 8301372"/>
              <a:gd name="connsiteY3" fmla="*/ 439197 h 439197"/>
              <a:gd name="connsiteX4" fmla="*/ 0 w 8301372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1372" h="439197">
                <a:moveTo>
                  <a:pt x="0" y="0"/>
                </a:moveTo>
                <a:lnTo>
                  <a:pt x="8301372" y="0"/>
                </a:lnTo>
                <a:lnTo>
                  <a:pt x="8301372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O que é e </a:t>
            </a:r>
            <a:r>
              <a:rPr lang="en-US" sz="2200" kern="1200" dirty="0" err="1"/>
              <a:t>porque</a:t>
            </a:r>
            <a:r>
              <a:rPr lang="en-US" sz="2200" kern="1200" dirty="0"/>
              <a:t> </a:t>
            </a:r>
            <a:r>
              <a:rPr lang="en-US" sz="2200" kern="1200" dirty="0" err="1"/>
              <a:t>usar</a:t>
            </a:r>
            <a:r>
              <a:rPr lang="en-US" sz="2200" kern="1200" dirty="0"/>
              <a:t>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8ED44C-6A50-479A-95AE-E1BE76133483}"/>
              </a:ext>
            </a:extLst>
          </p:cNvPr>
          <p:cNvSpPr/>
          <p:nvPr/>
        </p:nvSpPr>
        <p:spPr>
          <a:xfrm>
            <a:off x="403252" y="1531960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00668C-0E51-4A2B-9C93-DF0991A4DF91}"/>
              </a:ext>
            </a:extLst>
          </p:cNvPr>
          <p:cNvSpPr/>
          <p:nvPr/>
        </p:nvSpPr>
        <p:spPr>
          <a:xfrm>
            <a:off x="1075483" y="2246042"/>
            <a:ext cx="7903639" cy="439197"/>
          </a:xfrm>
          <a:custGeom>
            <a:avLst/>
            <a:gdLst>
              <a:gd name="connsiteX0" fmla="*/ 0 w 7903639"/>
              <a:gd name="connsiteY0" fmla="*/ 0 h 439197"/>
              <a:gd name="connsiteX1" fmla="*/ 7903639 w 7903639"/>
              <a:gd name="connsiteY1" fmla="*/ 0 h 439197"/>
              <a:gd name="connsiteX2" fmla="*/ 7903639 w 7903639"/>
              <a:gd name="connsiteY2" fmla="*/ 439197 h 439197"/>
              <a:gd name="connsiteX3" fmla="*/ 0 w 7903639"/>
              <a:gd name="connsiteY3" fmla="*/ 439197 h 439197"/>
              <a:gd name="connsiteX4" fmla="*/ 0 w 7903639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3639" h="439197">
                <a:moveTo>
                  <a:pt x="0" y="0"/>
                </a:moveTo>
                <a:lnTo>
                  <a:pt x="7903639" y="0"/>
                </a:lnTo>
                <a:lnTo>
                  <a:pt x="7903639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 err="1"/>
              <a:t>Criação</a:t>
            </a:r>
            <a:r>
              <a:rPr lang="en-US" sz="2200" kern="1200" dirty="0"/>
              <a:t> de um script simples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E64061-52B6-424C-AA63-71DEC8D27A31}"/>
              </a:ext>
            </a:extLst>
          </p:cNvPr>
          <p:cNvSpPr/>
          <p:nvPr/>
        </p:nvSpPr>
        <p:spPr>
          <a:xfrm>
            <a:off x="800985" y="2191142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DC659B-01F8-4A30-9FBF-DFDD4CB49423}"/>
              </a:ext>
            </a:extLst>
          </p:cNvPr>
          <p:cNvSpPr/>
          <p:nvPr/>
        </p:nvSpPr>
        <p:spPr>
          <a:xfrm>
            <a:off x="1293438" y="2904741"/>
            <a:ext cx="7685684" cy="439197"/>
          </a:xfrm>
          <a:custGeom>
            <a:avLst/>
            <a:gdLst>
              <a:gd name="connsiteX0" fmla="*/ 0 w 7685684"/>
              <a:gd name="connsiteY0" fmla="*/ 0 h 439197"/>
              <a:gd name="connsiteX1" fmla="*/ 7685684 w 7685684"/>
              <a:gd name="connsiteY1" fmla="*/ 0 h 439197"/>
              <a:gd name="connsiteX2" fmla="*/ 7685684 w 7685684"/>
              <a:gd name="connsiteY2" fmla="*/ 439197 h 439197"/>
              <a:gd name="connsiteX3" fmla="*/ 0 w 7685684"/>
              <a:gd name="connsiteY3" fmla="*/ 439197 h 439197"/>
              <a:gd name="connsiteX4" fmla="*/ 0 w 7685684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5684" h="439197">
                <a:moveTo>
                  <a:pt x="0" y="0"/>
                </a:moveTo>
                <a:lnTo>
                  <a:pt x="7685684" y="0"/>
                </a:lnTo>
                <a:lnTo>
                  <a:pt x="7685684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O que é e </a:t>
            </a:r>
            <a:r>
              <a:rPr lang="en-US" sz="2200" kern="1200" dirty="0" err="1"/>
              <a:t>porque</a:t>
            </a:r>
            <a:r>
              <a:rPr lang="en-US" sz="2200" kern="1200" dirty="0"/>
              <a:t> </a:t>
            </a:r>
            <a:r>
              <a:rPr lang="en-US" sz="2200" kern="1200" dirty="0" err="1"/>
              <a:t>usar</a:t>
            </a:r>
            <a:r>
              <a:rPr lang="en-US" sz="2200" kern="1200" dirty="0"/>
              <a:t> o </a:t>
            </a:r>
            <a:r>
              <a:rPr lang="en-US" sz="2200" kern="1200" dirty="0" err="1"/>
              <a:t>VSCode</a:t>
            </a:r>
            <a:endParaRPr lang="en-US" sz="2200" kern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70CD2E-3DD4-46CA-92B8-CAC654EADCEA}"/>
              </a:ext>
            </a:extLst>
          </p:cNvPr>
          <p:cNvSpPr/>
          <p:nvPr/>
        </p:nvSpPr>
        <p:spPr>
          <a:xfrm>
            <a:off x="1018940" y="2849841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323E58-F481-47FD-8A0D-2A2A2D7D0B3C}"/>
              </a:ext>
            </a:extLst>
          </p:cNvPr>
          <p:cNvSpPr/>
          <p:nvPr/>
        </p:nvSpPr>
        <p:spPr>
          <a:xfrm>
            <a:off x="1363029" y="3563923"/>
            <a:ext cx="7616093" cy="439197"/>
          </a:xfrm>
          <a:custGeom>
            <a:avLst/>
            <a:gdLst>
              <a:gd name="connsiteX0" fmla="*/ 0 w 7616093"/>
              <a:gd name="connsiteY0" fmla="*/ 0 h 439197"/>
              <a:gd name="connsiteX1" fmla="*/ 7616093 w 7616093"/>
              <a:gd name="connsiteY1" fmla="*/ 0 h 439197"/>
              <a:gd name="connsiteX2" fmla="*/ 7616093 w 7616093"/>
              <a:gd name="connsiteY2" fmla="*/ 439197 h 439197"/>
              <a:gd name="connsiteX3" fmla="*/ 0 w 7616093"/>
              <a:gd name="connsiteY3" fmla="*/ 439197 h 439197"/>
              <a:gd name="connsiteX4" fmla="*/ 0 w 7616093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093" h="439197">
                <a:moveTo>
                  <a:pt x="0" y="0"/>
                </a:moveTo>
                <a:lnTo>
                  <a:pt x="7616093" y="0"/>
                </a:lnTo>
                <a:lnTo>
                  <a:pt x="7616093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pt-BR" sz="2200" kern="1200" dirty="0"/>
              <a:t>Introdução ao gerenciador de pacotes do Python (PIP)</a:t>
            </a:r>
            <a:endParaRPr lang="en-US" sz="2200" kern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210122-35C3-49CE-A646-BA0499847D09}"/>
              </a:ext>
            </a:extLst>
          </p:cNvPr>
          <p:cNvSpPr/>
          <p:nvPr/>
        </p:nvSpPr>
        <p:spPr>
          <a:xfrm>
            <a:off x="1088531" y="3509024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E42BB45-D699-45CF-B501-D5C0CB3D7104}"/>
              </a:ext>
            </a:extLst>
          </p:cNvPr>
          <p:cNvSpPr/>
          <p:nvPr/>
        </p:nvSpPr>
        <p:spPr>
          <a:xfrm>
            <a:off x="1293438" y="4223106"/>
            <a:ext cx="7685684" cy="439197"/>
          </a:xfrm>
          <a:custGeom>
            <a:avLst/>
            <a:gdLst>
              <a:gd name="connsiteX0" fmla="*/ 0 w 7685684"/>
              <a:gd name="connsiteY0" fmla="*/ 0 h 439197"/>
              <a:gd name="connsiteX1" fmla="*/ 7685684 w 7685684"/>
              <a:gd name="connsiteY1" fmla="*/ 0 h 439197"/>
              <a:gd name="connsiteX2" fmla="*/ 7685684 w 7685684"/>
              <a:gd name="connsiteY2" fmla="*/ 439197 h 439197"/>
              <a:gd name="connsiteX3" fmla="*/ 0 w 7685684"/>
              <a:gd name="connsiteY3" fmla="*/ 439197 h 439197"/>
              <a:gd name="connsiteX4" fmla="*/ 0 w 7685684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5684" h="439197">
                <a:moveTo>
                  <a:pt x="0" y="0"/>
                </a:moveTo>
                <a:lnTo>
                  <a:pt x="7685684" y="0"/>
                </a:lnTo>
                <a:lnTo>
                  <a:pt x="7685684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200" kern="1200"/>
              <a:t>Criação de um script usando pacotes</a:t>
            </a:r>
            <a:endParaRPr lang="en-US" sz="2200" kern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527248-423A-4F66-AF79-76C94C7BB137}"/>
              </a:ext>
            </a:extLst>
          </p:cNvPr>
          <p:cNvSpPr/>
          <p:nvPr/>
        </p:nvSpPr>
        <p:spPr>
          <a:xfrm>
            <a:off x="1018940" y="4168206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BA274F-330C-49C2-B954-C67D5A83C6DE}"/>
              </a:ext>
            </a:extLst>
          </p:cNvPr>
          <p:cNvSpPr/>
          <p:nvPr/>
        </p:nvSpPr>
        <p:spPr>
          <a:xfrm>
            <a:off x="1075483" y="4881805"/>
            <a:ext cx="7903639" cy="439197"/>
          </a:xfrm>
          <a:custGeom>
            <a:avLst/>
            <a:gdLst>
              <a:gd name="connsiteX0" fmla="*/ 0 w 7903639"/>
              <a:gd name="connsiteY0" fmla="*/ 0 h 439197"/>
              <a:gd name="connsiteX1" fmla="*/ 7903639 w 7903639"/>
              <a:gd name="connsiteY1" fmla="*/ 0 h 439197"/>
              <a:gd name="connsiteX2" fmla="*/ 7903639 w 7903639"/>
              <a:gd name="connsiteY2" fmla="*/ 439197 h 439197"/>
              <a:gd name="connsiteX3" fmla="*/ 0 w 7903639"/>
              <a:gd name="connsiteY3" fmla="*/ 439197 h 439197"/>
              <a:gd name="connsiteX4" fmla="*/ 0 w 7903639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3639" h="439197">
                <a:moveTo>
                  <a:pt x="0" y="0"/>
                </a:moveTo>
                <a:lnTo>
                  <a:pt x="7903639" y="0"/>
                </a:lnTo>
                <a:lnTo>
                  <a:pt x="7903639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200" kern="1200"/>
              <a:t>Introdução aos ambientes virtuais do PIP (PIPENV)</a:t>
            </a:r>
            <a:endParaRPr lang="en-US" sz="2200" kern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68FD3A-BDF3-44DF-AC31-C76793EF9465}"/>
              </a:ext>
            </a:extLst>
          </p:cNvPr>
          <p:cNvSpPr/>
          <p:nvPr/>
        </p:nvSpPr>
        <p:spPr>
          <a:xfrm>
            <a:off x="800985" y="4826905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2B02E7-874C-4797-98F0-1CEC31D2EBE8}"/>
              </a:ext>
            </a:extLst>
          </p:cNvPr>
          <p:cNvSpPr/>
          <p:nvPr/>
        </p:nvSpPr>
        <p:spPr>
          <a:xfrm>
            <a:off x="677750" y="5540987"/>
            <a:ext cx="8301372" cy="439197"/>
          </a:xfrm>
          <a:custGeom>
            <a:avLst/>
            <a:gdLst>
              <a:gd name="connsiteX0" fmla="*/ 0 w 8301372"/>
              <a:gd name="connsiteY0" fmla="*/ 0 h 439197"/>
              <a:gd name="connsiteX1" fmla="*/ 8301372 w 8301372"/>
              <a:gd name="connsiteY1" fmla="*/ 0 h 439197"/>
              <a:gd name="connsiteX2" fmla="*/ 8301372 w 8301372"/>
              <a:gd name="connsiteY2" fmla="*/ 439197 h 439197"/>
              <a:gd name="connsiteX3" fmla="*/ 0 w 8301372"/>
              <a:gd name="connsiteY3" fmla="*/ 439197 h 439197"/>
              <a:gd name="connsiteX4" fmla="*/ 0 w 8301372"/>
              <a:gd name="connsiteY4" fmla="*/ 0 h 4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1372" h="439197">
                <a:moveTo>
                  <a:pt x="0" y="0"/>
                </a:moveTo>
                <a:lnTo>
                  <a:pt x="8301372" y="0"/>
                </a:lnTo>
                <a:lnTo>
                  <a:pt x="8301372" y="439197"/>
                </a:lnTo>
                <a:lnTo>
                  <a:pt x="0" y="4391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613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200" kern="1200"/>
              <a:t>Criação de um script utilizando PIPENV</a:t>
            </a:r>
            <a:endParaRPr lang="en-US" sz="2200" kern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2F85CA-FB69-4131-B96D-88C54FA48C87}"/>
              </a:ext>
            </a:extLst>
          </p:cNvPr>
          <p:cNvSpPr/>
          <p:nvPr/>
        </p:nvSpPr>
        <p:spPr>
          <a:xfrm>
            <a:off x="403252" y="5486087"/>
            <a:ext cx="548996" cy="548996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97765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99DC75-FB73-4926-90C9-E233B4B9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99C-EFD9-4B03-8EE7-594F423D86E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CD1D-3807-46BE-B82A-ACD0F55265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0D30-13BD-4FE8-A852-B754B61E76D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6D72F7-1AAB-48CC-A057-79AF6074963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pic>
        <p:nvPicPr>
          <p:cNvPr id="15362" name="Picture 2" descr="Github Logo Icon of Glyph style - Available in SVG, PNG, EPS, AI ...">
            <a:extLst>
              <a:ext uri="{FF2B5EF4-FFF2-40B4-BE49-F238E27FC236}">
                <a16:creationId xmlns:a16="http://schemas.microsoft.com/office/drawing/2014/main" id="{3330F251-64CA-433A-92A0-3F56CD4C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09" y="16527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4B788A-7634-4E05-BC90-99D6814E99C4}"/>
              </a:ext>
            </a:extLst>
          </p:cNvPr>
          <p:cNvSpPr/>
          <p:nvPr/>
        </p:nvSpPr>
        <p:spPr>
          <a:xfrm>
            <a:off x="3902109" y="2077721"/>
            <a:ext cx="6739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https://github.com/TiagoPrata/OpenCV-Face-Recognition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C2404-A98B-467E-8287-E109825D0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775" y="3013396"/>
            <a:ext cx="4832159" cy="2774101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C11ACD5-A4CE-40E4-82CD-39732AFAA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87525"/>
              </p:ext>
            </p:extLst>
          </p:nvPr>
        </p:nvGraphicFramePr>
        <p:xfrm>
          <a:off x="7370082" y="4154467"/>
          <a:ext cx="3523615" cy="75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ackager Shell Object" showAsIcon="1" r:id="rId6" imgW="1630080" imgH="349200" progId="Package">
                  <p:embed/>
                </p:oleObj>
              </mc:Choice>
              <mc:Fallback>
                <p:oleObj name="Packager Shell Object" showAsIcon="1" r:id="rId6" imgW="1630080" imgH="3492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C11ACD5-A4CE-40E4-82CD-39732AFAAF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0082" y="4154467"/>
                        <a:ext cx="3523615" cy="75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1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615C-785A-4592-A71E-E026EB4A1B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2DC934-8D94-4C45-ADC7-1B111A21071B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404A-D8F9-422F-9A30-12682DDFB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4275-A164-437A-BB31-2809A6AE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68C4B24-D5C4-45FE-AE52-48B49BB1A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704487"/>
              </p:ext>
            </p:extLst>
          </p:nvPr>
        </p:nvGraphicFramePr>
        <p:xfrm>
          <a:off x="332367" y="-331984"/>
          <a:ext cx="11526369" cy="752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A396DC6-3527-44FB-B8FF-68D2C711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Python?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4931-6F61-452A-A5F3-06D40F2F2E5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2340-F3BF-4E15-AA31-1E9007A937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DF76-7477-4985-B310-DD72D5D0FF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ADF33-32EC-48C4-B7A5-52E097ED518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96DC6-3527-44FB-B8FF-68D2C711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usar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4931-6F61-452A-A5F3-06D40F2F2E5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2340-F3BF-4E15-AA31-1E9007A937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DF76-7477-4985-B310-DD72D5D0FF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ADF33-32EC-48C4-B7A5-52E097ED518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CC02C46-171F-4026-91FB-9AC1BDE08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2007"/>
              </p:ext>
            </p:extLst>
          </p:nvPr>
        </p:nvGraphicFramePr>
        <p:xfrm>
          <a:off x="338737" y="1144701"/>
          <a:ext cx="5757264" cy="471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A9DCFC6-6D83-4A2B-B1EC-CEA150D73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199844"/>
              </p:ext>
            </p:extLst>
          </p:nvPr>
        </p:nvGraphicFramePr>
        <p:xfrm>
          <a:off x="6208588" y="1144701"/>
          <a:ext cx="5644675" cy="471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5DE45B6-C521-43C7-862A-4C969A0AA2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9757" y="2697761"/>
            <a:ext cx="3511361" cy="142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F4FC83-1BD0-4B4E-AF24-1720FEDCC1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6013" y="4162145"/>
            <a:ext cx="3296654" cy="203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B5FEB8-8097-486C-90FA-9FC24684693E}"/>
              </a:ext>
            </a:extLst>
          </p:cNvPr>
          <p:cNvSpPr txBox="1"/>
          <p:nvPr/>
        </p:nvSpPr>
        <p:spPr bwMode="gray">
          <a:xfrm>
            <a:off x="332367" y="5858796"/>
            <a:ext cx="10265096" cy="2224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Conferir</a:t>
            </a:r>
            <a:r>
              <a:rPr lang="en-US" sz="1100" dirty="0"/>
              <a:t> as </a:t>
            </a:r>
            <a:r>
              <a:rPr lang="en-US" sz="1100" dirty="0" err="1"/>
              <a:t>regras</a:t>
            </a:r>
            <a:r>
              <a:rPr lang="en-US" sz="1100" dirty="0"/>
              <a:t>, </a:t>
            </a:r>
            <a:r>
              <a:rPr lang="en-US" sz="1100" dirty="0" err="1"/>
              <a:t>processos</a:t>
            </a:r>
            <a:r>
              <a:rPr lang="en-US" sz="1100" dirty="0"/>
              <a:t> e ferramentas da ABB para software </a:t>
            </a:r>
            <a:r>
              <a:rPr lang="en-US" sz="1100" b="1" dirty="0"/>
              <a:t>open source </a:t>
            </a:r>
            <a:r>
              <a:rPr lang="en-US" sz="1100" dirty="0" err="1"/>
              <a:t>em</a:t>
            </a:r>
            <a:r>
              <a:rPr lang="en-US" sz="1100" dirty="0"/>
              <a:t>: </a:t>
            </a:r>
            <a:r>
              <a:rPr lang="en-US" sz="1100" dirty="0">
                <a:hlinkClick r:id="rId15"/>
              </a:rPr>
              <a:t>https://abb.sharepoint.com/sites/SDIP/Portal/SitePages/OCC.aspx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062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96DC6-3527-44FB-B8FF-68D2C711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4" y="682313"/>
            <a:ext cx="11520000" cy="396000"/>
          </a:xfrm>
        </p:spPr>
        <p:txBody>
          <a:bodyPr anchor="t">
            <a:normAutofit/>
          </a:bodyPr>
          <a:lstStyle/>
          <a:p>
            <a:r>
              <a:rPr lang="en-US" dirty="0" err="1"/>
              <a:t>Exemplos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4931-6F61-452A-A5F3-06D40F2F2E5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32367" y="6489341"/>
            <a:ext cx="1162951" cy="1181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ED11F41-F59E-4148-82B4-D5604C9DFCBD}" type="datetime4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May 21, 2020</a:t>
            </a:fld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DF76-7477-4985-B310-DD72D5D0FF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798114" y="6488733"/>
            <a:ext cx="676888" cy="118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Slide </a:t>
            </a:r>
            <a:fld id="{619F89D8-7AE3-494A-97F3-03D68086963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ADF33-32EC-48C4-B7A5-52E097ED518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3264" y="1085213"/>
            <a:ext cx="11520000" cy="5040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 descr="Instagram">
            <a:extLst>
              <a:ext uri="{FF2B5EF4-FFF2-40B4-BE49-F238E27FC236}">
                <a16:creationId xmlns:a16="http://schemas.microsoft.com/office/drawing/2014/main" id="{B315BF52-E6AD-4D72-8AE6-73C934D924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0" r="24280"/>
          <a:stretch/>
        </p:blipFill>
        <p:spPr bwMode="auto">
          <a:xfrm>
            <a:off x="376238" y="1639888"/>
            <a:ext cx="1900238" cy="193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Ícone – Icon - PNG Transparent - Image PNG">
            <a:extLst>
              <a:ext uri="{FF2B5EF4-FFF2-40B4-BE49-F238E27FC236}">
                <a16:creationId xmlns:a16="http://schemas.microsoft.com/office/drawing/2014/main" id="{DA484EDF-28BB-4173-A0FE-0BB0525A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639888"/>
            <a:ext cx="1931988" cy="193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cone Spotify Livre de Social icons">
            <a:extLst>
              <a:ext uri="{FF2B5EF4-FFF2-40B4-BE49-F238E27FC236}">
                <a16:creationId xmlns:a16="http://schemas.microsoft.com/office/drawing/2014/main" id="{90727011-F9E3-4427-A671-BAEC7DCF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44" y="3987800"/>
            <a:ext cx="1887538" cy="1884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tflix - Free logo icons">
            <a:extLst>
              <a:ext uri="{FF2B5EF4-FFF2-40B4-BE49-F238E27FC236}">
                <a16:creationId xmlns:a16="http://schemas.microsoft.com/office/drawing/2014/main" id="{7C4A015E-C2B3-4E88-9004-690C50A7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47" y="3987800"/>
            <a:ext cx="1887538" cy="1884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cone Uber Livre de SuperTiny">
            <a:extLst>
              <a:ext uri="{FF2B5EF4-FFF2-40B4-BE49-F238E27FC236}">
                <a16:creationId xmlns:a16="http://schemas.microsoft.com/office/drawing/2014/main" id="{707B3EE8-3DC7-434B-B2B5-257BC73D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0" y="1639888"/>
            <a:ext cx="1931988" cy="193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box Icons - Download 101 Free Dropbox icons here">
            <a:extLst>
              <a:ext uri="{FF2B5EF4-FFF2-40B4-BE49-F238E27FC236}">
                <a16:creationId xmlns:a16="http://schemas.microsoft.com/office/drawing/2014/main" id="{9EDEAD0B-EB88-47FA-AEFA-DDC06AE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050" y="3987800"/>
            <a:ext cx="1882775" cy="1884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cone Pinterest Livre de Most Usable Logos Icons">
            <a:extLst>
              <a:ext uri="{FF2B5EF4-FFF2-40B4-BE49-F238E27FC236}">
                <a16:creationId xmlns:a16="http://schemas.microsoft.com/office/drawing/2014/main" id="{E544B681-C610-4135-A365-FF9A3238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987800"/>
            <a:ext cx="1884363" cy="1884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rands TA - TH | TensorFlow-icon">
            <a:extLst>
              <a:ext uri="{FF2B5EF4-FFF2-40B4-BE49-F238E27FC236}">
                <a16:creationId xmlns:a16="http://schemas.microsoft.com/office/drawing/2014/main" id="{09CA331E-23D4-4953-A4EF-176B64DD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66" y="3987800"/>
            <a:ext cx="1789113" cy="1884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eep Learning::Callbacks para Salvar Resultados Intermediários e ...">
            <a:extLst>
              <a:ext uri="{FF2B5EF4-FFF2-40B4-BE49-F238E27FC236}">
                <a16:creationId xmlns:a16="http://schemas.microsoft.com/office/drawing/2014/main" id="{79593DBC-CE1C-46E5-B7AE-5319BE9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1639888"/>
            <a:ext cx="1966913" cy="193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rands PJ - PZ | PyTorch-icon">
            <a:extLst>
              <a:ext uri="{FF2B5EF4-FFF2-40B4-BE49-F238E27FC236}">
                <a16:creationId xmlns:a16="http://schemas.microsoft.com/office/drawing/2014/main" id="{DFF36DCA-02A0-4599-9579-11501D1E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1639888"/>
            <a:ext cx="1597025" cy="193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5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7A8A-88C9-438D-A5C2-8AF82764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</a:t>
            </a:r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C4D71-92C0-4E03-90EA-193F26891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D12-0A17-4587-B42E-5E48997CB40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064434-E0DB-45C0-856F-3A928AC17331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0BEC8-97FD-4B37-9A30-C159F2A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EA69293-AB52-42A6-8503-B7B7196CB3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Identação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D7DC1-4306-460C-9465-EA40376F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82" y="1867355"/>
            <a:ext cx="2781300" cy="415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A6C36-046D-48B9-B6BE-33D62B19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867" y="2729367"/>
            <a:ext cx="2581275" cy="2428875"/>
          </a:xfrm>
          <a:prstGeom prst="rect">
            <a:avLst/>
          </a:prstGeom>
        </p:spPr>
      </p:pic>
      <p:pic>
        <p:nvPicPr>
          <p:cNvPr id="9218" name="Picture 2" descr="Logo Java Icon - Sticker King - Adesivos personalizados em vinil">
            <a:extLst>
              <a:ext uri="{FF2B5EF4-FFF2-40B4-BE49-F238E27FC236}">
                <a16:creationId xmlns:a16="http://schemas.microsoft.com/office/drawing/2014/main" id="{83B732FA-4AEB-4AE2-B706-AF4F63FC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67" y="3206663"/>
            <a:ext cx="930501" cy="12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ícone python">
            <a:extLst>
              <a:ext uri="{FF2B5EF4-FFF2-40B4-BE49-F238E27FC236}">
                <a16:creationId xmlns:a16="http://schemas.microsoft.com/office/drawing/2014/main" id="{7685361E-F17C-4C9D-9822-C281E5D1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07" y="3330537"/>
            <a:ext cx="986066" cy="98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AEC20-6FEB-45CA-AC38-7F93A6C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BAA9-F628-40C7-B0A2-4F3603FC25A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82ED-E2F7-440E-BE67-9814C159CE9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0CC7-D58A-401D-A80D-AA9F8F9E2FB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A03F481-0534-4AD2-ABE3-D731EC6D5E1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Mão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0A13F-1C71-4CE6-9E9E-0D3528B59E20}"/>
              </a:ext>
            </a:extLst>
          </p:cNvPr>
          <p:cNvSpPr/>
          <p:nvPr/>
        </p:nvSpPr>
        <p:spPr bwMode="gray">
          <a:xfrm>
            <a:off x="348488" y="1607177"/>
            <a:ext cx="5680837" cy="7263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8100"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print ('Hello, world!')</a:t>
            </a:r>
            <a:r>
              <a:rPr lang="en-US" altLang="en-US" sz="1100" dirty="0">
                <a:solidFill>
                  <a:schemeClr val="bg1"/>
                </a:solidFill>
              </a:rPr>
              <a:t> 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6BA1-D6B3-4BE0-9438-E0BA6E73CA25}"/>
              </a:ext>
            </a:extLst>
          </p:cNvPr>
          <p:cNvSpPr/>
          <p:nvPr/>
        </p:nvSpPr>
        <p:spPr bwMode="gray">
          <a:xfrm>
            <a:off x="348488" y="2498175"/>
            <a:ext cx="5680837" cy="914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8100"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name = input(“Qual 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seu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nome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?\n”)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print (“Ola, %s.” % name)</a:t>
            </a:r>
            <a:r>
              <a:rPr lang="en-US" altLang="en-US" sz="1100" dirty="0">
                <a:solidFill>
                  <a:schemeClr val="bg1"/>
                </a:solidFill>
              </a:rPr>
              <a:t> 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FE28B-9600-4B9A-AC68-02E6D34E7ACB}"/>
              </a:ext>
            </a:extLst>
          </p:cNvPr>
          <p:cNvSpPr/>
          <p:nvPr/>
        </p:nvSpPr>
        <p:spPr bwMode="gray">
          <a:xfrm>
            <a:off x="348489" y="3577197"/>
            <a:ext cx="5680836" cy="914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8100"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pessoas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 = [‘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pedro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’, ‘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maria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’, ‘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fabio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’, ‘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renata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’]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for 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pessoa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 in 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pessoas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    print (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pessoa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69E32-EE0C-4210-93C5-EFFED33DF2BF}"/>
              </a:ext>
            </a:extLst>
          </p:cNvPr>
          <p:cNvSpPr/>
          <p:nvPr/>
        </p:nvSpPr>
        <p:spPr bwMode="gray">
          <a:xfrm>
            <a:off x="348488" y="4656218"/>
            <a:ext cx="5680837" cy="118951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8100" dist="63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def 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saudar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nome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    print (“Ola”, 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nome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saudar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(“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pedro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”)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saudar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(“</a:t>
            </a:r>
            <a:r>
              <a:rPr lang="en-US" altLang="en-US" sz="1400" dirty="0" err="1">
                <a:solidFill>
                  <a:schemeClr val="bg1"/>
                </a:solidFill>
                <a:latin typeface="courier"/>
              </a:rPr>
              <a:t>maria</a:t>
            </a:r>
            <a:r>
              <a:rPr lang="en-US" altLang="en-US" sz="1400" dirty="0">
                <a:solidFill>
                  <a:schemeClr val="bg1"/>
                </a:solidFill>
                <a:latin typeface="courier"/>
              </a:rPr>
              <a:t>”)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DF1B15-7109-41CC-97EC-95F419B08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636630"/>
              </p:ext>
            </p:extLst>
          </p:nvPr>
        </p:nvGraphicFramePr>
        <p:xfrm>
          <a:off x="5962650" y="17440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914400" imgH="771525" progId="Package">
                  <p:embed/>
                </p:oleObj>
              </mc:Choice>
              <mc:Fallback>
                <p:oleObj name="Packager Shell Object" showAsIcon="1" r:id="rId3" imgW="914400" imgH="771525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ADF1B15-7109-41CC-97EC-95F419B08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0" y="17440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15EFC76-8441-45B6-A540-FB306865E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7178"/>
              </p:ext>
            </p:extLst>
          </p:nvPr>
        </p:nvGraphicFramePr>
        <p:xfrm>
          <a:off x="5998014" y="27381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914400" imgH="771525" progId="Package">
                  <p:embed/>
                </p:oleObj>
              </mc:Choice>
              <mc:Fallback>
                <p:oleObj name="Packager Shell Object" showAsIcon="1" r:id="rId5" imgW="914400" imgH="771525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15EFC76-8441-45B6-A540-FB306865EF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8014" y="273815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709D42E-E03E-4F8F-9491-954083C71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67826"/>
              </p:ext>
            </p:extLst>
          </p:nvPr>
        </p:nvGraphicFramePr>
        <p:xfrm>
          <a:off x="5998014" y="38513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7" imgW="914400" imgH="771525" progId="Package">
                  <p:embed/>
                </p:oleObj>
              </mc:Choice>
              <mc:Fallback>
                <p:oleObj name="Packager Shell Object" showAsIcon="1" r:id="rId7" imgW="914400" imgH="771525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709D42E-E03E-4F8F-9491-954083C71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8014" y="38513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8E6EE79-DF6C-48C1-8596-C7B2F0C71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0906"/>
              </p:ext>
            </p:extLst>
          </p:nvPr>
        </p:nvGraphicFramePr>
        <p:xfrm>
          <a:off x="6010275" y="50742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9" imgW="914400" imgH="771525" progId="Package">
                  <p:embed/>
                </p:oleObj>
              </mc:Choice>
              <mc:Fallback>
                <p:oleObj name="Packager Shell Object" showAsIcon="1" r:id="rId9" imgW="914400" imgH="771525" progId="Packag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8E6EE79-DF6C-48C1-8596-C7B2F0C71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0275" y="507420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97BEB1-00C6-47B6-907C-C42381046AA0}"/>
              </a:ext>
            </a:extLst>
          </p:cNvPr>
          <p:cNvSpPr txBox="1"/>
          <p:nvPr/>
        </p:nvSpPr>
        <p:spPr bwMode="gray">
          <a:xfrm>
            <a:off x="7396286" y="2372934"/>
            <a:ext cx="4282564" cy="2730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400" b="1" dirty="0"/>
              <a:t>Para </a:t>
            </a:r>
            <a:r>
              <a:rPr lang="en-US" sz="1400" b="1" dirty="0" err="1"/>
              <a:t>executar</a:t>
            </a:r>
            <a:r>
              <a:rPr lang="en-US" sz="1400" b="1" dirty="0"/>
              <a:t> </a:t>
            </a:r>
            <a:r>
              <a:rPr lang="en-US" sz="1400" b="1" dirty="0" err="1"/>
              <a:t>cada</a:t>
            </a:r>
            <a:r>
              <a:rPr lang="en-US" sz="1400" b="1" dirty="0"/>
              <a:t> script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Abra</a:t>
            </a:r>
            <a:r>
              <a:rPr lang="en-US" sz="1400" dirty="0"/>
              <a:t> o CMD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mesma</a:t>
            </a:r>
            <a:r>
              <a:rPr lang="en-US" sz="1400" dirty="0"/>
              <a:t> pasta </a:t>
            </a:r>
            <a:r>
              <a:rPr lang="en-US" sz="1400" dirty="0" err="1"/>
              <a:t>onde</a:t>
            </a:r>
            <a:r>
              <a:rPr lang="en-US" sz="1400" dirty="0"/>
              <a:t> o script </a:t>
            </a:r>
            <a:r>
              <a:rPr lang="en-US" sz="1400" dirty="0" err="1"/>
              <a:t>está</a:t>
            </a:r>
            <a:r>
              <a:rPr lang="en-US" sz="1400" dirty="0"/>
              <a:t> </a:t>
            </a:r>
            <a:r>
              <a:rPr lang="en-US" sz="1400" dirty="0" err="1"/>
              <a:t>localizado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Digite</a:t>
            </a:r>
            <a:r>
              <a:rPr lang="en-US" sz="1400" dirty="0"/>
              <a:t>: python &lt;</a:t>
            </a:r>
            <a:r>
              <a:rPr lang="en-US" sz="1400" dirty="0" err="1"/>
              <a:t>nome</a:t>
            </a:r>
            <a:r>
              <a:rPr lang="en-US" sz="1400" dirty="0"/>
              <a:t> do 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Ex:</a:t>
            </a:r>
          </a:p>
          <a:p>
            <a:r>
              <a:rPr lang="en-US" sz="1400" dirty="0"/>
              <a:t>&gt; python p1.py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200" dirty="0"/>
              <a:t>* </a:t>
            </a:r>
            <a:r>
              <a:rPr lang="en-US" sz="1200" dirty="0" err="1"/>
              <a:t>caso</a:t>
            </a:r>
            <a:r>
              <a:rPr lang="en-US" sz="1200" dirty="0"/>
              <a:t> o CMD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reconheça</a:t>
            </a:r>
            <a:r>
              <a:rPr lang="en-US" sz="1200" dirty="0"/>
              <a:t> o </a:t>
            </a:r>
            <a:r>
              <a:rPr lang="en-US" sz="1200" dirty="0" err="1"/>
              <a:t>comando</a:t>
            </a:r>
            <a:r>
              <a:rPr lang="en-US" sz="1200" dirty="0"/>
              <a:t> Python execute o </a:t>
            </a:r>
            <a:r>
              <a:rPr lang="en-US" sz="1200" dirty="0" err="1"/>
              <a:t>procedimento</a:t>
            </a:r>
            <a:r>
              <a:rPr lang="en-US" sz="1200" dirty="0"/>
              <a:t> do </a:t>
            </a:r>
            <a:r>
              <a:rPr lang="en-US" sz="1200" dirty="0" err="1"/>
              <a:t>próximo</a:t>
            </a:r>
            <a:r>
              <a:rPr lang="en-US" sz="12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99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5AB3A-E9D6-4046-8A62-F2993C81F3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7" y="1931197"/>
            <a:ext cx="7776917" cy="3982245"/>
          </a:xfrm>
        </p:spPr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o CMD e </a:t>
            </a:r>
            <a:r>
              <a:rPr lang="en-US" dirty="0" err="1"/>
              <a:t>digitar</a:t>
            </a:r>
            <a:r>
              <a:rPr lang="en-US" dirty="0"/>
              <a:t> ‘python’. Caso o CMD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encontre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‘python’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dirty="0" err="1"/>
              <a:t>procedimento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Abrir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do Windows </a:t>
            </a:r>
            <a:r>
              <a:rPr lang="en-US" dirty="0" err="1"/>
              <a:t>digitando</a:t>
            </a:r>
            <a:r>
              <a:rPr lang="en-US" dirty="0"/>
              <a:t> “environment variables” no </a:t>
            </a:r>
            <a:r>
              <a:rPr lang="en-US" dirty="0" err="1"/>
              <a:t>iniciar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98234-E0C5-4326-89CB-B20E6738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python no 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EF16-2A7E-4DE6-8631-602C24ACA87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May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F815-4B99-4477-A119-D3F2FCDA22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AD93-EA64-41AC-A033-C3F0CAD0B83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8BF686-0FFC-41D1-A827-E76F571ECEA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habilitar</a:t>
            </a:r>
            <a:r>
              <a:rPr lang="en-US" dirty="0"/>
              <a:t> o Python para </a:t>
            </a:r>
            <a:r>
              <a:rPr lang="en-US" dirty="0" err="1"/>
              <a:t>rodar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diretório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1C95D1-6402-4E1E-AA1F-8FD1863C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5" y="2782688"/>
            <a:ext cx="5424884" cy="3130753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E53A8E-372F-40B4-BF7E-DD7AE8912A8F}"/>
              </a:ext>
            </a:extLst>
          </p:cNvPr>
          <p:cNvSpPr txBox="1">
            <a:spLocks/>
          </p:cNvSpPr>
          <p:nvPr/>
        </p:nvSpPr>
        <p:spPr bwMode="gray">
          <a:xfrm>
            <a:off x="6304547" y="2782688"/>
            <a:ext cx="5263065" cy="31307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7C9E285-E050-4355-8199-58D1D9A73276}"/>
              </a:ext>
            </a:extLst>
          </p:cNvPr>
          <p:cNvSpPr txBox="1">
            <a:spLocks/>
          </p:cNvSpPr>
          <p:nvPr/>
        </p:nvSpPr>
        <p:spPr bwMode="gray">
          <a:xfrm>
            <a:off x="6304548" y="2772791"/>
            <a:ext cx="5206918" cy="8246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entradas:</a:t>
            </a:r>
          </a:p>
          <a:p>
            <a:pPr marL="522918" lvl="1" indent="-342900"/>
            <a:r>
              <a:rPr lang="en-US" dirty="0"/>
              <a:t>A pasta </a:t>
            </a:r>
            <a:r>
              <a:rPr lang="en-US" dirty="0" err="1"/>
              <a:t>raiz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o Python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pPr marL="522918" lvl="1" indent="-342900"/>
            <a:r>
              <a:rPr lang="en-US" dirty="0"/>
              <a:t>E a pasta \Scripts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07F13-0EFD-4CBC-BC4A-704E69C4C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19"/>
          <a:stretch/>
        </p:blipFill>
        <p:spPr>
          <a:xfrm>
            <a:off x="6857220" y="3633534"/>
            <a:ext cx="4391190" cy="1852862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D155CB9-4E9F-4DC0-98C3-A90AEED3DFFC}"/>
              </a:ext>
            </a:extLst>
          </p:cNvPr>
          <p:cNvSpPr txBox="1">
            <a:spLocks/>
          </p:cNvSpPr>
          <p:nvPr/>
        </p:nvSpPr>
        <p:spPr bwMode="gray">
          <a:xfrm>
            <a:off x="6304546" y="5630110"/>
            <a:ext cx="5206918" cy="8246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/>
              <a:t>Caso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o Python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, </a:t>
            </a:r>
            <a:r>
              <a:rPr lang="en-US" dirty="0" err="1"/>
              <a:t>veja</a:t>
            </a:r>
            <a:r>
              <a:rPr lang="en-US" dirty="0"/>
              <a:t> o slide </a:t>
            </a:r>
            <a:r>
              <a:rPr lang="en-US" dirty="0" err="1"/>
              <a:t>seguinte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New Cover Picture_Test.potx" id="{0A66BA40-D7EE-40BC-96C9-BD8705A7948F}" vid="{4D465BF3-1E41-41EC-9207-5CBB230A5E28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8AF179D93F5408681185FD0914EFB" ma:contentTypeVersion="4" ma:contentTypeDescription="Create a new document." ma:contentTypeScope="" ma:versionID="cf7a5002604424a8d2ce33718a84193e">
  <xsd:schema xmlns:xsd="http://www.w3.org/2001/XMLSchema" xmlns:xs="http://www.w3.org/2001/XMLSchema" xmlns:p="http://schemas.microsoft.com/office/2006/metadata/properties" xmlns:ns2="f91e938e-afbb-4e68-abd7-811b2235727e" xmlns:ns3="749ea059-3af5-4f95-9769-48916ada97c4" targetNamespace="http://schemas.microsoft.com/office/2006/metadata/properties" ma:root="true" ma:fieldsID="208af2803b0f89d44f67c5c459f68b17" ns2:_="" ns3:_="">
    <xsd:import namespace="f91e938e-afbb-4e68-abd7-811b2235727e"/>
    <xsd:import namespace="749ea059-3af5-4f95-9769-48916ada97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e938e-afbb-4e68-abd7-811b223572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a059-3af5-4f95-9769-48916ada9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A026E8-9C06-4E92-B804-0E5754DAFF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49ea059-3af5-4f95-9769-48916ada97c4"/>
    <ds:schemaRef ds:uri="f91e938e-afbb-4e68-abd7-811b2235727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146D7D-DDE9-43CF-A07A-5C38D90411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1e938e-afbb-4e68-abd7-811b2235727e"/>
    <ds:schemaRef ds:uri="749ea059-3af5-4f95-9769-48916ada9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10DFA3-B4E7-4435-B692-4D4B74C57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1242</Words>
  <Application>Microsoft Office PowerPoint</Application>
  <PresentationFormat>Widescreen</PresentationFormat>
  <Paragraphs>369</Paragraphs>
  <Slides>31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ABBvoice</vt:lpstr>
      <vt:lpstr>ABBvoiceOffice</vt:lpstr>
      <vt:lpstr>Arial</vt:lpstr>
      <vt:lpstr>Consolas</vt:lpstr>
      <vt:lpstr>courier</vt:lpstr>
      <vt:lpstr>Courier New</vt:lpstr>
      <vt:lpstr>Symbol</vt:lpstr>
      <vt:lpstr>ABB Master</vt:lpstr>
      <vt:lpstr>Packager Shell Object</vt:lpstr>
      <vt:lpstr>Introdução ao Python</vt:lpstr>
      <vt:lpstr>Programação</vt:lpstr>
      <vt:lpstr>Programação</vt:lpstr>
      <vt:lpstr>O que é Python?</vt:lpstr>
      <vt:lpstr>Porque usar</vt:lpstr>
      <vt:lpstr>Exemplos</vt:lpstr>
      <vt:lpstr>Nota importante</vt:lpstr>
      <vt:lpstr>Hello world</vt:lpstr>
      <vt:lpstr>Testar o comando python no CMD</vt:lpstr>
      <vt:lpstr>Encontrar instalação do Python</vt:lpstr>
      <vt:lpstr>Visual Studio Code (VSCode)</vt:lpstr>
      <vt:lpstr>Extensões recomendadas</vt:lpstr>
      <vt:lpstr>PIP</vt:lpstr>
      <vt:lpstr>PIP</vt:lpstr>
      <vt:lpstr>PIP</vt:lpstr>
      <vt:lpstr>Em caso de erro ao utilizar o PIP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PIPENV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Python</dc:title>
  <dc:creator>Tiago Prata</dc:creator>
  <cp:lastModifiedBy>Tiago Prata</cp:lastModifiedBy>
  <cp:revision>36</cp:revision>
  <dcterms:created xsi:type="dcterms:W3CDTF">2020-05-21T00:57:17Z</dcterms:created>
  <dcterms:modified xsi:type="dcterms:W3CDTF">2020-05-21T19:19:13Z</dcterms:modified>
</cp:coreProperties>
</file>