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84908B-1AD9-45F6-8A16-AD45885DA2BC}">
  <a:tblStyle styleId="{C684908B-1AD9-45F6-8A16-AD45885DA2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203525" y="16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{C684908B-1AD9-45F6-8A16-AD45885DA2BC}</a:tableStyleId>
              </a:tblPr>
              <a:tblGrid>
                <a:gridCol w="4206050"/>
                <a:gridCol w="2276225"/>
                <a:gridCol w="2254675"/>
              </a:tblGrid>
              <a:tr h="85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lt1"/>
                          </a:solidFill>
                        </a:rPr>
                        <a:t>Projeto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Democratização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 do C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onhecimento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 em Renda Fixa e Renda V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ariável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 A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través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d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e Fe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ramenta Web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lt1"/>
                          </a:solidFill>
                        </a:rPr>
                        <a:t>Nome do Time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Aprendiz de Investidor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lt1"/>
                          </a:solidFill>
                        </a:rPr>
                        <a:t>Membros do Time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João Victor</a:t>
                      </a: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  </a:t>
                      </a:r>
                      <a:r>
                        <a:rPr lang="pt-BR" sz="700">
                          <a:solidFill>
                            <a:schemeClr val="lt1"/>
                          </a:solidFill>
                        </a:rPr>
                        <a:t>(eduScrum Master)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Char char="●"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João Lucas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203500" y="101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{C684908B-1AD9-45F6-8A16-AD45885DA2BC}</a:tableStyleId>
              </a:tblPr>
              <a:tblGrid>
                <a:gridCol w="2090325"/>
                <a:gridCol w="2115750"/>
                <a:gridCol w="1550475"/>
                <a:gridCol w="1485750"/>
                <a:gridCol w="1494700"/>
              </a:tblGrid>
              <a:tr h="18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Histórias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Critérios de Avaliação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To Do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Busy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Done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203500" y="36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{C684908B-1AD9-45F6-8A16-AD45885DA2BC}</a:tableStyleId>
              </a:tblPr>
              <a:tblGrid>
                <a:gridCol w="2090325"/>
                <a:gridCol w="2115750"/>
                <a:gridCol w="2346675"/>
                <a:gridCol w="2184250"/>
              </a:tblGrid>
              <a:tr h="137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D.o.D.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D.o.F.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Run up Chart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Impedimentos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203500" y="13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{C684908B-1AD9-45F6-8A16-AD45885DA2BC}</a:tableStyleId>
              </a:tblPr>
              <a:tblGrid>
                <a:gridCol w="2090325"/>
                <a:gridCol w="2115750"/>
                <a:gridCol w="1550475"/>
                <a:gridCol w="1485750"/>
                <a:gridCol w="1494700"/>
              </a:tblGrid>
              <a:tr h="225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