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55d5cd3b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655d5cd3b9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Linha do tempo&#10;&#10;Descrição gerada automaticamente"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119050" y="681450"/>
            <a:ext cx="1817400" cy="894300"/>
          </a:xfrm>
          <a:prstGeom prst="rect">
            <a:avLst/>
          </a:prstGeom>
          <a:gradFill>
            <a:gsLst>
              <a:gs pos="0">
                <a:srgbClr val="F7FBF4"/>
              </a:gs>
              <a:gs pos="74000">
                <a:srgbClr val="BDDCA8"/>
              </a:gs>
              <a:gs pos="83000">
                <a:srgbClr val="BDDCA8"/>
              </a:gs>
              <a:gs pos="100000">
                <a:srgbClr val="D3E7C5"/>
              </a:gs>
            </a:gsLst>
            <a:lin ang="5400000" scaled="0"/>
          </a:gradFill>
          <a:ln cap="flat" cmpd="sng" w="9525">
            <a:solidFill>
              <a:srgbClr val="C4E0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Desenvolver uma plataforma web educacional que simplifica o aprendizado de investimentos para iniciantes.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04525" y="2045175"/>
            <a:ext cx="1846500" cy="1257300"/>
          </a:xfrm>
          <a:prstGeom prst="rect">
            <a:avLst/>
          </a:prstGeom>
          <a:gradFill>
            <a:gsLst>
              <a:gs pos="0">
                <a:srgbClr val="F7FBF4"/>
              </a:gs>
              <a:gs pos="74000">
                <a:srgbClr val="BDDCA8"/>
              </a:gs>
              <a:gs pos="83000">
                <a:srgbClr val="BDDCA8"/>
              </a:gs>
              <a:gs pos="100000">
                <a:srgbClr val="D3E7C5"/>
              </a:gs>
            </a:gsLst>
            <a:lin ang="5400000" scaled="0"/>
          </a:gra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Baixo conhecimento sobre o  mercado financeiro na população brasileira.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Linguagem complexa e técnica utilizada em plataformas de investimento existentes.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Medo e desconfiança de iniciantes em relação ao mercado financeiro.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2058975" y="891540"/>
            <a:ext cx="2229900" cy="167640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Páginas de informações sobre os diversos tipos de investimentos do mercado.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Dicionário de termos financeiros.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Formulário de definição de perfil do investidor.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Recomendações de carteiras sugeridas de acordo com o perfil.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119073" y="3695710"/>
            <a:ext cx="1817400" cy="1257300"/>
          </a:xfrm>
          <a:prstGeom prst="rect">
            <a:avLst/>
          </a:prstGeom>
          <a:gradFill>
            <a:gsLst>
              <a:gs pos="0">
                <a:srgbClr val="F7FBF4"/>
              </a:gs>
              <a:gs pos="74000">
                <a:srgbClr val="BDDCA8"/>
              </a:gs>
              <a:gs pos="83000">
                <a:srgbClr val="BDDCA8"/>
              </a:gs>
              <a:gs pos="100000">
                <a:srgbClr val="D3E7C5"/>
              </a:gs>
            </a:gsLst>
            <a:lin ang="5400000" scaled="0"/>
          </a:gra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Democratização do conhecimento sobre investimentos.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Aumento da confiança do usuário para tomar decisões financeiras.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Estímulo à cultura de investimento no Brasil.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2055838" y="3069499"/>
            <a:ext cx="2899500" cy="89430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da plataforma </a:t>
            </a:r>
            <a:r>
              <a:rPr lang="pt-BR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lang="pt-BR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Criação de conteúdo para iniciantes.</a:t>
            </a:r>
            <a:endParaRPr sz="1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Implementação de </a:t>
            </a:r>
            <a:r>
              <a:rPr lang="pt-BR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formulário</a:t>
            </a:r>
            <a:r>
              <a:rPr lang="pt-BR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endParaRPr sz="1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identificação de perfil de investidor.</a:t>
            </a:r>
            <a:endParaRPr sz="1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2055850" y="4465350"/>
            <a:ext cx="2939700" cy="48000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oferecerá assessoria financeira personalizada (não substitui um profissional).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52899" y="891550"/>
            <a:ext cx="1407900" cy="16764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>
                <a:alpha val="97647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ustomer: Jovens e adultos iniciantes no mercado financeiro.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 Desenvolvedores.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5986155" y="879236"/>
            <a:ext cx="1459800" cy="16764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</a:t>
            </a:r>
            <a:r>
              <a:rPr lang="pt-BR"/>
              <a:t>O público-alvo possui acesso à internet e tem familiaridade básica com navegação web.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</a:t>
            </a:r>
            <a:r>
              <a:rPr lang="pt-BR"/>
              <a:t>Existirá interesse do público-alvo em buscar educação financeira.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</a:t>
            </a:r>
            <a:r>
              <a:rPr lang="pt-BR"/>
              <a:t>A plataforma não oferecerá assessoria financeira personalizada.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5170900" y="3337500"/>
            <a:ext cx="1407900" cy="16155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web desenvolvida e publicada.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Formulário de perfil de investidor implementado.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Documentação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completa do software.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6683388" y="3276600"/>
            <a:ext cx="1139700" cy="1676400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Outubro de 2025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Novembro de 2025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Dezembro de 2025</a:t>
            </a:r>
            <a:endParaRPr sz="1100"/>
          </a:p>
        </p:txBody>
      </p:sp>
      <p:sp>
        <p:nvSpPr>
          <p:cNvPr id="140" name="Google Shape;140;p25"/>
          <p:cNvSpPr txBox="1"/>
          <p:nvPr/>
        </p:nvSpPr>
        <p:spPr>
          <a:xfrm>
            <a:off x="7939401" y="3337500"/>
            <a:ext cx="1067100" cy="161550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mês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mês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mês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7546693" y="891550"/>
            <a:ext cx="1459800" cy="1676400"/>
          </a:xfrm>
          <a:prstGeom prst="rect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1296"/>
              <a:buNone/>
            </a:pPr>
            <a:r>
              <a:rPr lang="pt-BR" sz="15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15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Baixa adesão inicial do público-alvo.</a:t>
            </a:r>
            <a:endParaRPr sz="15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1296"/>
              <a:buNone/>
            </a:pPr>
            <a:r>
              <a:t/>
            </a:r>
            <a:endParaRPr sz="15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1296"/>
              <a:buNone/>
            </a:pPr>
            <a:r>
              <a:rPr lang="pt-BR" sz="15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Dificuldade em manter a atualização constante do conteúdo.</a:t>
            </a:r>
            <a:endParaRPr sz="15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296"/>
              <a:buFont typeface="Arial"/>
              <a:buNone/>
            </a:pPr>
            <a:r>
              <a:t/>
            </a:r>
            <a:endParaRPr sz="15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1296"/>
              <a:buNone/>
            </a:pPr>
            <a:r>
              <a:rPr lang="pt-BR" sz="15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15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Concorrência de plataformas já estabelecidas.</a:t>
            </a:r>
            <a:endParaRPr sz="15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1199850" y="36175"/>
            <a:ext cx="1584000" cy="19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 de Investidor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6195975" y="28675"/>
            <a:ext cx="2427000" cy="21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Aumentar o número de </a:t>
            </a:r>
            <a:r>
              <a:rPr lang="pt-BR" sz="12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investidores</a:t>
            </a:r>
            <a:r>
              <a:rPr lang="pt-BR" sz="12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