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245" d="100"/>
          <a:sy n="245" d="100"/>
        </p:scale>
        <p:origin x="34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675D00-216D-C47D-278A-AB9C1B0C5BDB}"/>
              </a:ext>
            </a:extLst>
          </p:cNvPr>
          <p:cNvSpPr txBox="1"/>
          <p:nvPr/>
        </p:nvSpPr>
        <p:spPr>
          <a:xfrm>
            <a:off x="0" y="-559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Ajuste de Brilho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E052F0-0DAB-769A-C942-476F19010244}"/>
              </a:ext>
            </a:extLst>
          </p:cNvPr>
          <p:cNvSpPr txBox="1"/>
          <p:nvPr/>
        </p:nvSpPr>
        <p:spPr>
          <a:xfrm>
            <a:off x="0" y="475991"/>
            <a:ext cx="228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Arraste a barra até atingir o nível </a:t>
            </a:r>
            <a:r>
              <a:rPr lang="pt-BR" sz="1100">
                <a:solidFill>
                  <a:schemeClr val="bg1"/>
                </a:solidFill>
              </a:rPr>
              <a:t>de brilho desejado</a:t>
            </a:r>
            <a:endParaRPr lang="pt-BR" sz="1100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Clique em </a:t>
            </a:r>
            <a:r>
              <a:rPr lang="pt-BR" sz="1100" b="1" dirty="0">
                <a:solidFill>
                  <a:srgbClr val="00B050"/>
                </a:solidFill>
              </a:rPr>
              <a:t>OK </a:t>
            </a:r>
            <a:r>
              <a:rPr lang="pt-BR" sz="1100" dirty="0">
                <a:solidFill>
                  <a:schemeClr val="bg1"/>
                </a:solidFill>
              </a:rPr>
              <a:t>para salvar a configuração de brilho</a:t>
            </a:r>
            <a:endParaRPr lang="pt-BR" sz="1100" b="1" dirty="0">
              <a:solidFill>
                <a:srgbClr val="00B050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Para cancelar, clique no botão “Retornar”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ED5E9E-D8C3-F703-D876-F27DDC7FF1CE}"/>
              </a:ext>
            </a:extLst>
          </p:cNvPr>
          <p:cNvCxnSpPr/>
          <p:nvPr/>
        </p:nvCxnSpPr>
        <p:spPr>
          <a:xfrm>
            <a:off x="0" y="296635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F74AA-E222-F6DF-407F-B036EEBAD022}"/>
              </a:ext>
            </a:extLst>
          </p:cNvPr>
          <p:cNvSpPr txBox="1"/>
          <p:nvPr/>
        </p:nvSpPr>
        <p:spPr>
          <a:xfrm>
            <a:off x="0" y="28947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Instruções</a:t>
            </a:r>
          </a:p>
        </p:txBody>
      </p:sp>
      <p:sp>
        <p:nvSpPr>
          <p:cNvPr id="13" name="Seta: em Forma de U 12">
            <a:extLst>
              <a:ext uri="{FF2B5EF4-FFF2-40B4-BE49-F238E27FC236}">
                <a16:creationId xmlns:a16="http://schemas.microsoft.com/office/drawing/2014/main" id="{89D8CE6C-A232-DBFA-5563-7141C7501186}"/>
              </a:ext>
            </a:extLst>
          </p:cNvPr>
          <p:cNvSpPr/>
          <p:nvPr/>
        </p:nvSpPr>
        <p:spPr>
          <a:xfrm rot="5400000" flipH="1">
            <a:off x="134224" y="2611437"/>
            <a:ext cx="313144" cy="427867"/>
          </a:xfrm>
          <a:prstGeom prst="uturnArrow">
            <a:avLst>
              <a:gd name="adj1" fmla="val 21986"/>
              <a:gd name="adj2" fmla="val 25000"/>
              <a:gd name="adj3" fmla="val 25000"/>
              <a:gd name="adj4" fmla="val 43419"/>
              <a:gd name="adj5" fmla="val 100000"/>
            </a:avLst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07A47B0-FCF2-DFCB-84D5-B76BF16A4CEF}"/>
              </a:ext>
            </a:extLst>
          </p:cNvPr>
          <p:cNvSpPr/>
          <p:nvPr/>
        </p:nvSpPr>
        <p:spPr>
          <a:xfrm>
            <a:off x="1054477" y="2668798"/>
            <a:ext cx="1186775" cy="31314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552D45-AE24-F54D-69F5-F58CCDC6B80A}"/>
              </a:ext>
            </a:extLst>
          </p:cNvPr>
          <p:cNvSpPr/>
          <p:nvPr/>
        </p:nvSpPr>
        <p:spPr>
          <a:xfrm>
            <a:off x="429721" y="1952625"/>
            <a:ext cx="150018" cy="145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494</TotalTime>
  <Words>33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(ETAS/CLA)</cp:lastModifiedBy>
  <cp:revision>15</cp:revision>
  <dcterms:created xsi:type="dcterms:W3CDTF">2023-11-01T14:23:44Z</dcterms:created>
  <dcterms:modified xsi:type="dcterms:W3CDTF">2024-11-19T02:45:41Z</dcterms:modified>
</cp:coreProperties>
</file>