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286000" cy="30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239" d="100"/>
          <a:sy n="239" d="100"/>
        </p:scale>
        <p:origin x="2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498828"/>
            <a:ext cx="1943100" cy="1061156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600906"/>
            <a:ext cx="1714500" cy="735894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89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11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62278"/>
            <a:ext cx="492919" cy="25830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62278"/>
            <a:ext cx="1450181" cy="25830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51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0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759884"/>
            <a:ext cx="1971675" cy="1267883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2039762"/>
            <a:ext cx="1971675" cy="666750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86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811389"/>
            <a:ext cx="97155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811389"/>
            <a:ext cx="97155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81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62279"/>
            <a:ext cx="1971675" cy="5891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747184"/>
            <a:ext cx="967085" cy="36618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1113367"/>
            <a:ext cx="967085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747184"/>
            <a:ext cx="971848" cy="36618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1113367"/>
            <a:ext cx="971848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10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6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80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03200"/>
            <a:ext cx="737295" cy="7112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438856"/>
            <a:ext cx="1157288" cy="216605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14400"/>
            <a:ext cx="737295" cy="169403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31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03200"/>
            <a:ext cx="737295" cy="7112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438856"/>
            <a:ext cx="1157288" cy="2166056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14400"/>
            <a:ext cx="737295" cy="169403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50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62279"/>
            <a:ext cx="1971675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811389"/>
            <a:ext cx="1971675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2825045"/>
            <a:ext cx="5143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2825045"/>
            <a:ext cx="771525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2825045"/>
            <a:ext cx="5143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2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D8666F-0387-B82E-BC4D-967E0EA31F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2286000" cy="30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FD99A7D-468D-27D2-AD48-C521CB07E2E9}"/>
              </a:ext>
            </a:extLst>
          </p:cNvPr>
          <p:cNvSpPr/>
          <p:nvPr/>
        </p:nvSpPr>
        <p:spPr>
          <a:xfrm>
            <a:off x="1317693" y="2668799"/>
            <a:ext cx="940351" cy="34700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anrope ExtraBold" pitchFamily="2" charset="0"/>
              </a:rPr>
              <a:t>Iniciar Download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675D00-216D-C47D-278A-AB9C1B0C5BDB}"/>
              </a:ext>
            </a:extLst>
          </p:cNvPr>
          <p:cNvSpPr txBox="1"/>
          <p:nvPr/>
        </p:nvSpPr>
        <p:spPr>
          <a:xfrm>
            <a:off x="0" y="-5590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Download wireless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E052F0-0DAB-769A-C942-476F19010244}"/>
              </a:ext>
            </a:extLst>
          </p:cNvPr>
          <p:cNvSpPr txBox="1"/>
          <p:nvPr/>
        </p:nvSpPr>
        <p:spPr>
          <a:xfrm>
            <a:off x="0" y="475991"/>
            <a:ext cx="2286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pt-BR" sz="1100" dirty="0">
                <a:solidFill>
                  <a:schemeClr val="bg1"/>
                </a:solidFill>
              </a:rPr>
              <a:t>Insira o adaptador usb no computador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100" dirty="0">
                <a:solidFill>
                  <a:schemeClr val="bg1"/>
                </a:solidFill>
              </a:rPr>
              <a:t>Execute o arquivo OTA_Report.py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100" dirty="0">
                <a:solidFill>
                  <a:schemeClr val="bg1"/>
                </a:solidFill>
              </a:rPr>
              <a:t>Aguarde a indicação de sincronização abaixo ficar </a:t>
            </a:r>
            <a:r>
              <a:rPr lang="pt-BR" sz="1100" b="1" dirty="0">
                <a:solidFill>
                  <a:srgbClr val="00B050"/>
                </a:solidFill>
              </a:rPr>
              <a:t>Verde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100" dirty="0">
                <a:solidFill>
                  <a:schemeClr val="bg1"/>
                </a:solidFill>
              </a:rPr>
              <a:t>Pressione iniciar e aguarde o término do processo.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ED5E9E-D8C3-F703-D876-F27DDC7FF1CE}"/>
              </a:ext>
            </a:extLst>
          </p:cNvPr>
          <p:cNvCxnSpPr/>
          <p:nvPr/>
        </p:nvCxnSpPr>
        <p:spPr>
          <a:xfrm>
            <a:off x="0" y="296635"/>
            <a:ext cx="2286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CB08346-3153-D1B9-8969-1C3F52E02265}"/>
              </a:ext>
            </a:extLst>
          </p:cNvPr>
          <p:cNvCxnSpPr/>
          <p:nvPr/>
        </p:nvCxnSpPr>
        <p:spPr>
          <a:xfrm>
            <a:off x="0" y="2060726"/>
            <a:ext cx="2286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CF74AA-E222-F6DF-407F-B036EEBAD022}"/>
              </a:ext>
            </a:extLst>
          </p:cNvPr>
          <p:cNvSpPr txBox="1"/>
          <p:nvPr/>
        </p:nvSpPr>
        <p:spPr>
          <a:xfrm>
            <a:off x="0" y="289471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Instruções</a:t>
            </a:r>
          </a:p>
        </p:txBody>
      </p:sp>
      <p:sp>
        <p:nvSpPr>
          <p:cNvPr id="13" name="Seta: em Forma de U 12">
            <a:extLst>
              <a:ext uri="{FF2B5EF4-FFF2-40B4-BE49-F238E27FC236}">
                <a16:creationId xmlns:a16="http://schemas.microsoft.com/office/drawing/2014/main" id="{89D8CE6C-A232-DBFA-5563-7141C7501186}"/>
              </a:ext>
            </a:extLst>
          </p:cNvPr>
          <p:cNvSpPr/>
          <p:nvPr/>
        </p:nvSpPr>
        <p:spPr>
          <a:xfrm rot="5400000" flipH="1">
            <a:off x="134224" y="2611437"/>
            <a:ext cx="313144" cy="427867"/>
          </a:xfrm>
          <a:prstGeom prst="uturnArrow">
            <a:avLst>
              <a:gd name="adj1" fmla="val 21986"/>
              <a:gd name="adj2" fmla="val 25000"/>
              <a:gd name="adj3" fmla="val 25000"/>
              <a:gd name="adj4" fmla="val 43419"/>
              <a:gd name="adj5" fmla="val 100000"/>
            </a:avLst>
          </a:prstGeom>
          <a:solidFill>
            <a:srgbClr val="FFFF00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5E10AF9-D81E-011D-F81F-C2F6A601823C}"/>
              </a:ext>
            </a:extLst>
          </p:cNvPr>
          <p:cNvSpPr txBox="1"/>
          <p:nvPr/>
        </p:nvSpPr>
        <p:spPr>
          <a:xfrm>
            <a:off x="504730" y="2576169"/>
            <a:ext cx="812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Sincronia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C981669-F41B-B93F-6E50-B350C65AEB76}"/>
              </a:ext>
            </a:extLst>
          </p:cNvPr>
          <p:cNvSpPr txBox="1"/>
          <p:nvPr/>
        </p:nvSpPr>
        <p:spPr>
          <a:xfrm>
            <a:off x="1" y="2030627"/>
            <a:ext cx="2285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Progresso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F2F7521-5E11-38F2-21E5-6A120FB1AB8E}"/>
              </a:ext>
            </a:extLst>
          </p:cNvPr>
          <p:cNvCxnSpPr/>
          <p:nvPr/>
        </p:nvCxnSpPr>
        <p:spPr>
          <a:xfrm>
            <a:off x="0" y="2620092"/>
            <a:ext cx="2286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779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155</TotalTime>
  <Words>38</Words>
  <Application>Microsoft Office PowerPoint</Application>
  <PresentationFormat>Personalizar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Manrope ExtraBold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Carvalho Joao (SO/OPM-TS11-BR)</dc:creator>
  <cp:lastModifiedBy>Carvalho Joao (SO/OPM-TS11-BR)</cp:lastModifiedBy>
  <cp:revision>11</cp:revision>
  <dcterms:created xsi:type="dcterms:W3CDTF">2023-11-01T14:23:44Z</dcterms:created>
  <dcterms:modified xsi:type="dcterms:W3CDTF">2024-05-24T15:15:40Z</dcterms:modified>
</cp:coreProperties>
</file>