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239" d="100"/>
          <a:sy n="239" d="100"/>
        </p:scale>
        <p:origin x="34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498828"/>
            <a:ext cx="1943100" cy="1061156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600906"/>
            <a:ext cx="1714500" cy="735894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8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62278"/>
            <a:ext cx="492919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62278"/>
            <a:ext cx="1450181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1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0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759884"/>
            <a:ext cx="1971675" cy="1267883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039762"/>
            <a:ext cx="1971675" cy="66675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62279"/>
            <a:ext cx="1971675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747184"/>
            <a:ext cx="967085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113367"/>
            <a:ext cx="967085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747184"/>
            <a:ext cx="971848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113367"/>
            <a:ext cx="97184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1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438856"/>
            <a:ext cx="1157288" cy="216605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1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438856"/>
            <a:ext cx="1157288" cy="2166056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0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62279"/>
            <a:ext cx="1971675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811389"/>
            <a:ext cx="1971675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825045"/>
            <a:ext cx="77152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D8666F-0387-B82E-BC4D-967E0EA31F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286000" cy="30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FD99A7D-468D-27D2-AD48-C521CB07E2E9}"/>
              </a:ext>
            </a:extLst>
          </p:cNvPr>
          <p:cNvSpPr/>
          <p:nvPr/>
        </p:nvSpPr>
        <p:spPr>
          <a:xfrm>
            <a:off x="39928" y="594960"/>
            <a:ext cx="2222110" cy="71698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Manrope ExtraBold" pitchFamily="2" charset="0"/>
              </a:rPr>
              <a:t>Visualizar dados da prova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675D00-216D-C47D-278A-AB9C1B0C5BDB}"/>
              </a:ext>
            </a:extLst>
          </p:cNvPr>
          <p:cNvSpPr txBox="1"/>
          <p:nvPr/>
        </p:nvSpPr>
        <p:spPr>
          <a:xfrm>
            <a:off x="1" y="-5165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Selecione a ação desejada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21D5844-4BB3-7F1A-1381-1CCA18977C18}"/>
              </a:ext>
            </a:extLst>
          </p:cNvPr>
          <p:cNvSpPr/>
          <p:nvPr/>
        </p:nvSpPr>
        <p:spPr>
          <a:xfrm>
            <a:off x="39928" y="1442145"/>
            <a:ext cx="2222110" cy="71698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 ExtraBold" pitchFamily="2" charset="0"/>
              </a:rPr>
              <a:t>Enviar dados para o computador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C8C1A8D-97EE-35A1-464C-F554F3AFFA9C}"/>
              </a:ext>
            </a:extLst>
          </p:cNvPr>
          <p:cNvSpPr/>
          <p:nvPr/>
        </p:nvSpPr>
        <p:spPr>
          <a:xfrm>
            <a:off x="31942" y="2695284"/>
            <a:ext cx="2222110" cy="2927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 ExtraBold" pitchFamily="2" charset="0"/>
              </a:rPr>
              <a:t>Apagar dados da memória</a:t>
            </a:r>
          </a:p>
        </p:txBody>
      </p:sp>
    </p:spTree>
    <p:extLst>
      <p:ext uri="{BB962C8B-B14F-4D97-AF65-F5344CB8AC3E}">
        <p14:creationId xmlns:p14="http://schemas.microsoft.com/office/powerpoint/2010/main" val="1511779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150</TotalTime>
  <Words>17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Manrope ExtraBold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Carvalho Joao (SO/OPM-TS11-BR)</dc:creator>
  <cp:lastModifiedBy>Carvalho Joao (SO/OPM-TS11-BR)</cp:lastModifiedBy>
  <cp:revision>10</cp:revision>
  <dcterms:created xsi:type="dcterms:W3CDTF">2023-11-01T14:23:44Z</dcterms:created>
  <dcterms:modified xsi:type="dcterms:W3CDTF">2024-05-24T15:30:58Z</dcterms:modified>
</cp:coreProperties>
</file>