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200" d="100"/>
          <a:sy n="200" d="100"/>
        </p:scale>
        <p:origin x="294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D99A7D-468D-27D2-AD48-C521CB07E2E9}"/>
              </a:ext>
            </a:extLst>
          </p:cNvPr>
          <p:cNvSpPr/>
          <p:nvPr/>
        </p:nvSpPr>
        <p:spPr>
          <a:xfrm>
            <a:off x="1098074" y="2455704"/>
            <a:ext cx="1155977" cy="55211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Iniciar AV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6C546B6-6637-16DC-496F-CCB0EF5A1755}"/>
              </a:ext>
            </a:extLst>
          </p:cNvPr>
          <p:cNvGrpSpPr/>
          <p:nvPr/>
        </p:nvGrpSpPr>
        <p:grpSpPr>
          <a:xfrm>
            <a:off x="31944" y="331420"/>
            <a:ext cx="1066135" cy="1023542"/>
            <a:chOff x="31944" y="259546"/>
            <a:chExt cx="1066135" cy="790617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C515B9E-472F-80DF-7951-D666B1982A9E}"/>
                </a:ext>
              </a:extLst>
            </p:cNvPr>
            <p:cNvSpPr/>
            <p:nvPr/>
          </p:nvSpPr>
          <p:spPr>
            <a:xfrm>
              <a:off x="31944" y="287497"/>
              <a:ext cx="1066135" cy="76266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579D6CD-DD8C-3F86-517B-78BBA2910969}"/>
                </a:ext>
              </a:extLst>
            </p:cNvPr>
            <p:cNvSpPr txBox="1"/>
            <p:nvPr/>
          </p:nvSpPr>
          <p:spPr>
            <a:xfrm>
              <a:off x="31944" y="259546"/>
              <a:ext cx="1066133" cy="19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  <a:latin typeface="Manrope ExtraBold" pitchFamily="2" charset="0"/>
                </a:rPr>
                <a:t>Sensor 1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54D3D42-9169-5511-32FE-867B2E4094CC}"/>
              </a:ext>
            </a:extLst>
          </p:cNvPr>
          <p:cNvGrpSpPr/>
          <p:nvPr/>
        </p:nvGrpSpPr>
        <p:grpSpPr>
          <a:xfrm>
            <a:off x="1187921" y="331420"/>
            <a:ext cx="1066135" cy="1023542"/>
            <a:chOff x="31944" y="259546"/>
            <a:chExt cx="1066135" cy="790617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928465C-E37D-E9F9-CA7F-0A20FAC7B51F}"/>
                </a:ext>
              </a:extLst>
            </p:cNvPr>
            <p:cNvSpPr/>
            <p:nvPr/>
          </p:nvSpPr>
          <p:spPr>
            <a:xfrm>
              <a:off x="31944" y="287497"/>
              <a:ext cx="1066135" cy="76266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E01D7BE-8147-105C-5F14-C3E9EEDA2AC0}"/>
                </a:ext>
              </a:extLst>
            </p:cNvPr>
            <p:cNvSpPr txBox="1"/>
            <p:nvPr/>
          </p:nvSpPr>
          <p:spPr>
            <a:xfrm>
              <a:off x="31944" y="259546"/>
              <a:ext cx="1066133" cy="19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  <a:latin typeface="Manrope ExtraBold" pitchFamily="2" charset="0"/>
                </a:rPr>
                <a:t>Sensor 2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448A211-F950-3DCF-C354-B73FF4D7DC4E}"/>
              </a:ext>
            </a:extLst>
          </p:cNvPr>
          <p:cNvGrpSpPr/>
          <p:nvPr/>
        </p:nvGrpSpPr>
        <p:grpSpPr>
          <a:xfrm>
            <a:off x="1187919" y="1364945"/>
            <a:ext cx="1066135" cy="1023542"/>
            <a:chOff x="31944" y="259546"/>
            <a:chExt cx="1066135" cy="790617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FA80407A-0F3D-7D2E-B52F-CCA94EF3DC15}"/>
                </a:ext>
              </a:extLst>
            </p:cNvPr>
            <p:cNvSpPr/>
            <p:nvPr/>
          </p:nvSpPr>
          <p:spPr>
            <a:xfrm>
              <a:off x="31944" y="287497"/>
              <a:ext cx="1066135" cy="76266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4B533CA-841C-AB83-EE6C-AB761A8152D5}"/>
                </a:ext>
              </a:extLst>
            </p:cNvPr>
            <p:cNvSpPr txBox="1"/>
            <p:nvPr/>
          </p:nvSpPr>
          <p:spPr>
            <a:xfrm>
              <a:off x="31944" y="259546"/>
              <a:ext cx="1066133" cy="19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  <a:latin typeface="Manrope ExtraBold" pitchFamily="2" charset="0"/>
                </a:rPr>
                <a:t>Sensor 4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3234FC2-08A6-2A2E-7764-33F1A08B0F7E}"/>
              </a:ext>
            </a:extLst>
          </p:cNvPr>
          <p:cNvGrpSpPr/>
          <p:nvPr/>
        </p:nvGrpSpPr>
        <p:grpSpPr>
          <a:xfrm>
            <a:off x="31942" y="1364945"/>
            <a:ext cx="1066135" cy="1023542"/>
            <a:chOff x="31944" y="259546"/>
            <a:chExt cx="1066135" cy="790617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69D2D9E3-5B67-A7C8-A231-2515CA6709DE}"/>
                </a:ext>
              </a:extLst>
            </p:cNvPr>
            <p:cNvSpPr/>
            <p:nvPr/>
          </p:nvSpPr>
          <p:spPr>
            <a:xfrm>
              <a:off x="31944" y="287497"/>
              <a:ext cx="1066135" cy="762666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EEEA71A-F0DF-E8C6-97EC-FB22E805CD21}"/>
                </a:ext>
              </a:extLst>
            </p:cNvPr>
            <p:cNvSpPr txBox="1"/>
            <p:nvPr/>
          </p:nvSpPr>
          <p:spPr>
            <a:xfrm>
              <a:off x="31944" y="259546"/>
              <a:ext cx="1066133" cy="19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>
                  <a:solidFill>
                    <a:schemeClr val="bg1"/>
                  </a:solidFill>
                  <a:latin typeface="Manrope ExtraBold" pitchFamily="2" charset="0"/>
                </a:rPr>
                <a:t>Sensor 3</a:t>
              </a:r>
            </a:p>
          </p:txBody>
        </p:sp>
      </p:grpSp>
      <p:pic>
        <p:nvPicPr>
          <p:cNvPr id="1028" name="Picture 4" descr="more info icon for web ui design 20790896 Vector Art at Vecteezy">
            <a:extLst>
              <a:ext uri="{FF2B5EF4-FFF2-40B4-BE49-F238E27FC236}">
                <a16:creationId xmlns:a16="http://schemas.microsoft.com/office/drawing/2014/main" id="{7969ED15-96E8-E644-8E60-F930442CB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0" b="3707"/>
          <a:stretch/>
        </p:blipFill>
        <p:spPr bwMode="auto">
          <a:xfrm>
            <a:off x="895" y="2465228"/>
            <a:ext cx="582077" cy="53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18387D4-42AE-8B4A-C80A-DE0517AFDECE}"/>
              </a:ext>
            </a:extLst>
          </p:cNvPr>
          <p:cNvGrpSpPr/>
          <p:nvPr/>
        </p:nvGrpSpPr>
        <p:grpSpPr>
          <a:xfrm>
            <a:off x="1143000" y="552415"/>
            <a:ext cx="909640" cy="753270"/>
            <a:chOff x="-3" y="228061"/>
            <a:chExt cx="909640" cy="620755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3F5B228-56D9-E67E-119F-EB9C78171EEE}"/>
                </a:ext>
              </a:extLst>
            </p:cNvPr>
            <p:cNvSpPr txBox="1"/>
            <p:nvPr/>
          </p:nvSpPr>
          <p:spPr>
            <a:xfrm>
              <a:off x="-2" y="228061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Sincronia: 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EF985BC-F15B-0257-B40F-AFAEB379D778}"/>
                </a:ext>
              </a:extLst>
            </p:cNvPr>
            <p:cNvSpPr txBox="1"/>
            <p:nvPr/>
          </p:nvSpPr>
          <p:spPr>
            <a:xfrm>
              <a:off x="0" y="444432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Feixe: 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756E0D9-379E-EAF7-1920-FFC991C2A951}"/>
                </a:ext>
              </a:extLst>
            </p:cNvPr>
            <p:cNvSpPr txBox="1"/>
            <p:nvPr/>
          </p:nvSpPr>
          <p:spPr>
            <a:xfrm>
              <a:off x="-3" y="658592"/>
              <a:ext cx="909637" cy="19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Bateria: 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141A930-7E46-D337-EFD8-62FE14C131C8}"/>
              </a:ext>
            </a:extLst>
          </p:cNvPr>
          <p:cNvGrpSpPr/>
          <p:nvPr/>
        </p:nvGrpSpPr>
        <p:grpSpPr>
          <a:xfrm>
            <a:off x="-2" y="551309"/>
            <a:ext cx="909640" cy="760489"/>
            <a:chOff x="-3" y="228061"/>
            <a:chExt cx="909640" cy="618163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27E3CED-7553-3338-082F-EC51E0347A60}"/>
                </a:ext>
              </a:extLst>
            </p:cNvPr>
            <p:cNvSpPr txBox="1"/>
            <p:nvPr/>
          </p:nvSpPr>
          <p:spPr>
            <a:xfrm>
              <a:off x="-2" y="228061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Sincronia: 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6137369-C080-2655-33A8-CB57A2B1FCCF}"/>
                </a:ext>
              </a:extLst>
            </p:cNvPr>
            <p:cNvSpPr txBox="1"/>
            <p:nvPr/>
          </p:nvSpPr>
          <p:spPr>
            <a:xfrm>
              <a:off x="0" y="444432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Feixe: 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734A2F8-881D-C0B7-AE61-106A4FF55982}"/>
                </a:ext>
              </a:extLst>
            </p:cNvPr>
            <p:cNvSpPr txBox="1"/>
            <p:nvPr/>
          </p:nvSpPr>
          <p:spPr>
            <a:xfrm>
              <a:off x="-3" y="658592"/>
              <a:ext cx="909637" cy="187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Bateria: 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A9C571A-2295-5122-3FB1-948640F4072B}"/>
              </a:ext>
            </a:extLst>
          </p:cNvPr>
          <p:cNvGrpSpPr/>
          <p:nvPr/>
        </p:nvGrpSpPr>
        <p:grpSpPr>
          <a:xfrm>
            <a:off x="1143000" y="1605310"/>
            <a:ext cx="909640" cy="740661"/>
            <a:chOff x="-3" y="228061"/>
            <a:chExt cx="909640" cy="625460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B4FB678-C2DD-481E-8E55-534D74B5E1F0}"/>
                </a:ext>
              </a:extLst>
            </p:cNvPr>
            <p:cNvSpPr txBox="1"/>
            <p:nvPr/>
          </p:nvSpPr>
          <p:spPr>
            <a:xfrm>
              <a:off x="-2" y="228061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Sincronia: 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05880B6-19A1-DCE3-D5ED-F52FC158E526}"/>
                </a:ext>
              </a:extLst>
            </p:cNvPr>
            <p:cNvSpPr txBox="1"/>
            <p:nvPr/>
          </p:nvSpPr>
          <p:spPr>
            <a:xfrm>
              <a:off x="0" y="444432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Feixe: 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88B0AC3B-B0AE-D498-EA28-4E4051A86550}"/>
                </a:ext>
              </a:extLst>
            </p:cNvPr>
            <p:cNvSpPr txBox="1"/>
            <p:nvPr/>
          </p:nvSpPr>
          <p:spPr>
            <a:xfrm>
              <a:off x="-3" y="658592"/>
              <a:ext cx="909637" cy="194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>
                  <a:solidFill>
                    <a:schemeClr val="bg1"/>
                  </a:solidFill>
                  <a:latin typeface="Manrope ExtraBold" pitchFamily="2" charset="0"/>
                </a:rPr>
                <a:t>Bateria: </a:t>
              </a:r>
              <a:endParaRPr lang="pt-BR" sz="900" dirty="0">
                <a:solidFill>
                  <a:schemeClr val="bg1"/>
                </a:solidFill>
                <a:latin typeface="Manrope ExtraBold" pitchFamily="2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B6483DFB-D24E-97DE-9DAA-EDE69FDB559D}"/>
              </a:ext>
            </a:extLst>
          </p:cNvPr>
          <p:cNvGrpSpPr/>
          <p:nvPr/>
        </p:nvGrpSpPr>
        <p:grpSpPr>
          <a:xfrm>
            <a:off x="-12984" y="1591851"/>
            <a:ext cx="909640" cy="749423"/>
            <a:chOff x="-3" y="228061"/>
            <a:chExt cx="909640" cy="622167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19A0F3A-8AE9-879C-10EE-9A695F89AE31}"/>
                </a:ext>
              </a:extLst>
            </p:cNvPr>
            <p:cNvSpPr txBox="1"/>
            <p:nvPr/>
          </p:nvSpPr>
          <p:spPr>
            <a:xfrm>
              <a:off x="-2" y="228061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Sincronia: 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9D6A897-0482-AC63-4793-2C35A4FB91CB}"/>
                </a:ext>
              </a:extLst>
            </p:cNvPr>
            <p:cNvSpPr txBox="1"/>
            <p:nvPr/>
          </p:nvSpPr>
          <p:spPr>
            <a:xfrm>
              <a:off x="0" y="444432"/>
              <a:ext cx="9096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Feixe: 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771B15B6-A33C-5210-BEFA-BF4E97472360}"/>
                </a:ext>
              </a:extLst>
            </p:cNvPr>
            <p:cNvSpPr txBox="1"/>
            <p:nvPr/>
          </p:nvSpPr>
          <p:spPr>
            <a:xfrm>
              <a:off x="-3" y="658592"/>
              <a:ext cx="909637" cy="19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>
                  <a:solidFill>
                    <a:schemeClr val="bg1"/>
                  </a:solidFill>
                  <a:latin typeface="Manrope ExtraBold" pitchFamily="2" charset="0"/>
                </a:rPr>
                <a:t>Bateria: 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9A7544D1-F64F-E783-001B-F45E4C6D50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4" y="2489112"/>
            <a:ext cx="530613" cy="5306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18D88A-7873-48ED-A78A-15FC73437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74" t="31195" r="12633" b="30917"/>
          <a:stretch/>
        </p:blipFill>
        <p:spPr>
          <a:xfrm flipV="1">
            <a:off x="1475719" y="52357"/>
            <a:ext cx="778332" cy="2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113</TotalTime>
  <Words>34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(SO/OPM-TS11-BR)</cp:lastModifiedBy>
  <cp:revision>8</cp:revision>
  <dcterms:created xsi:type="dcterms:W3CDTF">2023-11-01T14:23:44Z</dcterms:created>
  <dcterms:modified xsi:type="dcterms:W3CDTF">2024-05-13T21:30:03Z</dcterms:modified>
</cp:coreProperties>
</file>