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286000" cy="30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239" d="100"/>
          <a:sy n="239" d="100"/>
        </p:scale>
        <p:origin x="210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498828"/>
            <a:ext cx="1943100" cy="1061156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600906"/>
            <a:ext cx="1714500" cy="735894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89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11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62278"/>
            <a:ext cx="492919" cy="25830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62278"/>
            <a:ext cx="1450181" cy="25830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51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0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759884"/>
            <a:ext cx="1971675" cy="1267883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2039762"/>
            <a:ext cx="1971675" cy="666750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86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81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62279"/>
            <a:ext cx="1971675" cy="5891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747184"/>
            <a:ext cx="967085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1113367"/>
            <a:ext cx="967085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747184"/>
            <a:ext cx="971848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1113367"/>
            <a:ext cx="971848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1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6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8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438856"/>
            <a:ext cx="1157288" cy="216605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400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1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438856"/>
            <a:ext cx="1157288" cy="2166056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400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0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62279"/>
            <a:ext cx="1971675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811389"/>
            <a:ext cx="1971675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5666-00A5-4261-9215-DC30FAA9D6DB}" type="datetimeFigureOut">
              <a:rPr lang="pt-BR" smtClean="0"/>
              <a:t>24/05/2024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2825045"/>
            <a:ext cx="771525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D8666F-0387-B82E-BC4D-967E0EA31F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2286000" cy="30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BE8AF01-3950-1AB7-D082-49FD53CBC681}"/>
              </a:ext>
            </a:extLst>
          </p:cNvPr>
          <p:cNvCxnSpPr>
            <a:cxnSpLocks/>
          </p:cNvCxnSpPr>
          <p:nvPr/>
        </p:nvCxnSpPr>
        <p:spPr>
          <a:xfrm>
            <a:off x="526422" y="0"/>
            <a:ext cx="0" cy="25688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664F1BD5-B8A8-A086-0E17-9D92585159FA}"/>
              </a:ext>
            </a:extLst>
          </p:cNvPr>
          <p:cNvCxnSpPr>
            <a:cxnSpLocks/>
          </p:cNvCxnSpPr>
          <p:nvPr/>
        </p:nvCxnSpPr>
        <p:spPr>
          <a:xfrm>
            <a:off x="0" y="205620"/>
            <a:ext cx="2286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4E0BD34-0271-3337-C59A-5194F42CF303}"/>
              </a:ext>
            </a:extLst>
          </p:cNvPr>
          <p:cNvSpPr txBox="1"/>
          <p:nvPr/>
        </p:nvSpPr>
        <p:spPr>
          <a:xfrm>
            <a:off x="-76200" y="0"/>
            <a:ext cx="654843" cy="198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900" dirty="0">
                <a:solidFill>
                  <a:schemeClr val="bg1"/>
                </a:solidFill>
                <a:latin typeface="Manrope ExtraBold" pitchFamily="2" charset="0"/>
              </a:rPr>
              <a:t>Passada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6A7CEA6-85DD-9A8C-EB92-3995DD93D30A}"/>
              </a:ext>
            </a:extLst>
          </p:cNvPr>
          <p:cNvSpPr txBox="1"/>
          <p:nvPr/>
        </p:nvSpPr>
        <p:spPr>
          <a:xfrm>
            <a:off x="465811" y="0"/>
            <a:ext cx="526423" cy="198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900" dirty="0">
                <a:solidFill>
                  <a:schemeClr val="bg1"/>
                </a:solidFill>
                <a:latin typeface="Manrope ExtraBold" pitchFamily="2" charset="0"/>
              </a:rPr>
              <a:t>Carro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C8EC6DC-34E0-4E0E-4D34-A734487B8823}"/>
              </a:ext>
            </a:extLst>
          </p:cNvPr>
          <p:cNvCxnSpPr>
            <a:cxnSpLocks/>
          </p:cNvCxnSpPr>
          <p:nvPr/>
        </p:nvCxnSpPr>
        <p:spPr>
          <a:xfrm>
            <a:off x="911966" y="0"/>
            <a:ext cx="0" cy="25688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13BE526-7E04-64B3-BF9E-0A9B431194A3}"/>
              </a:ext>
            </a:extLst>
          </p:cNvPr>
          <p:cNvSpPr txBox="1"/>
          <p:nvPr/>
        </p:nvSpPr>
        <p:spPr>
          <a:xfrm>
            <a:off x="850045" y="631"/>
            <a:ext cx="769467" cy="198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900" dirty="0">
                <a:solidFill>
                  <a:schemeClr val="bg1"/>
                </a:solidFill>
                <a:latin typeface="Manrope ExtraBold" pitchFamily="2" charset="0"/>
              </a:rPr>
              <a:t>30 Metros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3B8148C-E015-58A9-AB21-CBD35E3ACBBC}"/>
              </a:ext>
            </a:extLst>
          </p:cNvPr>
          <p:cNvSpPr txBox="1"/>
          <p:nvPr/>
        </p:nvSpPr>
        <p:spPr>
          <a:xfrm>
            <a:off x="1517761" y="1893"/>
            <a:ext cx="1153782" cy="198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pt-BR" sz="900" dirty="0">
                <a:solidFill>
                  <a:schemeClr val="bg1"/>
                </a:solidFill>
                <a:latin typeface="Manrope ExtraBold" pitchFamily="2" charset="0"/>
              </a:rPr>
              <a:t>Velocidade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ECB53DB-BDE4-D3DB-2C36-1AD1EE46D5AB}"/>
              </a:ext>
            </a:extLst>
          </p:cNvPr>
          <p:cNvCxnSpPr>
            <a:cxnSpLocks/>
          </p:cNvCxnSpPr>
          <p:nvPr/>
        </p:nvCxnSpPr>
        <p:spPr>
          <a:xfrm>
            <a:off x="1565834" y="0"/>
            <a:ext cx="0" cy="2568881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ADEB58A-542E-9F8B-9300-0EA66C4EFCE5}"/>
              </a:ext>
            </a:extLst>
          </p:cNvPr>
          <p:cNvCxnSpPr>
            <a:cxnSpLocks/>
          </p:cNvCxnSpPr>
          <p:nvPr/>
        </p:nvCxnSpPr>
        <p:spPr>
          <a:xfrm>
            <a:off x="3993" y="477811"/>
            <a:ext cx="2286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DC8D94B-4854-341F-FC9D-A8D973BD94CC}"/>
              </a:ext>
            </a:extLst>
          </p:cNvPr>
          <p:cNvCxnSpPr>
            <a:cxnSpLocks/>
          </p:cNvCxnSpPr>
          <p:nvPr/>
        </p:nvCxnSpPr>
        <p:spPr>
          <a:xfrm>
            <a:off x="0" y="773959"/>
            <a:ext cx="2286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37D1DA6F-ACB8-4BB7-AAE9-0FE9024C3EE9}"/>
              </a:ext>
            </a:extLst>
          </p:cNvPr>
          <p:cNvCxnSpPr>
            <a:cxnSpLocks/>
          </p:cNvCxnSpPr>
          <p:nvPr/>
        </p:nvCxnSpPr>
        <p:spPr>
          <a:xfrm>
            <a:off x="0" y="2568881"/>
            <a:ext cx="2286000" cy="0"/>
          </a:xfrm>
          <a:prstGeom prst="line">
            <a:avLst/>
          </a:prstGeom>
          <a:ln w="349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CaixaDeTexto 1023">
            <a:extLst>
              <a:ext uri="{FF2B5EF4-FFF2-40B4-BE49-F238E27FC236}">
                <a16:creationId xmlns:a16="http://schemas.microsoft.com/office/drawing/2014/main" id="{A31D36C1-8DAE-F350-5136-C5665CFAF134}"/>
              </a:ext>
            </a:extLst>
          </p:cNvPr>
          <p:cNvSpPr txBox="1"/>
          <p:nvPr/>
        </p:nvSpPr>
        <p:spPr>
          <a:xfrm>
            <a:off x="359371" y="2574821"/>
            <a:ext cx="1245290" cy="1986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Manrope ExtraBold" pitchFamily="2" charset="0"/>
              </a:rPr>
              <a:t>Página </a:t>
            </a:r>
          </a:p>
        </p:txBody>
      </p:sp>
      <p:sp>
        <p:nvSpPr>
          <p:cNvPr id="1026" name="Seta: para Cima 1025">
            <a:extLst>
              <a:ext uri="{FF2B5EF4-FFF2-40B4-BE49-F238E27FC236}">
                <a16:creationId xmlns:a16="http://schemas.microsoft.com/office/drawing/2014/main" id="{96DE143A-EE7A-5C69-65E1-E8EA5504DEE1}"/>
              </a:ext>
            </a:extLst>
          </p:cNvPr>
          <p:cNvSpPr/>
          <p:nvPr/>
        </p:nvSpPr>
        <p:spPr>
          <a:xfrm>
            <a:off x="1440947" y="2612054"/>
            <a:ext cx="320544" cy="411422"/>
          </a:xfrm>
          <a:prstGeom prst="up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29" name="Seta: para Cima 1028">
            <a:extLst>
              <a:ext uri="{FF2B5EF4-FFF2-40B4-BE49-F238E27FC236}">
                <a16:creationId xmlns:a16="http://schemas.microsoft.com/office/drawing/2014/main" id="{D1AB4153-B2A4-69E3-7BFD-3FE35C14542B}"/>
              </a:ext>
            </a:extLst>
          </p:cNvPr>
          <p:cNvSpPr/>
          <p:nvPr/>
        </p:nvSpPr>
        <p:spPr>
          <a:xfrm rot="10800000">
            <a:off x="1926166" y="2607293"/>
            <a:ext cx="320544" cy="411422"/>
          </a:xfrm>
          <a:prstGeom prst="upArrow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30" name="Conector reto 1029">
            <a:extLst>
              <a:ext uri="{FF2B5EF4-FFF2-40B4-BE49-F238E27FC236}">
                <a16:creationId xmlns:a16="http://schemas.microsoft.com/office/drawing/2014/main" id="{30E3C078-6E9D-4529-8EE9-11C2A9939B98}"/>
              </a:ext>
            </a:extLst>
          </p:cNvPr>
          <p:cNvCxnSpPr>
            <a:cxnSpLocks/>
          </p:cNvCxnSpPr>
          <p:nvPr/>
        </p:nvCxnSpPr>
        <p:spPr>
          <a:xfrm>
            <a:off x="3993" y="1069442"/>
            <a:ext cx="2286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ector reto 1030">
            <a:extLst>
              <a:ext uri="{FF2B5EF4-FFF2-40B4-BE49-F238E27FC236}">
                <a16:creationId xmlns:a16="http://schemas.microsoft.com/office/drawing/2014/main" id="{8FE76DE2-6CC4-3F4A-F474-9093F0F4C571}"/>
              </a:ext>
            </a:extLst>
          </p:cNvPr>
          <p:cNvCxnSpPr>
            <a:cxnSpLocks/>
          </p:cNvCxnSpPr>
          <p:nvPr/>
        </p:nvCxnSpPr>
        <p:spPr>
          <a:xfrm>
            <a:off x="0" y="1365590"/>
            <a:ext cx="2286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ector reto 1031">
            <a:extLst>
              <a:ext uri="{FF2B5EF4-FFF2-40B4-BE49-F238E27FC236}">
                <a16:creationId xmlns:a16="http://schemas.microsoft.com/office/drawing/2014/main" id="{552BA3E2-B1A8-EEC3-9166-7438BDA70C04}"/>
              </a:ext>
            </a:extLst>
          </p:cNvPr>
          <p:cNvCxnSpPr>
            <a:cxnSpLocks/>
          </p:cNvCxnSpPr>
          <p:nvPr/>
        </p:nvCxnSpPr>
        <p:spPr>
          <a:xfrm>
            <a:off x="3993" y="1684367"/>
            <a:ext cx="2286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ector reto 1032">
            <a:extLst>
              <a:ext uri="{FF2B5EF4-FFF2-40B4-BE49-F238E27FC236}">
                <a16:creationId xmlns:a16="http://schemas.microsoft.com/office/drawing/2014/main" id="{5E533CF8-BD92-4631-4DCD-597610A28DD1}"/>
              </a:ext>
            </a:extLst>
          </p:cNvPr>
          <p:cNvCxnSpPr>
            <a:cxnSpLocks/>
          </p:cNvCxnSpPr>
          <p:nvPr/>
        </p:nvCxnSpPr>
        <p:spPr>
          <a:xfrm>
            <a:off x="0" y="1980515"/>
            <a:ext cx="2286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ector reto 1033">
            <a:extLst>
              <a:ext uri="{FF2B5EF4-FFF2-40B4-BE49-F238E27FC236}">
                <a16:creationId xmlns:a16="http://schemas.microsoft.com/office/drawing/2014/main" id="{8659013C-8D43-246A-75A7-B7654FC438CB}"/>
              </a:ext>
            </a:extLst>
          </p:cNvPr>
          <p:cNvCxnSpPr>
            <a:cxnSpLocks/>
          </p:cNvCxnSpPr>
          <p:nvPr/>
        </p:nvCxnSpPr>
        <p:spPr>
          <a:xfrm>
            <a:off x="0" y="2275332"/>
            <a:ext cx="2286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ta: em Forma de U 4">
            <a:extLst>
              <a:ext uri="{FF2B5EF4-FFF2-40B4-BE49-F238E27FC236}">
                <a16:creationId xmlns:a16="http://schemas.microsoft.com/office/drawing/2014/main" id="{4A543666-8140-EA21-E12D-45DEA2AA42E6}"/>
              </a:ext>
            </a:extLst>
          </p:cNvPr>
          <p:cNvSpPr/>
          <p:nvPr/>
        </p:nvSpPr>
        <p:spPr>
          <a:xfrm rot="5400000" flipH="1">
            <a:off x="117294" y="2594507"/>
            <a:ext cx="347004" cy="427867"/>
          </a:xfrm>
          <a:prstGeom prst="uturnArrow">
            <a:avLst>
              <a:gd name="adj1" fmla="val 21986"/>
              <a:gd name="adj2" fmla="val 25000"/>
              <a:gd name="adj3" fmla="val 25000"/>
              <a:gd name="adj4" fmla="val 43419"/>
              <a:gd name="adj5" fmla="val 100000"/>
            </a:avLst>
          </a:prstGeom>
          <a:solidFill>
            <a:srgbClr val="FFFF00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779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129</TotalTime>
  <Words>6</Words>
  <Application>Microsoft Office PowerPoint</Application>
  <PresentationFormat>Personalizar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Manrope ExtraBold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Carvalho Joao (SO/OPM-TS11-BR)</dc:creator>
  <cp:lastModifiedBy>Carvalho Joao (SO/OPM-TS11-BR)</cp:lastModifiedBy>
  <cp:revision>11</cp:revision>
  <dcterms:created xsi:type="dcterms:W3CDTF">2023-11-01T14:23:44Z</dcterms:created>
  <dcterms:modified xsi:type="dcterms:W3CDTF">2024-05-24T15:04:13Z</dcterms:modified>
</cp:coreProperties>
</file>