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86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>
        <p:scale>
          <a:sx n="200" d="100"/>
          <a:sy n="200" d="100"/>
        </p:scale>
        <p:origin x="25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498828"/>
            <a:ext cx="1943100" cy="1061156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600906"/>
            <a:ext cx="1714500" cy="735894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8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1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62278"/>
            <a:ext cx="492919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62278"/>
            <a:ext cx="1450181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1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0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759884"/>
            <a:ext cx="1971675" cy="1267883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039762"/>
            <a:ext cx="1971675" cy="66675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6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8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62279"/>
            <a:ext cx="1971675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747184"/>
            <a:ext cx="967085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113367"/>
            <a:ext cx="967085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747184"/>
            <a:ext cx="971848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113367"/>
            <a:ext cx="97184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1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438856"/>
            <a:ext cx="1157288" cy="216605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1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438856"/>
            <a:ext cx="1157288" cy="2166056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0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62279"/>
            <a:ext cx="1971675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811389"/>
            <a:ext cx="1971675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825045"/>
            <a:ext cx="77152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D8666F-0387-B82E-BC4D-967E0EA31F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286000" cy="30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0FD99A7D-468D-27D2-AD48-C521CB07E2E9}"/>
              </a:ext>
            </a:extLst>
          </p:cNvPr>
          <p:cNvSpPr/>
          <p:nvPr/>
        </p:nvSpPr>
        <p:spPr>
          <a:xfrm>
            <a:off x="31942" y="2440239"/>
            <a:ext cx="2222110" cy="567580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  <a:latin typeface="Manrope ExtraBold" pitchFamily="2" charset="0"/>
              </a:rPr>
              <a:t>Iniciar prova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675D00-216D-C47D-278A-AB9C1B0C5BDB}"/>
              </a:ext>
            </a:extLst>
          </p:cNvPr>
          <p:cNvSpPr txBox="1"/>
          <p:nvPr/>
        </p:nvSpPr>
        <p:spPr>
          <a:xfrm>
            <a:off x="31943" y="40181"/>
            <a:ext cx="222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Insira o número da equipe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2B83FBB-BEE1-8EF6-2D88-49882499369B}"/>
              </a:ext>
            </a:extLst>
          </p:cNvPr>
          <p:cNvSpPr/>
          <p:nvPr/>
        </p:nvSpPr>
        <p:spPr>
          <a:xfrm>
            <a:off x="464052" y="905315"/>
            <a:ext cx="678946" cy="11998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9D29273-46B5-089A-190B-1B914802999A}"/>
              </a:ext>
            </a:extLst>
          </p:cNvPr>
          <p:cNvSpPr/>
          <p:nvPr/>
        </p:nvSpPr>
        <p:spPr>
          <a:xfrm>
            <a:off x="1174610" y="905315"/>
            <a:ext cx="647328" cy="119988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B5C21B86-C1A6-64CD-FFD4-263D067882DC}"/>
              </a:ext>
            </a:extLst>
          </p:cNvPr>
          <p:cNvGrpSpPr/>
          <p:nvPr/>
        </p:nvGrpSpPr>
        <p:grpSpPr>
          <a:xfrm>
            <a:off x="26013" y="905315"/>
            <a:ext cx="409753" cy="1199879"/>
            <a:chOff x="1516632" y="1114319"/>
            <a:chExt cx="467228" cy="599285"/>
          </a:xfrm>
        </p:grpSpPr>
        <p:sp>
          <p:nvSpPr>
            <p:cNvPr id="50" name="Seta: para Cima 49">
              <a:extLst>
                <a:ext uri="{FF2B5EF4-FFF2-40B4-BE49-F238E27FC236}">
                  <a16:creationId xmlns:a16="http://schemas.microsoft.com/office/drawing/2014/main" id="{843F11BF-7D40-7B68-6644-3A33DF09B663}"/>
                </a:ext>
              </a:extLst>
            </p:cNvPr>
            <p:cNvSpPr/>
            <p:nvPr/>
          </p:nvSpPr>
          <p:spPr>
            <a:xfrm>
              <a:off x="1516632" y="1114319"/>
              <a:ext cx="464632" cy="245001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Seta: para Cima 50">
              <a:extLst>
                <a:ext uri="{FF2B5EF4-FFF2-40B4-BE49-F238E27FC236}">
                  <a16:creationId xmlns:a16="http://schemas.microsoft.com/office/drawing/2014/main" id="{3F7003E8-7CAA-9589-8479-76A90F0A2258}"/>
                </a:ext>
              </a:extLst>
            </p:cNvPr>
            <p:cNvSpPr/>
            <p:nvPr/>
          </p:nvSpPr>
          <p:spPr>
            <a:xfrm rot="10800000">
              <a:off x="1519228" y="1468603"/>
              <a:ext cx="464632" cy="245001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6D5FEAA-4090-6A0D-1E5C-45EFF8EAA442}"/>
              </a:ext>
            </a:extLst>
          </p:cNvPr>
          <p:cNvGrpSpPr/>
          <p:nvPr/>
        </p:nvGrpSpPr>
        <p:grpSpPr>
          <a:xfrm>
            <a:off x="1852437" y="905315"/>
            <a:ext cx="409753" cy="1199879"/>
            <a:chOff x="1516632" y="1114319"/>
            <a:chExt cx="467228" cy="599285"/>
          </a:xfrm>
        </p:grpSpPr>
        <p:sp>
          <p:nvSpPr>
            <p:cNvPr id="53" name="Seta: para Cima 52">
              <a:extLst>
                <a:ext uri="{FF2B5EF4-FFF2-40B4-BE49-F238E27FC236}">
                  <a16:creationId xmlns:a16="http://schemas.microsoft.com/office/drawing/2014/main" id="{E6FCFEC5-EB6E-669F-6A81-4798A7633A5F}"/>
                </a:ext>
              </a:extLst>
            </p:cNvPr>
            <p:cNvSpPr/>
            <p:nvPr/>
          </p:nvSpPr>
          <p:spPr>
            <a:xfrm>
              <a:off x="1516632" y="1114319"/>
              <a:ext cx="464632" cy="245001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Seta: para Cima 53">
              <a:extLst>
                <a:ext uri="{FF2B5EF4-FFF2-40B4-BE49-F238E27FC236}">
                  <a16:creationId xmlns:a16="http://schemas.microsoft.com/office/drawing/2014/main" id="{F4462F9D-3CB2-973D-D4C3-D982FFB1297F}"/>
                </a:ext>
              </a:extLst>
            </p:cNvPr>
            <p:cNvSpPr/>
            <p:nvPr/>
          </p:nvSpPr>
          <p:spPr>
            <a:xfrm rot="10800000">
              <a:off x="1519228" y="1468603"/>
              <a:ext cx="464632" cy="245001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11779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146</TotalTime>
  <Words>7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Manrope ExtraBold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Carvalho Joao (SO/OPM-TS11-BR)</dc:creator>
  <cp:lastModifiedBy>Joao Carvalho</cp:lastModifiedBy>
  <cp:revision>8</cp:revision>
  <dcterms:created xsi:type="dcterms:W3CDTF">2023-11-01T14:23:44Z</dcterms:created>
  <dcterms:modified xsi:type="dcterms:W3CDTF">2023-11-01T16:59:19Z</dcterms:modified>
</cp:coreProperties>
</file>