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>
        <p:scale>
          <a:sx n="200" d="100"/>
          <a:sy n="200" d="100"/>
        </p:scale>
        <p:origin x="2928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01/11/2023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3C515B9E-472F-80DF-7951-D666B1982A9E}"/>
              </a:ext>
            </a:extLst>
          </p:cNvPr>
          <p:cNvSpPr/>
          <p:nvPr/>
        </p:nvSpPr>
        <p:spPr>
          <a:xfrm>
            <a:off x="31944" y="15336"/>
            <a:ext cx="1111056" cy="566189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579D6CD-DD8C-3F86-517B-78BBA2910969}"/>
              </a:ext>
            </a:extLst>
          </p:cNvPr>
          <p:cNvSpPr txBox="1"/>
          <p:nvPr/>
        </p:nvSpPr>
        <p:spPr>
          <a:xfrm>
            <a:off x="-29481" y="39611"/>
            <a:ext cx="43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Manrope ExtraBold" pitchFamily="2" charset="0"/>
              </a:rPr>
              <a:t>S1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64B5F3F-666A-E3A8-F0A9-0DE133C9BAE0}"/>
              </a:ext>
            </a:extLst>
          </p:cNvPr>
          <p:cNvSpPr txBox="1"/>
          <p:nvPr/>
        </p:nvSpPr>
        <p:spPr>
          <a:xfrm>
            <a:off x="-29481" y="284613"/>
            <a:ext cx="43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Manrope ExtraBold" pitchFamily="2" charset="0"/>
              </a:rPr>
              <a:t>S2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B726854-0445-762E-32EB-E28AA209EFEE}"/>
              </a:ext>
            </a:extLst>
          </p:cNvPr>
          <p:cNvSpPr txBox="1"/>
          <p:nvPr/>
        </p:nvSpPr>
        <p:spPr>
          <a:xfrm>
            <a:off x="478483" y="30697"/>
            <a:ext cx="43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Manrope ExtraBold" pitchFamily="2" charset="0"/>
              </a:rPr>
              <a:t>S3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9F7885-F17B-4E17-E2DE-090B0B38182E}"/>
              </a:ext>
            </a:extLst>
          </p:cNvPr>
          <p:cNvSpPr txBox="1"/>
          <p:nvPr/>
        </p:nvSpPr>
        <p:spPr>
          <a:xfrm>
            <a:off x="478483" y="299949"/>
            <a:ext cx="43327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50" dirty="0">
                <a:solidFill>
                  <a:schemeClr val="bg1"/>
                </a:solidFill>
                <a:latin typeface="Manrope ExtraBold" pitchFamily="2" charset="0"/>
              </a:rPr>
              <a:t>S4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99FD9CAC-F74C-73B5-6933-590E91637142}"/>
              </a:ext>
            </a:extLst>
          </p:cNvPr>
          <p:cNvSpPr/>
          <p:nvPr/>
        </p:nvSpPr>
        <p:spPr>
          <a:xfrm>
            <a:off x="31944" y="2538663"/>
            <a:ext cx="1111056" cy="4697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Cancela           / Menu</a:t>
            </a:r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4F75ADCE-0F2A-7CBC-F371-F5AB4969E621}"/>
              </a:ext>
            </a:extLst>
          </p:cNvPr>
          <p:cNvSpPr/>
          <p:nvPr/>
        </p:nvSpPr>
        <p:spPr>
          <a:xfrm>
            <a:off x="1272744" y="2540050"/>
            <a:ext cx="974698" cy="469726"/>
          </a:xfrm>
          <a:prstGeom prst="round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Manrope ExtraBold" pitchFamily="2" charset="0"/>
              </a:rPr>
              <a:t>Salvar e Finalizar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934B72D-021B-D418-FCB7-609942B517E7}"/>
              </a:ext>
            </a:extLst>
          </p:cNvPr>
          <p:cNvGrpSpPr/>
          <p:nvPr/>
        </p:nvGrpSpPr>
        <p:grpSpPr>
          <a:xfrm>
            <a:off x="30258" y="1038971"/>
            <a:ext cx="2215497" cy="720675"/>
            <a:chOff x="35251" y="641400"/>
            <a:chExt cx="2215497" cy="720675"/>
          </a:xfrm>
        </p:grpSpPr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798EBF6-EF05-7D3B-75D4-C03D01121C98}"/>
                </a:ext>
              </a:extLst>
            </p:cNvPr>
            <p:cNvSpPr txBox="1"/>
            <p:nvPr/>
          </p:nvSpPr>
          <p:spPr>
            <a:xfrm>
              <a:off x="51224" y="641400"/>
              <a:ext cx="2199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Aceleração 30 metros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D01835A8-0ACF-71EF-8662-D0AF7C5749A7}"/>
                </a:ext>
              </a:extLst>
            </p:cNvPr>
            <p:cNvSpPr/>
            <p:nvPr/>
          </p:nvSpPr>
          <p:spPr>
            <a:xfrm>
              <a:off x="35251" y="656736"/>
              <a:ext cx="2215497" cy="705339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BBE09AB4-7E52-27F6-74C9-333181E50224}"/>
              </a:ext>
            </a:extLst>
          </p:cNvPr>
          <p:cNvGrpSpPr/>
          <p:nvPr/>
        </p:nvGrpSpPr>
        <p:grpSpPr>
          <a:xfrm>
            <a:off x="30258" y="1744310"/>
            <a:ext cx="2215497" cy="720675"/>
            <a:chOff x="35251" y="641400"/>
            <a:chExt cx="2215497" cy="720675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10A7024-6960-9922-6A4B-849521D6F1C6}"/>
                </a:ext>
              </a:extLst>
            </p:cNvPr>
            <p:cNvSpPr txBox="1"/>
            <p:nvPr/>
          </p:nvSpPr>
          <p:spPr>
            <a:xfrm>
              <a:off x="51224" y="641400"/>
              <a:ext cx="21995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Velocidade máxima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B1A6C2FC-CCEB-005B-105B-A282D4E94E54}"/>
                </a:ext>
              </a:extLst>
            </p:cNvPr>
            <p:cNvSpPr/>
            <p:nvPr/>
          </p:nvSpPr>
          <p:spPr>
            <a:xfrm>
              <a:off x="35251" y="656736"/>
              <a:ext cx="2215497" cy="705339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68</TotalTime>
  <Words>15</Words>
  <Application>Microsoft Office PowerPoint</Application>
  <PresentationFormat>Personalizar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Manrope ExtraBold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Joao Carvalho</cp:lastModifiedBy>
  <cp:revision>6</cp:revision>
  <dcterms:created xsi:type="dcterms:W3CDTF">2023-11-01T14:23:44Z</dcterms:created>
  <dcterms:modified xsi:type="dcterms:W3CDTF">2023-11-01T17:36:58Z</dcterms:modified>
</cp:coreProperties>
</file>