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34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0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20" y="162280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4" y="162280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5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3" y="759886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3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9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162281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2" y="747185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2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5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42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41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914402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46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914402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4" y="162281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4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3080-BB3F-426E-ADB4-A654527800EE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9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94CE-EEE9-4773-B9E6-2DF60E87A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E93BB0-CD56-C2DD-71AA-B1A2367F9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0119"/>
          <a:stretch/>
        </p:blipFill>
        <p:spPr>
          <a:xfrm>
            <a:off x="0" y="644428"/>
            <a:ext cx="2286000" cy="10534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C4549AF-D77A-98BF-F559-7607EA2D7C15}"/>
              </a:ext>
            </a:extLst>
          </p:cNvPr>
          <p:cNvSpPr/>
          <p:nvPr/>
        </p:nvSpPr>
        <p:spPr>
          <a:xfrm>
            <a:off x="1731169" y="1566865"/>
            <a:ext cx="521494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938C82-FE5C-339F-525D-E865DEBBC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8"/>
          <a:stretch/>
        </p:blipFill>
        <p:spPr bwMode="auto">
          <a:xfrm>
            <a:off x="0" y="1690686"/>
            <a:ext cx="2286000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4549AF-D77A-98BF-F559-7607EA2D7C15}"/>
              </a:ext>
            </a:extLst>
          </p:cNvPr>
          <p:cNvSpPr/>
          <p:nvPr/>
        </p:nvSpPr>
        <p:spPr>
          <a:xfrm>
            <a:off x="1731169" y="1566865"/>
            <a:ext cx="521494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883C025-0A3D-FB7A-A805-DB8493126E86}"/>
              </a:ext>
            </a:extLst>
          </p:cNvPr>
          <p:cNvSpPr/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E8918B5-4E81-AC32-45AD-89E8BB8B665C}"/>
              </a:ext>
            </a:extLst>
          </p:cNvPr>
          <p:cNvSpPr/>
          <p:nvPr/>
        </p:nvSpPr>
        <p:spPr>
          <a:xfrm>
            <a:off x="818570" y="2625614"/>
            <a:ext cx="1401547" cy="351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Iniciar AVF</a:t>
            </a:r>
          </a:p>
        </p:txBody>
      </p:sp>
      <p:pic>
        <p:nvPicPr>
          <p:cNvPr id="2052" name="Picture 4" descr="Imagens de Information Icon – Explore Fotografias do Stock, Vetores e  Vídeos de 5,125,009 | Adobe Stock">
            <a:extLst>
              <a:ext uri="{FF2B5EF4-FFF2-40B4-BE49-F238E27FC236}">
                <a16:creationId xmlns:a16="http://schemas.microsoft.com/office/drawing/2014/main" id="{16F608AB-ED58-25BC-0DF4-4D222F18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90000" l="8611" r="90556">
                        <a14:foregroundMark x1="54444" y1="29444" x2="54167" y2="31111"/>
                        <a14:foregroundMark x1="58611" y1="33611" x2="58333" y2="31389"/>
                        <a14:foregroundMark x1="46111" y1="54167" x2="45278" y2="49167"/>
                        <a14:foregroundMark x1="40000" y1="44722" x2="42778" y2="67778"/>
                        <a14:foregroundMark x1="42778" y1="67778" x2="55833" y2="64167"/>
                        <a14:foregroundMark x1="57778" y1="71944" x2="50278" y2="55000"/>
                        <a14:foregroundMark x1="44444" y1="73889" x2="49444" y2="57222"/>
                        <a14:foregroundMark x1="55278" y1="55000" x2="52778" y2="37778"/>
                        <a14:foregroundMark x1="13889" y1="61111" x2="8889" y2="49167"/>
                        <a14:foregroundMark x1="61111" y1="37500" x2="55000" y2="26944"/>
                        <a14:foregroundMark x1="53056" y1="12778" x2="51111" y2="9444"/>
                        <a14:foregroundMark x1="86389" y1="46667" x2="90556" y2="46944"/>
                        <a14:foregroundMark x1="46667" y1="85556" x2="48889" y2="90000"/>
                        <a14:foregroundMark x1="13611" y1="49167" x2="10000" y2="45278"/>
                        <a14:foregroundMark x1="10278" y1="43611" x2="8611" y2="4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8" y="2558129"/>
            <a:ext cx="448243" cy="4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B5485AB-E4A9-2330-6B7D-0567045B5F9C}"/>
              </a:ext>
            </a:extLst>
          </p:cNvPr>
          <p:cNvGrpSpPr/>
          <p:nvPr/>
        </p:nvGrpSpPr>
        <p:grpSpPr>
          <a:xfrm>
            <a:off x="188219" y="589682"/>
            <a:ext cx="896923" cy="860143"/>
            <a:chOff x="188217" y="742086"/>
            <a:chExt cx="896923" cy="86014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AEE023B-8B08-73A3-06BC-F9ED6B946459}"/>
                </a:ext>
              </a:extLst>
            </p:cNvPr>
            <p:cNvSpPr/>
            <p:nvPr/>
          </p:nvSpPr>
          <p:spPr>
            <a:xfrm>
              <a:off x="253461" y="813086"/>
              <a:ext cx="799052" cy="710913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754DF91-4AD0-E0E2-13A9-91834330479E}"/>
                </a:ext>
              </a:extLst>
            </p:cNvPr>
            <p:cNvSpPr txBox="1"/>
            <p:nvPr/>
          </p:nvSpPr>
          <p:spPr>
            <a:xfrm>
              <a:off x="200647" y="742086"/>
              <a:ext cx="88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Beacon 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895EEE7-F371-38B5-A7C3-509FE8BE76EB}"/>
                </a:ext>
              </a:extLst>
            </p:cNvPr>
            <p:cNvSpPr txBox="1"/>
            <p:nvPr/>
          </p:nvSpPr>
          <p:spPr>
            <a:xfrm>
              <a:off x="188217" y="955898"/>
              <a:ext cx="799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 Rounded MT Bold" panose="020F0704030504030204" pitchFamily="34" charset="0"/>
                </a:rPr>
                <a:t>Sincronia: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 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Leitura Sensor: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endParaRPr lang="pt-BR" sz="600" dirty="0">
                <a:latin typeface="Arial Rounded MT Bold" panose="020F0704030504030204" pitchFamily="34" charset="0"/>
              </a:endParaRPr>
            </a:p>
            <a:p>
              <a:r>
                <a:rPr lang="pt-BR" sz="600" dirty="0">
                  <a:latin typeface="Arial Rounded MT Bold" panose="020F0704030504030204" pitchFamily="34" charset="0"/>
                </a:rPr>
                <a:t>Sinal (%): </a:t>
              </a:r>
            </a:p>
            <a:p>
              <a:endParaRPr lang="pt-BR" sz="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C10A38A-81B9-F41A-BABD-125BE07CCD76}"/>
              </a:ext>
            </a:extLst>
          </p:cNvPr>
          <p:cNvGrpSpPr/>
          <p:nvPr/>
        </p:nvGrpSpPr>
        <p:grpSpPr>
          <a:xfrm>
            <a:off x="1117759" y="591174"/>
            <a:ext cx="896923" cy="860143"/>
            <a:chOff x="188217" y="742086"/>
            <a:chExt cx="896923" cy="86014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6E1FA21-650D-1D19-B68B-D536C834A2D6}"/>
                </a:ext>
              </a:extLst>
            </p:cNvPr>
            <p:cNvSpPr/>
            <p:nvPr/>
          </p:nvSpPr>
          <p:spPr>
            <a:xfrm>
              <a:off x="253461" y="813086"/>
              <a:ext cx="799052" cy="710913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1FDCEF1-5FFF-4331-0A05-A04F969B4FFC}"/>
                </a:ext>
              </a:extLst>
            </p:cNvPr>
            <p:cNvSpPr txBox="1"/>
            <p:nvPr/>
          </p:nvSpPr>
          <p:spPr>
            <a:xfrm>
              <a:off x="200647" y="742086"/>
              <a:ext cx="88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Beacon 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C61CBB1-EDA1-0E52-CCB5-FC286D993C60}"/>
                </a:ext>
              </a:extLst>
            </p:cNvPr>
            <p:cNvSpPr txBox="1"/>
            <p:nvPr/>
          </p:nvSpPr>
          <p:spPr>
            <a:xfrm>
              <a:off x="188217" y="955898"/>
              <a:ext cx="799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 Rounded MT Bold" panose="020F0704030504030204" pitchFamily="34" charset="0"/>
                </a:rPr>
                <a:t>Sincronia: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 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Leitura Sensor: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endParaRPr lang="pt-BR" sz="600" dirty="0">
                <a:latin typeface="Arial Rounded MT Bold" panose="020F0704030504030204" pitchFamily="34" charset="0"/>
              </a:endParaRPr>
            </a:p>
            <a:p>
              <a:r>
                <a:rPr lang="pt-BR" sz="600" dirty="0">
                  <a:latin typeface="Arial Rounded MT Bold" panose="020F0704030504030204" pitchFamily="34" charset="0"/>
                </a:rPr>
                <a:t>Sinal (%): </a:t>
              </a:r>
            </a:p>
            <a:p>
              <a:endParaRPr lang="pt-BR" sz="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90799D7-D3F3-3BC0-581F-4B44F0A14EEE}"/>
              </a:ext>
            </a:extLst>
          </p:cNvPr>
          <p:cNvGrpSpPr/>
          <p:nvPr/>
        </p:nvGrpSpPr>
        <p:grpSpPr>
          <a:xfrm>
            <a:off x="1117759" y="1469658"/>
            <a:ext cx="896923" cy="860143"/>
            <a:chOff x="188217" y="742086"/>
            <a:chExt cx="896923" cy="86014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DCA76FC-127D-3D29-1DBA-AC8968DA2C8D}"/>
                </a:ext>
              </a:extLst>
            </p:cNvPr>
            <p:cNvSpPr/>
            <p:nvPr/>
          </p:nvSpPr>
          <p:spPr>
            <a:xfrm>
              <a:off x="253461" y="813086"/>
              <a:ext cx="799052" cy="710913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3C33378-81F4-76F2-5749-9401FE60DEE1}"/>
                </a:ext>
              </a:extLst>
            </p:cNvPr>
            <p:cNvSpPr txBox="1"/>
            <p:nvPr/>
          </p:nvSpPr>
          <p:spPr>
            <a:xfrm>
              <a:off x="200647" y="742086"/>
              <a:ext cx="88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Beacon 4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95A4880-E549-0DAD-A4C6-CBAC1BAC98B7}"/>
                </a:ext>
              </a:extLst>
            </p:cNvPr>
            <p:cNvSpPr txBox="1"/>
            <p:nvPr/>
          </p:nvSpPr>
          <p:spPr>
            <a:xfrm>
              <a:off x="188217" y="955898"/>
              <a:ext cx="799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 Rounded MT Bold" panose="020F0704030504030204" pitchFamily="34" charset="0"/>
                </a:rPr>
                <a:t>Sincronia: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 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Leitura Sensor: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endParaRPr lang="pt-BR" sz="600" dirty="0">
                <a:latin typeface="Arial Rounded MT Bold" panose="020F0704030504030204" pitchFamily="34" charset="0"/>
              </a:endParaRPr>
            </a:p>
            <a:p>
              <a:r>
                <a:rPr lang="pt-BR" sz="600" dirty="0">
                  <a:latin typeface="Arial Rounded MT Bold" panose="020F0704030504030204" pitchFamily="34" charset="0"/>
                </a:rPr>
                <a:t>Sinal (%): </a:t>
              </a:r>
            </a:p>
            <a:p>
              <a:endParaRPr lang="pt-BR" sz="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8BB5BC9-89C3-19C5-D82E-E7D07E58BFC8}"/>
              </a:ext>
            </a:extLst>
          </p:cNvPr>
          <p:cNvGrpSpPr/>
          <p:nvPr/>
        </p:nvGrpSpPr>
        <p:grpSpPr>
          <a:xfrm>
            <a:off x="187499" y="1463959"/>
            <a:ext cx="896923" cy="860143"/>
            <a:chOff x="188217" y="742086"/>
            <a:chExt cx="896923" cy="860143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2A621C4-3DA8-2E12-A774-5129CEFC495A}"/>
                </a:ext>
              </a:extLst>
            </p:cNvPr>
            <p:cNvSpPr/>
            <p:nvPr/>
          </p:nvSpPr>
          <p:spPr>
            <a:xfrm>
              <a:off x="253461" y="813086"/>
              <a:ext cx="799052" cy="710913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A41BA0B-6C7C-52C6-7F0A-E9D569129100}"/>
                </a:ext>
              </a:extLst>
            </p:cNvPr>
            <p:cNvSpPr txBox="1"/>
            <p:nvPr/>
          </p:nvSpPr>
          <p:spPr>
            <a:xfrm>
              <a:off x="200647" y="742086"/>
              <a:ext cx="884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Beacon 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3A63216-BE15-7E79-0BB1-A57E387E0115}"/>
                </a:ext>
              </a:extLst>
            </p:cNvPr>
            <p:cNvSpPr txBox="1"/>
            <p:nvPr/>
          </p:nvSpPr>
          <p:spPr>
            <a:xfrm>
              <a:off x="188217" y="955898"/>
              <a:ext cx="799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 Rounded MT Bold" panose="020F0704030504030204" pitchFamily="34" charset="0"/>
                </a:rPr>
                <a:t>Sincronia: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 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r>
                <a:rPr lang="pt-BR" sz="600" dirty="0">
                  <a:latin typeface="Arial Rounded MT Bold" panose="020F0704030504030204" pitchFamily="34" charset="0"/>
                </a:rPr>
                <a:t>Leitura Sensor:</a:t>
              </a:r>
              <a:br>
                <a:rPr lang="pt-BR" sz="600" dirty="0">
                  <a:latin typeface="Arial Rounded MT Bold" panose="020F0704030504030204" pitchFamily="34" charset="0"/>
                </a:rPr>
              </a:br>
              <a:endParaRPr lang="pt-BR" sz="600" dirty="0">
                <a:latin typeface="Arial Rounded MT Bold" panose="020F0704030504030204" pitchFamily="34" charset="0"/>
              </a:endParaRPr>
            </a:p>
            <a:p>
              <a:r>
                <a:rPr lang="pt-BR" sz="600" dirty="0">
                  <a:latin typeface="Arial Rounded MT Bold" panose="020F0704030504030204" pitchFamily="34" charset="0"/>
                </a:rPr>
                <a:t>Sinal (%): </a:t>
              </a:r>
            </a:p>
            <a:p>
              <a:endParaRPr lang="pt-BR" sz="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AC4C416-294A-7DEA-B03C-4E0E2F2429EF}"/>
              </a:ext>
            </a:extLst>
          </p:cNvPr>
          <p:cNvSpPr txBox="1"/>
          <p:nvPr/>
        </p:nvSpPr>
        <p:spPr>
          <a:xfrm>
            <a:off x="2" y="6094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Sistema em Standby</a:t>
            </a:r>
            <a:br>
              <a:rPr lang="pt-BR" dirty="0">
                <a:solidFill>
                  <a:schemeClr val="bg1">
                    <a:lumMod val="95000"/>
                  </a:schemeClr>
                </a:solidFill>
              </a:rPr>
            </a:b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43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1005</TotalTime>
  <Words>58</Words>
  <Application>Microsoft Office PowerPoint</Application>
  <PresentationFormat>Personalizar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1</cp:revision>
  <dcterms:created xsi:type="dcterms:W3CDTF">2023-09-07T01:46:29Z</dcterms:created>
  <dcterms:modified xsi:type="dcterms:W3CDTF">2023-09-07T18:33:38Z</dcterms:modified>
</cp:coreProperties>
</file>