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34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D99A7D-468D-27D2-AD48-C521CB07E2E9}"/>
              </a:ext>
            </a:extLst>
          </p:cNvPr>
          <p:cNvSpPr/>
          <p:nvPr/>
        </p:nvSpPr>
        <p:spPr>
          <a:xfrm>
            <a:off x="842526" y="2220114"/>
            <a:ext cx="1411526" cy="78770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Iniciar AV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C546B6-6637-16DC-496F-CCB0EF5A1755}"/>
              </a:ext>
            </a:extLst>
          </p:cNvPr>
          <p:cNvGrpSpPr/>
          <p:nvPr/>
        </p:nvGrpSpPr>
        <p:grpSpPr>
          <a:xfrm>
            <a:off x="31944" y="3994"/>
            <a:ext cx="1066135" cy="1023542"/>
            <a:chOff x="31944" y="259546"/>
            <a:chExt cx="1066135" cy="79061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C515B9E-472F-80DF-7951-D666B1982A9E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579D6CD-DD8C-3F86-517B-78BBA2910969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1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54D3D42-9169-5511-32FE-867B2E4094CC}"/>
              </a:ext>
            </a:extLst>
          </p:cNvPr>
          <p:cNvGrpSpPr/>
          <p:nvPr/>
        </p:nvGrpSpPr>
        <p:grpSpPr>
          <a:xfrm>
            <a:off x="1187921" y="3994"/>
            <a:ext cx="1066135" cy="1023542"/>
            <a:chOff x="31944" y="259546"/>
            <a:chExt cx="1066135" cy="790617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928465C-E37D-E9F9-CA7F-0A20FAC7B51F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E01D7BE-8147-105C-5F14-C3E9EEDA2AC0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448A211-F950-3DCF-C354-B73FF4D7DC4E}"/>
              </a:ext>
            </a:extLst>
          </p:cNvPr>
          <p:cNvGrpSpPr/>
          <p:nvPr/>
        </p:nvGrpSpPr>
        <p:grpSpPr>
          <a:xfrm>
            <a:off x="1187919" y="1037519"/>
            <a:ext cx="1066135" cy="1023542"/>
            <a:chOff x="31944" y="259546"/>
            <a:chExt cx="1066135" cy="790617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FA80407A-0F3D-7D2E-B52F-CCA94EF3DC15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4B533CA-841C-AB83-EE6C-AB761A8152D5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4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3234FC2-08A6-2A2E-7764-33F1A08B0F7E}"/>
              </a:ext>
            </a:extLst>
          </p:cNvPr>
          <p:cNvGrpSpPr/>
          <p:nvPr/>
        </p:nvGrpSpPr>
        <p:grpSpPr>
          <a:xfrm>
            <a:off x="31942" y="1037519"/>
            <a:ext cx="1066135" cy="1023542"/>
            <a:chOff x="31944" y="259546"/>
            <a:chExt cx="1066135" cy="790617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9D2D9E3-5B67-A7C8-A231-2515CA6709DE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EEEA71A-F0DF-E8C6-97EC-FB22E805CD21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3</a:t>
              </a:r>
            </a:p>
          </p:txBody>
        </p:sp>
      </p:grpSp>
      <p:pic>
        <p:nvPicPr>
          <p:cNvPr id="1028" name="Picture 4" descr="more info icon for web ui design 20790896 Vector Art at Vecteezy">
            <a:extLst>
              <a:ext uri="{FF2B5EF4-FFF2-40B4-BE49-F238E27FC236}">
                <a16:creationId xmlns:a16="http://schemas.microsoft.com/office/drawing/2014/main" id="{7969ED15-96E8-E644-8E60-F930442C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" y="2295616"/>
            <a:ext cx="609509" cy="6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18387D4-42AE-8B4A-C80A-DE0517AFDECE}"/>
              </a:ext>
            </a:extLst>
          </p:cNvPr>
          <p:cNvGrpSpPr/>
          <p:nvPr/>
        </p:nvGrpSpPr>
        <p:grpSpPr>
          <a:xfrm>
            <a:off x="1143000" y="224989"/>
            <a:ext cx="909640" cy="753270"/>
            <a:chOff x="-3" y="228061"/>
            <a:chExt cx="909640" cy="62075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3F5B228-56D9-E67E-119F-EB9C78171EEE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EF985BC-F15B-0257-B40F-AFAEB379D778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756E0D9-379E-EAF7-1920-FFC991C2A951}"/>
                </a:ext>
              </a:extLst>
            </p:cNvPr>
            <p:cNvSpPr txBox="1"/>
            <p:nvPr/>
          </p:nvSpPr>
          <p:spPr>
            <a:xfrm>
              <a:off x="-3" y="658592"/>
              <a:ext cx="909637" cy="19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141A930-7E46-D337-EFD8-62FE14C131C8}"/>
              </a:ext>
            </a:extLst>
          </p:cNvPr>
          <p:cNvGrpSpPr/>
          <p:nvPr/>
        </p:nvGrpSpPr>
        <p:grpSpPr>
          <a:xfrm>
            <a:off x="-2" y="223883"/>
            <a:ext cx="909640" cy="760489"/>
            <a:chOff x="-3" y="228061"/>
            <a:chExt cx="909640" cy="618163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27E3CED-7553-3338-082F-EC51E0347A60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6137369-C080-2655-33A8-CB57A2B1FCCF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734A2F8-881D-C0B7-AE61-106A4FF55982}"/>
                </a:ext>
              </a:extLst>
            </p:cNvPr>
            <p:cNvSpPr txBox="1"/>
            <p:nvPr/>
          </p:nvSpPr>
          <p:spPr>
            <a:xfrm>
              <a:off x="-3" y="658592"/>
              <a:ext cx="909637" cy="187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A9C571A-2295-5122-3FB1-948640F4072B}"/>
              </a:ext>
            </a:extLst>
          </p:cNvPr>
          <p:cNvGrpSpPr/>
          <p:nvPr/>
        </p:nvGrpSpPr>
        <p:grpSpPr>
          <a:xfrm>
            <a:off x="1143000" y="1277884"/>
            <a:ext cx="909640" cy="740661"/>
            <a:chOff x="-3" y="228061"/>
            <a:chExt cx="909640" cy="625460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B4FB678-C2DD-481E-8E55-534D74B5E1F0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5880B6-19A1-DCE3-D5ED-F52FC158E526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8B0AC3B-B0AE-D498-EA28-4E4051A86550}"/>
                </a:ext>
              </a:extLst>
            </p:cNvPr>
            <p:cNvSpPr txBox="1"/>
            <p:nvPr/>
          </p:nvSpPr>
          <p:spPr>
            <a:xfrm>
              <a:off x="-3" y="658592"/>
              <a:ext cx="909637" cy="19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  <a:endParaRPr lang="pt-BR" sz="900" dirty="0">
                <a:solidFill>
                  <a:schemeClr val="bg1"/>
                </a:solidFill>
                <a:latin typeface="Manrope ExtraBold" pitchFamily="2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6483DFB-D24E-97DE-9DAA-EDE69FDB559D}"/>
              </a:ext>
            </a:extLst>
          </p:cNvPr>
          <p:cNvGrpSpPr/>
          <p:nvPr/>
        </p:nvGrpSpPr>
        <p:grpSpPr>
          <a:xfrm>
            <a:off x="-12984" y="1264425"/>
            <a:ext cx="909640" cy="749423"/>
            <a:chOff x="-3" y="228061"/>
            <a:chExt cx="909640" cy="622167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19A0F3A-8AE9-879C-10EE-9A695F89AE31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9D6A897-0482-AC63-4793-2C35A4FB91CB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71B15B6-A33C-5210-BEFA-BF4E97472360}"/>
                </a:ext>
              </a:extLst>
            </p:cNvPr>
            <p:cNvSpPr txBox="1"/>
            <p:nvPr/>
          </p:nvSpPr>
          <p:spPr>
            <a:xfrm>
              <a:off x="-3" y="658592"/>
              <a:ext cx="909637" cy="1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</TotalTime>
  <Words>34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7</cp:revision>
  <dcterms:created xsi:type="dcterms:W3CDTF">2023-11-01T14:23:44Z</dcterms:created>
  <dcterms:modified xsi:type="dcterms:W3CDTF">2024-04-01T23:14:16Z</dcterms:modified>
</cp:coreProperties>
</file>