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 snapToGrid="0">
      <p:cViewPr>
        <p:scale>
          <a:sx n="400" d="100"/>
          <a:sy n="400" d="100"/>
        </p:scale>
        <p:origin x="336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57F3-4300-4156-9D18-9009915A47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5B8B-6243-494F-9B77-01610183D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12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57F3-4300-4156-9D18-9009915A47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5B8B-6243-494F-9B77-01610183D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51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57F3-4300-4156-9D18-9009915A47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5B8B-6243-494F-9B77-01610183D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82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57F3-4300-4156-9D18-9009915A47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5B8B-6243-494F-9B77-01610183D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06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57F3-4300-4156-9D18-9009915A47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5B8B-6243-494F-9B77-01610183D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80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57F3-4300-4156-9D18-9009915A47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5B8B-6243-494F-9B77-01610183D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59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57F3-4300-4156-9D18-9009915A47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5B8B-6243-494F-9B77-01610183D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16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57F3-4300-4156-9D18-9009915A47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5B8B-6243-494F-9B77-01610183D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18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57F3-4300-4156-9D18-9009915A47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5B8B-6243-494F-9B77-01610183D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14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57F3-4300-4156-9D18-9009915A47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5B8B-6243-494F-9B77-01610183D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93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57F3-4300-4156-9D18-9009915A47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5B8B-6243-494F-9B77-01610183D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8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157F3-4300-4156-9D18-9009915A47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A5B8B-6243-494F-9B77-01610183DA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14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E387A2A-7841-90B7-8203-D2E913EFBF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6" t="7876" r="8096" b="8096"/>
          <a:stretch/>
        </p:blipFill>
        <p:spPr>
          <a:xfrm rot="16200000">
            <a:off x="0" y="0"/>
            <a:ext cx="914400" cy="9144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AEE78A8-1E70-1FAD-46EC-E0DD432125B3}"/>
              </a:ext>
            </a:extLst>
          </p:cNvPr>
          <p:cNvSpPr/>
          <p:nvPr/>
        </p:nvSpPr>
        <p:spPr>
          <a:xfrm rot="16200000">
            <a:off x="352424" y="334565"/>
            <a:ext cx="209550" cy="245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7B0AD5D-EBFB-7B61-AFAB-7264EE74147E}"/>
              </a:ext>
            </a:extLst>
          </p:cNvPr>
          <p:cNvGrpSpPr/>
          <p:nvPr/>
        </p:nvGrpSpPr>
        <p:grpSpPr>
          <a:xfrm>
            <a:off x="350635" y="352423"/>
            <a:ext cx="213125" cy="204266"/>
            <a:chOff x="1215690" y="-52971"/>
            <a:chExt cx="779562" cy="74715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8E14B94D-58C8-AF45-8FCC-2E9C76871F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938" b="14985"/>
            <a:stretch/>
          </p:blipFill>
          <p:spPr>
            <a:xfrm>
              <a:off x="1238549" y="-52971"/>
              <a:ext cx="756703" cy="747156"/>
            </a:xfrm>
            <a:prstGeom prst="rect">
              <a:avLst/>
            </a:prstGeom>
          </p:spPr>
        </p:pic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29BFDD22-CE07-58CB-68D6-B04746B15BE6}"/>
                </a:ext>
              </a:extLst>
            </p:cNvPr>
            <p:cNvGrpSpPr/>
            <p:nvPr/>
          </p:nvGrpSpPr>
          <p:grpSpPr>
            <a:xfrm>
              <a:off x="1215690" y="337234"/>
              <a:ext cx="98884" cy="303322"/>
              <a:chOff x="1215690" y="337234"/>
              <a:chExt cx="98884" cy="303322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1880B963-A362-F8D5-CF33-31F0983A0C7B}"/>
                  </a:ext>
                </a:extLst>
              </p:cNvPr>
              <p:cNvSpPr/>
              <p:nvPr/>
            </p:nvSpPr>
            <p:spPr>
              <a:xfrm rot="16200000">
                <a:off x="1090787" y="462137"/>
                <a:ext cx="303322" cy="53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8339269B-BAF1-4329-4AE1-5E95082C8F25}"/>
                  </a:ext>
                </a:extLst>
              </p:cNvPr>
              <p:cNvSpPr/>
              <p:nvPr/>
            </p:nvSpPr>
            <p:spPr>
              <a:xfrm rot="16200000" flipV="1">
                <a:off x="1213935" y="539917"/>
                <a:ext cx="102393" cy="988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8580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Carvalho Joao (SO/OPM-TS11-BR)</dc:creator>
  <cp:lastModifiedBy>Carvalho Joao (SO/OPM-TS11-BR)</cp:lastModifiedBy>
  <cp:revision>1</cp:revision>
  <dcterms:created xsi:type="dcterms:W3CDTF">2024-04-03T23:09:42Z</dcterms:created>
  <dcterms:modified xsi:type="dcterms:W3CDTF">2024-04-03T23:15:38Z</dcterms:modified>
</cp:coreProperties>
</file>