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286000" cy="304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80" autoAdjust="0"/>
    <p:restoredTop sz="94660"/>
  </p:normalViewPr>
  <p:slideViewPr>
    <p:cSldViewPr snapToGrid="0">
      <p:cViewPr varScale="1">
        <p:scale>
          <a:sx n="245" d="100"/>
          <a:sy n="245" d="100"/>
        </p:scale>
        <p:origin x="348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498828"/>
            <a:ext cx="1943100" cy="1061156"/>
          </a:xfrm>
        </p:spPr>
        <p:txBody>
          <a:bodyPr anchor="b"/>
          <a:lstStyle>
            <a:lvl1pPr algn="ctr"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" y="1600906"/>
            <a:ext cx="1714500" cy="735894"/>
          </a:xfrm>
        </p:spPr>
        <p:txBody>
          <a:bodyPr/>
          <a:lstStyle>
            <a:lvl1pPr marL="0" indent="0" algn="ctr">
              <a:buNone/>
              <a:defRPr sz="600"/>
            </a:lvl1pPr>
            <a:lvl2pPr marL="114300" indent="0" algn="ctr">
              <a:buNone/>
              <a:defRPr sz="500"/>
            </a:lvl2pPr>
            <a:lvl3pPr marL="228600" indent="0" algn="ctr">
              <a:buNone/>
              <a:defRPr sz="450"/>
            </a:lvl3pPr>
            <a:lvl4pPr marL="342900" indent="0" algn="ctr">
              <a:buNone/>
              <a:defRPr sz="400"/>
            </a:lvl4pPr>
            <a:lvl5pPr marL="457200" indent="0" algn="ctr">
              <a:buNone/>
              <a:defRPr sz="400"/>
            </a:lvl5pPr>
            <a:lvl6pPr marL="571500" indent="0" algn="ctr">
              <a:buNone/>
              <a:defRPr sz="400"/>
            </a:lvl6pPr>
            <a:lvl7pPr marL="685800" indent="0" algn="ctr">
              <a:buNone/>
              <a:defRPr sz="400"/>
            </a:lvl7pPr>
            <a:lvl8pPr marL="800100" indent="0" algn="ctr">
              <a:buNone/>
              <a:defRPr sz="400"/>
            </a:lvl8pPr>
            <a:lvl9pPr marL="914400" indent="0" algn="ctr">
              <a:buNone/>
              <a:defRPr sz="4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5891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011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9" y="162278"/>
            <a:ext cx="492919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3" y="162278"/>
            <a:ext cx="1450181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2510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6806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" y="759884"/>
            <a:ext cx="1971675" cy="1267883"/>
          </a:xfrm>
        </p:spPr>
        <p:txBody>
          <a:bodyPr anchor="b"/>
          <a:lstStyle>
            <a:lvl1pPr>
              <a:defRPr sz="15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" y="2039762"/>
            <a:ext cx="1971675" cy="666750"/>
          </a:xfrm>
        </p:spPr>
        <p:txBody>
          <a:bodyPr/>
          <a:lstStyle>
            <a:lvl1pPr marL="0" indent="0">
              <a:buNone/>
              <a:defRPr sz="600">
                <a:solidFill>
                  <a:schemeClr val="tx1"/>
                </a:solidFill>
              </a:defRPr>
            </a:lvl1pPr>
            <a:lvl2pPr marL="114300" indent="0">
              <a:buNone/>
              <a:defRPr sz="500">
                <a:solidFill>
                  <a:schemeClr val="tx1">
                    <a:tint val="75000"/>
                  </a:schemeClr>
                </a:solidFill>
              </a:defRPr>
            </a:lvl2pPr>
            <a:lvl3pPr marL="228600" indent="0">
              <a:buNone/>
              <a:defRPr sz="450">
                <a:solidFill>
                  <a:schemeClr val="tx1">
                    <a:tint val="75000"/>
                  </a:schemeClr>
                </a:solidFill>
              </a:defRPr>
            </a:lvl3pPr>
            <a:lvl4pPr marL="3429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4pPr>
            <a:lvl5pPr marL="4572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5pPr>
            <a:lvl6pPr marL="5715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6pPr>
            <a:lvl7pPr marL="6858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7pPr>
            <a:lvl8pPr marL="8001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8pPr>
            <a:lvl9pPr marL="914400" indent="0">
              <a:buNone/>
              <a:defRPr sz="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865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3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8" y="811389"/>
            <a:ext cx="97155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48171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162279"/>
            <a:ext cx="1971675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1" y="747184"/>
            <a:ext cx="967085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1" y="1113367"/>
            <a:ext cx="967085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8" y="747184"/>
            <a:ext cx="971848" cy="366183"/>
          </a:xfrm>
        </p:spPr>
        <p:txBody>
          <a:bodyPr anchor="b"/>
          <a:lstStyle>
            <a:lvl1pPr marL="0" indent="0">
              <a:buNone/>
              <a:defRPr sz="600" b="1"/>
            </a:lvl1pPr>
            <a:lvl2pPr marL="114300" indent="0">
              <a:buNone/>
              <a:defRPr sz="500" b="1"/>
            </a:lvl2pPr>
            <a:lvl3pPr marL="228600" indent="0">
              <a:buNone/>
              <a:defRPr sz="450" b="1"/>
            </a:lvl3pPr>
            <a:lvl4pPr marL="342900" indent="0">
              <a:buNone/>
              <a:defRPr sz="400" b="1"/>
            </a:lvl4pPr>
            <a:lvl5pPr marL="457200" indent="0">
              <a:buNone/>
              <a:defRPr sz="400" b="1"/>
            </a:lvl5pPr>
            <a:lvl6pPr marL="571500" indent="0">
              <a:buNone/>
              <a:defRPr sz="400" b="1"/>
            </a:lvl6pPr>
            <a:lvl7pPr marL="685800" indent="0">
              <a:buNone/>
              <a:defRPr sz="400" b="1"/>
            </a:lvl7pPr>
            <a:lvl8pPr marL="800100" indent="0">
              <a:buNone/>
              <a:defRPr sz="400" b="1"/>
            </a:lvl8pPr>
            <a:lvl9pPr marL="914400" indent="0">
              <a:buNone/>
              <a:defRPr sz="4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8" y="1113367"/>
            <a:ext cx="97184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102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4686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4805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" y="438856"/>
            <a:ext cx="1157288" cy="2166056"/>
          </a:xfrm>
        </p:spPr>
        <p:txBody>
          <a:bodyPr/>
          <a:lstStyle>
            <a:lvl1pPr>
              <a:defRPr sz="800"/>
            </a:lvl1pPr>
            <a:lvl2pPr>
              <a:defRPr sz="700"/>
            </a:lvl2pPr>
            <a:lvl3pPr>
              <a:defRPr sz="600"/>
            </a:lvl3pPr>
            <a:lvl4pPr>
              <a:defRPr sz="500"/>
            </a:lvl4pPr>
            <a:lvl5pPr>
              <a:defRPr sz="500"/>
            </a:lvl5pPr>
            <a:lvl6pPr>
              <a:defRPr sz="500"/>
            </a:lvl6pPr>
            <a:lvl7pPr>
              <a:defRPr sz="500"/>
            </a:lvl7pPr>
            <a:lvl8pPr>
              <a:defRPr sz="500"/>
            </a:lvl8pPr>
            <a:lvl9pPr>
              <a:defRPr sz="5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315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" y="203200"/>
            <a:ext cx="737295" cy="711200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" y="438856"/>
            <a:ext cx="1157288" cy="2166056"/>
          </a:xfrm>
        </p:spPr>
        <p:txBody>
          <a:bodyPr anchor="t"/>
          <a:lstStyle>
            <a:lvl1pPr marL="0" indent="0">
              <a:buNone/>
              <a:defRPr sz="800"/>
            </a:lvl1pPr>
            <a:lvl2pPr marL="114300" indent="0">
              <a:buNone/>
              <a:defRPr sz="700"/>
            </a:lvl2pPr>
            <a:lvl3pPr marL="228600" indent="0">
              <a:buNone/>
              <a:defRPr sz="600"/>
            </a:lvl3pPr>
            <a:lvl4pPr marL="342900" indent="0">
              <a:buNone/>
              <a:defRPr sz="500"/>
            </a:lvl4pPr>
            <a:lvl5pPr marL="457200" indent="0">
              <a:buNone/>
              <a:defRPr sz="500"/>
            </a:lvl5pPr>
            <a:lvl6pPr marL="571500" indent="0">
              <a:buNone/>
              <a:defRPr sz="500"/>
            </a:lvl6pPr>
            <a:lvl7pPr marL="685800" indent="0">
              <a:buNone/>
              <a:defRPr sz="500"/>
            </a:lvl7pPr>
            <a:lvl8pPr marL="800100" indent="0">
              <a:buNone/>
              <a:defRPr sz="500"/>
            </a:lvl8pPr>
            <a:lvl9pPr marL="914400" indent="0">
              <a:buNone/>
              <a:defRPr sz="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" y="914400"/>
            <a:ext cx="737295" cy="1694039"/>
          </a:xfrm>
        </p:spPr>
        <p:txBody>
          <a:bodyPr/>
          <a:lstStyle>
            <a:lvl1pPr marL="0" indent="0">
              <a:buNone/>
              <a:defRPr sz="400"/>
            </a:lvl1pPr>
            <a:lvl2pPr marL="114300" indent="0">
              <a:buNone/>
              <a:defRPr sz="350"/>
            </a:lvl2pPr>
            <a:lvl3pPr marL="228600" indent="0">
              <a:buNone/>
              <a:defRPr sz="300"/>
            </a:lvl3pPr>
            <a:lvl4pPr marL="342900" indent="0">
              <a:buNone/>
              <a:defRPr sz="250"/>
            </a:lvl4pPr>
            <a:lvl5pPr marL="457200" indent="0">
              <a:buNone/>
              <a:defRPr sz="250"/>
            </a:lvl5pPr>
            <a:lvl6pPr marL="571500" indent="0">
              <a:buNone/>
              <a:defRPr sz="250"/>
            </a:lvl6pPr>
            <a:lvl7pPr marL="685800" indent="0">
              <a:buNone/>
              <a:defRPr sz="250"/>
            </a:lvl7pPr>
            <a:lvl8pPr marL="800100" indent="0">
              <a:buNone/>
              <a:defRPr sz="250"/>
            </a:lvl8pPr>
            <a:lvl9pPr marL="914400" indent="0">
              <a:buNone/>
              <a:defRPr sz="2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650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3" y="162279"/>
            <a:ext cx="1971675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3" y="811389"/>
            <a:ext cx="1971675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3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E5666-00A5-4261-9215-DC30FAA9D6DB}" type="datetimeFigureOut">
              <a:rPr lang="pt-BR" smtClean="0"/>
              <a:t>18/11/2024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8" y="2825045"/>
            <a:ext cx="771525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8" y="2825045"/>
            <a:ext cx="51435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831AF-5DFD-4305-8694-0F0EBEF44C2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12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28600" rtl="0" eaLnBrk="1" latinLnBrk="0" hangingPunct="1">
        <a:lnSpc>
          <a:spcPct val="90000"/>
        </a:lnSpc>
        <a:spcBef>
          <a:spcPct val="0"/>
        </a:spcBef>
        <a:buNone/>
        <a:defRPr sz="1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" indent="-57150" algn="l" defTabSz="228600" rtl="0" eaLnBrk="1" latinLnBrk="0" hangingPunct="1">
        <a:lnSpc>
          <a:spcPct val="90000"/>
        </a:lnSpc>
        <a:spcBef>
          <a:spcPts val="250"/>
        </a:spcBef>
        <a:buFont typeface="Arial" panose="020B0604020202020204" pitchFamily="34" charset="0"/>
        <a:buChar char="•"/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5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" indent="-57150" algn="l" defTabSz="228600" rtl="0" eaLnBrk="1" latinLnBrk="0" hangingPunct="1">
        <a:lnSpc>
          <a:spcPct val="90000"/>
        </a:lnSpc>
        <a:spcBef>
          <a:spcPts val="125"/>
        </a:spcBef>
        <a:buFont typeface="Arial" panose="020B0604020202020204" pitchFamily="34" charset="0"/>
        <a:buChar char="•"/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" algn="l" defTabSz="228600" rtl="0" eaLnBrk="1" latinLnBrk="0" hangingPunct="1">
        <a:defRPr sz="4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8D8666F-0387-B82E-BC4D-967E0EA31FF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2286000" cy="304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675D00-216D-C47D-278A-AB9C1B0C5BDB}"/>
              </a:ext>
            </a:extLst>
          </p:cNvPr>
          <p:cNvSpPr txBox="1"/>
          <p:nvPr/>
        </p:nvSpPr>
        <p:spPr>
          <a:xfrm>
            <a:off x="0" y="-55902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FFFF00"/>
                </a:solidFill>
              </a:rPr>
              <a:t>Ajuste de Brilho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36E052F0-0DAB-769A-C942-476F19010244}"/>
              </a:ext>
            </a:extLst>
          </p:cNvPr>
          <p:cNvSpPr txBox="1"/>
          <p:nvPr/>
        </p:nvSpPr>
        <p:spPr>
          <a:xfrm>
            <a:off x="0" y="475991"/>
            <a:ext cx="2286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Arraste a barra até atingir o nível </a:t>
            </a:r>
            <a:r>
              <a:rPr lang="pt-BR" sz="1100">
                <a:solidFill>
                  <a:schemeClr val="bg1"/>
                </a:solidFill>
              </a:rPr>
              <a:t>de brilho desejado</a:t>
            </a:r>
            <a:endParaRPr lang="pt-BR" sz="1100" dirty="0">
              <a:solidFill>
                <a:schemeClr val="bg1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Clique em </a:t>
            </a:r>
            <a:r>
              <a:rPr lang="pt-BR" sz="1100" b="1" dirty="0">
                <a:solidFill>
                  <a:srgbClr val="00B050"/>
                </a:solidFill>
              </a:rPr>
              <a:t>OK </a:t>
            </a:r>
            <a:r>
              <a:rPr lang="pt-BR" sz="1100" dirty="0">
                <a:solidFill>
                  <a:schemeClr val="bg1"/>
                </a:solidFill>
              </a:rPr>
              <a:t>para salvar a configuração de brilho</a:t>
            </a:r>
            <a:endParaRPr lang="pt-BR" sz="1100" b="1" dirty="0">
              <a:solidFill>
                <a:srgbClr val="00B050"/>
              </a:solidFill>
            </a:endParaRPr>
          </a:p>
          <a:p>
            <a:pPr marL="285750" indent="-285750">
              <a:buFont typeface="+mj-lt"/>
              <a:buAutoNum type="arabicPeriod"/>
            </a:pPr>
            <a:r>
              <a:rPr lang="pt-BR" sz="1100" dirty="0">
                <a:solidFill>
                  <a:schemeClr val="bg1"/>
                </a:solidFill>
              </a:rPr>
              <a:t>Para cancelar, clique no botão “Retornar”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65ED5E9E-D8C3-F703-D876-F27DDC7FF1CE}"/>
              </a:ext>
            </a:extLst>
          </p:cNvPr>
          <p:cNvCxnSpPr/>
          <p:nvPr/>
        </p:nvCxnSpPr>
        <p:spPr>
          <a:xfrm>
            <a:off x="0" y="296635"/>
            <a:ext cx="2286000" cy="0"/>
          </a:xfrm>
          <a:prstGeom prst="line">
            <a:avLst/>
          </a:prstGeom>
          <a:ln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9CF74AA-E222-F6DF-407F-B036EEBAD022}"/>
              </a:ext>
            </a:extLst>
          </p:cNvPr>
          <p:cNvSpPr txBox="1"/>
          <p:nvPr/>
        </p:nvSpPr>
        <p:spPr>
          <a:xfrm>
            <a:off x="0" y="289471"/>
            <a:ext cx="228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chemeClr val="bg1"/>
                </a:solidFill>
              </a:rPr>
              <a:t>Instruções</a:t>
            </a:r>
          </a:p>
        </p:txBody>
      </p:sp>
      <p:sp>
        <p:nvSpPr>
          <p:cNvPr id="13" name="Seta: em Forma de U 12">
            <a:extLst>
              <a:ext uri="{FF2B5EF4-FFF2-40B4-BE49-F238E27FC236}">
                <a16:creationId xmlns:a16="http://schemas.microsoft.com/office/drawing/2014/main" id="{89D8CE6C-A232-DBFA-5563-7141C7501186}"/>
              </a:ext>
            </a:extLst>
          </p:cNvPr>
          <p:cNvSpPr/>
          <p:nvPr/>
        </p:nvSpPr>
        <p:spPr>
          <a:xfrm rot="5400000" flipH="1">
            <a:off x="134224" y="2611437"/>
            <a:ext cx="313144" cy="427867"/>
          </a:xfrm>
          <a:prstGeom prst="uturnArrow">
            <a:avLst>
              <a:gd name="adj1" fmla="val 21986"/>
              <a:gd name="adj2" fmla="val 25000"/>
              <a:gd name="adj3" fmla="val 25000"/>
              <a:gd name="adj4" fmla="val 43419"/>
              <a:gd name="adj5" fmla="val 100000"/>
            </a:avLst>
          </a:prstGeom>
          <a:solidFill>
            <a:srgbClr val="FFFF00"/>
          </a:solidFill>
          <a:ln>
            <a:solidFill>
              <a:srgbClr val="ED7D3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07A47B0-FCF2-DFCB-84D5-B76BF16A4CEF}"/>
              </a:ext>
            </a:extLst>
          </p:cNvPr>
          <p:cNvSpPr/>
          <p:nvPr/>
        </p:nvSpPr>
        <p:spPr>
          <a:xfrm>
            <a:off x="1054477" y="2668798"/>
            <a:ext cx="1186775" cy="313145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rgbClr val="00B050"/>
                </a:solidFill>
              </a:rPr>
              <a:t>OK</a:t>
            </a:r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52552D45-AE24-F54D-69F5-F58CCDC6B80A}"/>
              </a:ext>
            </a:extLst>
          </p:cNvPr>
          <p:cNvSpPr/>
          <p:nvPr/>
        </p:nvSpPr>
        <p:spPr>
          <a:xfrm>
            <a:off x="429721" y="1952625"/>
            <a:ext cx="150018" cy="14525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17796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484</TotalTime>
  <Words>33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Carvalho Joao (SO/OPM-TS11-BR)</dc:creator>
  <cp:lastModifiedBy>Carvalho Joao (ETAS/CLA)</cp:lastModifiedBy>
  <cp:revision>15</cp:revision>
  <dcterms:created xsi:type="dcterms:W3CDTF">2023-11-01T14:23:44Z</dcterms:created>
  <dcterms:modified xsi:type="dcterms:W3CDTF">2024-11-19T02:35:17Z</dcterms:modified>
</cp:coreProperties>
</file>