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6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95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3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08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3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2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3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FABB-E4D8-4F69-AF4C-F9E34CEA2430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57C3-21D7-4A11-A0A9-DF60FEE546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7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HOLA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31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Angel Velazco</dc:creator>
  <cp:lastModifiedBy>Angel Velazco</cp:lastModifiedBy>
  <cp:revision>1</cp:revision>
  <dcterms:created xsi:type="dcterms:W3CDTF">2021-01-26T19:04:33Z</dcterms:created>
  <dcterms:modified xsi:type="dcterms:W3CDTF">2021-01-26T19:04:41Z</dcterms:modified>
</cp:coreProperties>
</file>