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AA56C-0FF5-490A-A4E6-E7BB229D2E84}" v="1" dt="2025-04-10T20:52:2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graphicFrame>
        <p:nvGraphicFramePr>
          <p:cNvPr id="2" name="Add-in" descr="Add-in content for Microsoft Power BI."/>
          <p:cNvGraphicFramePr/>
          <p:nvPr/>
        </p:nvGraphicFramePr>
        <p:xfrm>
          <a:off x="721012" y="1170879"/>
          <a:ext cx="10749976" cy="5335725"/>
        </p:xfrm>
        <a:graphic>
          <a:graphicData uri="http://schemas.microsoft.com/office/webextensions/webextension/2010/11">
            <we:webextensionref xmlns:we="http://schemas.microsoft.com/office/webextensions/webextension/2010/11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49275a4-4ea5-4012-9349-a9442bc6c2f5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102b7e4d-5ca8-4a2b-9201-66c2614c589d/232389f8cb677b566144?bookmarkGuid=22c3d3b9-5ba0-4244-ad38-68de90e88764&amp;bookmarkUsage=1&amp;ctid=8739aa60-1aa3-42f7-aef5-7cadc9a42818&amp;fromEntryPoint=export&amp;pbi_source=storytelling_addin&quot;"/>
    <we:property name="reportState" value="&quot;CONNECTED&quot;"/>
    <we:property name="artifactViewState" value="&quot;live&quot;"/>
    <we:property name="reportEmbeddedTime" value="&quot;2025-04-10T20:50:58.383Z&quot;"/>
    <we:property name="creatorSessionId" value="&quot;24117aab-2cd1-47a7-ad50-c28dbe761f79&quot;"/>
    <we:property name="creatorUserId" value="&quot;10032004792C67E1&quot;"/>
    <we:property name="creatorTenantId" value="&quot;8739aa60-1aa3-42f7-aef5-7cadc9a42818&quot;"/>
    <we:property name="pageDisplayName" value="&quot;Tempo de Resposta&quot;"/>
    <we:property name="pageName" value="&quot;232389f8cb677b566144&quot;"/>
    <we:property name="reportName" value="&quot;Analise de Cibersegurança&quot;"/>
    <we:property name="isVisualContainerHeaderHidden" value="false"/>
    <we:property name="isFiltersActionButtonVisible" value="false"/>
    <we:property name="initialStateBookmark" value="&quot;H4sIAAAAAAAAA+VYzW7bOBB+lYCXXoyF/kXm5jjZbdGmDZogl0VgDMlhzEKRVIrKxhv4hfY19sWWlOSmsR07TVF0k55scajhNx/nmxF5S6Ru6gLm7+EKyT55U0otQFZmLyEjUvaDBx8+vD0ef3w7fT8+PnLDVW11VTZk/5ZYMJdoz3XTQuFduME/L0YEiuIELv2TgqLBEanRNFUJhf4b+8nOZE2LixHBm7qoDHiXpxYserfXbrp7dmuHv8VuRRBWX+MpCtuPIkuYkHmUZZSmNMrzXHi8TT+hQ7ZxinfdLT+pSgu6dMv4MZmhBBnRmEIkOeVMceHHG11eFgPgu3fP5rVnxeKN5dWN54N/cgt7T4uFCwgwZFmKLEwTijKBIM+5f1vpwg4L8vnRTW0cV47B3ttYXkMpUJKOEINNH/8tOUZoWtOxcnTPcFq1RuBHVJ2ptNrOnZ/fp29KoSWW1rHv0ZyYypHf2c4qC8V0XLhH6I2z6q+JQUe6JPvBYrQbzWuNBoyYzd/hNRbroL7Y101LIOdgdL/bXQCPDewMOBZwCBY65EO+fnFG7kV66PPIT/sKz/D/c6thT+KehCUJQyhkXFZbSZm4ocvKOH0UvxQvx//+sylbLtzIVoGAmzuZgbH3JbJUs4P16Su9DuzOO1G8ZDqHNHvZQQ45c9EXRMZjCBmnGUtVkqcogO8sr80M3O9aceVZTHNfVEMFAQ+iSIF6qi/I0iSL00hKFcau68mE0f9Foe52QkA1PUH3Zml9TE8QoAAjV7VXGYnmoFfZoTbLjhqNVkD/8Gh8boxIFAYoWMoxoK4JR2EGEX3qdqpUsCgTktIskVkoUy6fW9/d1mImVdFelY/Fczg903XldPm5xTU8zjK+s3xjVnEwG6v6T8isVWIXF49pLj+IyL7W5YLTJIwTYFkSqFgmqPIn16c0QZYrkVKuIukymwfwLBL6uVSm9fzxEwIWcndaoCJSPAnyIOdi92ngoS2kuet3IBPKZBwHQRiHsNMXdKEftNZ2vXjFZZbSMKYszSllnGXgDjm74W13qYSMZZbEKkkhhyRNZMy+0yUNMII84CkqjGROI4Xh03P3JX8qbT527JRQU2iB5h7x5Ardabw70Hq8nti6B6ext1eyM2PH+y15p91e9L7PoWi921cH0GjxyothkMMDugxXdfny9+jB9tKR1/wiJxefmcOl0V1OkZmWrsaSTvuCR0rSWGQZAmcy40kefFc5cT5Xrm3+MFVbd9yLII5j5jpjxqOABqC46sqhbl73kPorqN7LJq1UrW1qEHgCJW7QjNMKlNKLcqtu/GUWWSLVvNils+X8/rth8R8WfJDOiBMAAA==&quot;"/>
    <we:property name="bookmark" value="&quot;H4sIAAAAAAAAA+VXbU/bMBD+K1M+V1NebCfmGxSQkMaGoNqXqaou9iUEhThzHEaH+t93ScoY5aWo69AQn1rfOXfPPff4nNx4umjqEuaf4RK9He+o0oUCbewH5o28ajCKIELBOPdBKkULGXNBXlO7wlSNt3PjObA5uq9F00LZRSLjt+nIg7I8gbxbZVA2OPJqtI2poCx+4rCZXM62uBh5eF2XxkIX8syBwy7sFW2nNUEIPkaUEZQrrvAMlRusYRRGicwSlYo4TrkQAetgN8OGHtmjW7rQffqxqRwUFaXpbILJSEYKlYgkzzKGoUg6e1NUebkEfPfsZF535DTnQL/ERnpBabs4iwWVo6QWkPgJUxHzeRYxyrw2lsNrl5rrh9F4oFKfJ0GWZZHwQx7ylHdPZ0XpluDT+cF1bYl36sYQbUws5sZSP0uv59diM9B5441N2V72/w7u2c9MaxWeYta7Kle4OUXan50h9aLQoNHr8JxYQ63sfSuec/NjbJEya2/HX4x+g9nVV1Apsq4iOUZoWosvhXI4O6pUobFyJKsVKMeTyekjIKZkeZZ21ZMxPgfr7lNPC6vR7s17WvcLe6u8cLQCdvtVLKa3eiffxR+KXrZ1wPSP+jjtVSeCkLFUAp0LiREoP1J80/OAGASookwmiBGTKtAy2zRWwgKdMq5j3/fjmLGQ+WrtaXhSgLt5bjEHt1we/MU5ea6tE7yszSk2tWkc9M7DtlrKKdhEtGD1pmr9P0ruVEajLYszIVKSg+QQyhSYwlccbc/hv80Cs76S2b1S3uKg06Zq3TuYcxs2dZh6kUDUGHBQSkuOEGbx+pv7iUklGCQ8hjTRTEHIRSy4ftV7e1LUBhx8bx/M+86ze+d5i3JOwb4DMb+4iYN8M7qkQwYpvXxK9OnWToeX2M0uxy1TNDsxdvbFFjlePqu6bR6BT0Z1HxygzENMT0JZqz2is0R9DPWq+Lbf/hcVsJxd9MVCc0tIzcMoUDGL0V87u6DHudc6RzhWRlgf9Z7lF95hSBsyDgAA&quot;"/>
    <we:property name="datasetId" value="&quot;6d73c9f7-5de0-4318-93a6-265f3a7a9fc7&quot;"/>
    <we:property name="embedUrl" value="&quot;/reportEmbed?reportId=102b7e4d-5ca8-4a2b-9201-66c2614c589d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2025-04-10T20:50:30Z</dcterms:created>
  <dcterms:modified xsi:type="dcterms:W3CDTF">2025-04-10T20:52:52Z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