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854d4ee-6ccf-4d89-804a-492faf7db2c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8bad2834-dcde-4664-ba1f-8590413a478c/25b5de86e4d8e9fa30e9?bookmarkGuid=3fcb8247-9886-4f32-8e2f-4d2b53078c56&amp;bookmarkUsage=1&amp;ctid=8739aa60-1aa3-42f7-aef5-7cadc9a42818&amp;fromEntryPoint=export&amp;pbi_source=storytelling_addin&quot;"/>
    <we:property name="reportState" value="&quot;CONNECTED&quot;"/>
    <we:property name="artifactViewState" value="&quot;live&quot;"/>
    <we:property name="reportEmbeddedTime" value="&quot;2025-04-11T23:25:57.618Z&quot;"/>
    <we:property name="creatorSessionId" value="&quot;d8432d25-b657-4096-b0f1-e038d82f0c31&quot;"/>
    <we:property name="creatorUserId" value="&quot;10032004792C67E1&quot;"/>
    <we:property name="creatorTenantId" value="&quot;8739aa60-1aa3-42f7-aef5-7cadc9a42818&quot;"/>
    <we:property name="pageDisplayName" value="&quot;Visão Geral do RH&quot;"/>
    <we:property name="pageName" value="&quot;25b5de86e4d8e9fa30e9&quot;"/>
    <we:property name="reportName" value="&quot;Analise de RH&quot;"/>
    <we:property name="isVisualContainerHeaderHidden" value="false"/>
    <we:property name="isFiltersActionButtonVisible" value="false"/>
    <we:property name="initialStateBookmark" value="&quot;H4sIAAAAAAAAA+1Y227cNhD9lULPi4IiKVH0m712WiN1YthBXgrDGJLDtQKtJFCUa9fYf89IWiP1Jd12fakL5EnL4exwLkdnRrxJXNm1FVx/gCUmO8lh7UoLrgk/pcksqSfh3seP7492T96ff9g9OiBx08ayqbtk5yaJEBYYP5ddD9VggoS/n80SqKpjWAwrD1WHs6TF0DU1VOWfOCnTVgw9rmYJXrVVE2AweRoh4mD2ktRpTWenPws6EWwsL/EUbZykPDOZwyJH6QrUHgRDTWrdpDB69qjKYHo8ft7UEcqajhlkWmbe8Zy0redc6txoMci7sl5Ua4e//ffTdTtkpbsAelI2zBc6drCzWlE4uZIencoKZsDmnpu80BttlUvK1kNbIAG5Q1sobVgOzCNn2/rlcsGlYdplKXLvhM+V2mgr4lU0zdVDa8IygNSkWvmMsivJwXz4ty+ruE6quT64agPhgVAyWdt1l1BbdMlY9IDdVOOb5Aih68NY+YM7G6dNHyyeoB+36ljGa7Lz7vxdX1tSgVA2XTL4cxwagti4+6kPdUMAOj8ZwDRsXjR/zAPSyiU7bHVGkr8N2kJwdyOmRXAY9q7HaPbLcAtEPrvn8ItGQq6TggJhfQGYKp46mSnm8s0A+w4oeME4CGWVyTJhs0Jljm9fxnlT9cv6mWLHZducH2NYQo2kBo9UcvbayGoiVA81/i28xizNLyDEt4Gyx6Jand2SLml++QutzinORRMmH1+64GcTo6JFLdJcWGMBQRgin+2ZK+OYccuBo8wEy7hS+ZthrufB15uhr8eBNWh54XXqjTDWpFB4ySHdmsMkz6gRAfVKbzh1NYvgNxZ0DWOadaoXpbF9bOk9p8Gojs12DLa7WARcQFwvD17M1cP9UTKoTIdlW4DPNXUfn8Rt/2m8r0979wBytoa0B6NTpHasbMZYRgPptq+HT70oHFdeS+dyRbQn4Y3w3RG6Es4PHbj/95x2N46J4YC4SIAWII2mIYsL4zaX8LtNK2dGojcyN8owkwovLGz/IaC9Bud4oSyT1mlkbHtAvCl6mr06v8/p+/cxYv9BlM9NlLeZnhgy5YjOQYYKmBQqywu5uen/mOKed4pjistcZV5w1MYWBRZy85UCjF7v9TGSTw+HOe2sVAp5KkVecJZ6zJ9o0lheWFGkKdGew1wwB0/zkmzeu0T6JTR9O4JOSqmtYU7QUFtoL1I53TqV3a+lc1ivL8QmK9+sJksMi7FgTR+7Fiwe01fQWOh2KkWJox7hFmo3YGj8HYbnbyVBforhM1T92EhCP7ai0dPSVPgP9afXa/UVV9eQBhYUAAA=&quot;"/>
    <we:property name="bookmark" value="&quot;H4sIAAAAAAAAA+1Y227cNhD9lULPi4BXUfRbsnZaP6Qw4qAvhWEMyeFagVZaUFzXW8P/3pG0RutLusj6UhfIk0BydDiXo8MRr4tQ96sGNr/CEouD4rgNtYfQpZ94MSvaadKjV8w6pZTkNvoIwCWtdqtcd21fHFwXGdIC8291v4ZmQKLJ389mBTTNCSyGUYSmx1mxwtR3LTT1nzgZ01JOa7yZFXi1aroEA+RphowD7CWZ05hc4O+GHcHn+hJP0edpVminA1YlqlChjSAZWjLrJ4PRs0dNBuhx+3nXZqhb2maYs0rHIEqy9lEIZUtn5TDf1+2i2Tr897tfNqshOf0F0JOy4b7StgPOzQ2FUxoVMRhdMQe+jMKVld2JVS8pWw+xQAGKgL4y1rESWETB9vUrlFIox2zQHEUMMpbG7MTKeJVdd/UQTXpGZHDcmqgpu4ocLIe3Y93kbVLd5uhqlYgPxJIJ7X24hNZjKMaiJ+ynGl8XnxD6dRorf3Rn4bRbJ4+fMY5Lba7zhnA+nn9ct55MINVdXwz+nKSOKDauflmntiMCnX8eyDQsXnR/zBPSKBQH7OaMZv41aA8p3I2YBilg+rAZozms0y0Rxeyewy8aCblOBgakjxUgN4IHpQ0L5W6CfYMUomICpPHGaS29rowOYv8yzrtmvWyfKXZcrrrzE0xLaJHM4JFKzl6bWV2G5qHF99JrzNL8AlJ+Gyx7LKqbs1vRJcuv/5DVOcW56NLk40sX/GxSVPRoJS+ldx4QpCPx2V+5tEAtvACBSkumhTHlm1Gu5+HXm5Gvx4k1WEUZLY9OOu84VFEJ4HtrmBKaDiKgszI6QaeaR4g7C7qlMbU8zYvK2CGu6DunxqjN3X4K9n6xSLiAvB0evZirx4fjzGAybab3IF/o2nV+krb9p/G+vuzdI8jZltIRnOVIx7HxmjFNDem+n0fkUVZBmGhVCKUh2VPwRvTuE4Yazo8DhP93n3Y3jknhgLRIgpWgnKUmS0gXdpfwm4dWyZzC6FTpjGOOyyg97P8jYKOFEERlPFM+WGRsf0K8KXmavbq+z+n/9zFh/yGUzy2Ut5meFJILxBBAowGmpNFlpXYf+j+6uOft4pgRqjQ6SoHW+arCSu2+UoDR6w/rnMmnh82cDV4Zg4IrWVaC8YjlEyGdF5WXFeckewFLyQI8zUvCvHeJ9HPq1quRdEop6x0LkpraykbJ1XTrVPe/1CFgu70Qm1DuoP4FAaCO9pETAAA=&quot;"/>
    <we:property name="datasetId" value="&quot;56271f04-4c6f-4c3c-92a3-26d5e2ae84a8&quot;"/>
    <we:property name="embedUrl" value="&quot;/reportEmbed?reportId=8bad2834-dcde-4664-ba1f-8590413a478c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João Vitor Leal Targino</cp:lastModifiedBy>
  <cp:revision>3</cp:revision>
  <dcterms:created xsi:type="dcterms:W3CDTF">2018-06-07T21:39:02Z</dcterms:created>
  <dcterms:modified xsi:type="dcterms:W3CDTF">2025-04-11T23:27:01Z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