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0" d="100"/>
          <a:sy n="70" d="100"/>
        </p:scale>
        <p:origin x="84" y="34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880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Espaço Reservado para Anotações 2"/>
          <p:cNvSpPr>
            <a:spLocks noGrp="1"/>
          </p:cNvSpPr>
          <p:nvPr>
            <p:ph type="body" idx="1"/>
          </p:nvPr>
        </p:nvSpPr>
        <p:spPr>
          <a:xfrm>
            <a:off x="685800" y="4400550"/>
            <a:ext cx="5486400" cy="3600450"/>
          </a:xfrm>
          <a:prstGeom prst="rect">
            <a:avLst/>
          </a:prstGeom>
        </p:spPr>
        <p:txBody>
          <a:bodyPr/>
          <a:lstStyle/>
          <a:p>
            <a:endParaRPr lang="pt-BR" dirty="0"/>
          </a:p>
        </p:txBody>
      </p:sp>
    </p:spTree>
    <p:extLst>
      <p:ext uri="{BB962C8B-B14F-4D97-AF65-F5344CB8AC3E}">
        <p14:creationId xmlns:p14="http://schemas.microsoft.com/office/powerpoint/2010/main" val="1401792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‹nº›</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ba6d3ef3-6b6d-4611-80a1-aab2be2b3185?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ba6d3ef3-6b6d-4611-80a1-aab2be2b3185/?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ba6d3ef3-6b6d-4611-80a1-aab2be2b3185/?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ba6d3ef3-6b6d-4611-80a1-aab2be2b3185/?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ba6d3ef3-6b6d-4611-80a1-aab2be2b3185/?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Analise de Vendas Imobiliario</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24/03/2025 22:07:35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24/03/2025 21:58:01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hape ,card ,Total de vendas ,card ,textbox ,Venda por região ,shape ,shape ,shape ,Mais vendidos por tipo ,card ,Venda por tipo de imovel ,actionButton ,textbox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Página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actionButton ,shape ,shape ,shape ,card ,Total de vendas ,card ,textbox ,Aluguel por região ,shape ,shape ,shape ,Mais alugados por tipo ,card ,Aluguel por tipo de imovel ,textbox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Página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hape ,Vendas por mês ,Aluguel por mês ,shape ,2024 ,actionButton ,slicer ,2024 Clicado ,actionButton ,2025.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Página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title="This slide contains the following visuals: textbox ,shape ,Vendas por mês ,Aluguel por mês ,shape ,2024 ,actionButton ,slicer ,actionButton ,2025 Clicado ,actionButton. Please refer to the notes on this slide for details">
            <a:hlinkClick r:id="rId3"/>
            <a:extLst>
              <a:ext uri="{FF2B5EF4-FFF2-40B4-BE49-F238E27FC236}">
                <a16:creationId xmlns:a16="http://schemas.microsoft.com/office/drawing/2014/main" id="{9CC1EEB3-0437-B7C2-F597-666A64DDBD0C}"/>
              </a:ext>
            </a:extLst>
          </p:cNvPr>
          <p:cNvPicPr>
            <a:picLocks noChangeAspect="1"/>
          </p:cNvPicPr>
          <p:nvPr/>
        </p:nvPicPr>
        <p:blipFill>
          <a:blip r:embed="rId4"/>
          <a:stretch>
            <a:fillRect/>
          </a:stretch>
        </p:blipFill>
        <p:spPr>
          <a:xfrm>
            <a:off x="76200" y="0"/>
            <a:ext cx="12020550" cy="6858000"/>
          </a:xfrm>
          <a:prstGeom prst="rect">
            <a:avLst/>
          </a:prstGeom>
          <a:noFill/>
        </p:spPr>
      </p:pic>
    </p:spTree>
    <p:extLst>
      <p:ext uri="{BB962C8B-B14F-4D97-AF65-F5344CB8AC3E}">
        <p14:creationId xmlns:p14="http://schemas.microsoft.com/office/powerpoint/2010/main" val="250624162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27</Words>
  <Application>Microsoft Office PowerPoint</Application>
  <PresentationFormat>Widescreen</PresentationFormat>
  <Paragraphs>9</Paragraphs>
  <Slides>5</Slides>
  <Notes>4</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5</vt:i4>
      </vt:variant>
    </vt:vector>
  </HeadingPairs>
  <TitlesOfParts>
    <vt:vector size="12" baseType="lpstr">
      <vt:lpstr>Arial</vt:lpstr>
      <vt:lpstr>Calibri</vt:lpstr>
      <vt:lpstr>Calibri Light</vt:lpstr>
      <vt:lpstr>Segoe UI</vt:lpstr>
      <vt:lpstr>Segoe UI Light</vt:lpstr>
      <vt:lpstr>Segoe UI Semibold</vt:lpstr>
      <vt:lpstr>Custom Design</vt:lpstr>
      <vt:lpstr>Analise de Vendas Imobiliario</vt:lpstr>
      <vt:lpstr>Página 1</vt:lpstr>
      <vt:lpstr>Página 2</vt:lpstr>
      <vt:lpstr>Página 3</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JOAO VITOR LEAL TARGINO</cp:lastModifiedBy>
  <cp:revision>5</cp:revision>
  <dcterms:created xsi:type="dcterms:W3CDTF">2016-09-04T11:54:55Z</dcterms:created>
  <dcterms:modified xsi:type="dcterms:W3CDTF">2025-03-24T22:10:08Z</dcterms:modified>
</cp:coreProperties>
</file>