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7" d="100"/>
          <a:sy n="77" d="100"/>
        </p:scale>
        <p:origin x="102" y="6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81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8256ce1-4386-4f0b-b82e-a62be48eba1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a6d3ef3-6b6d-4611-80a1-aab2be2b318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8256ce1-4386-4f0b-b82e-a62be48eba1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groups/me/reports/98256ce1-4386-4f0b-b82e-a62be48eba1e/?pbi_source=PowerPoint"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card ,Total de vendas ,card ,textbox ,Venda por região ,shape ,shape ,shape ,Mais vendidos por tipo ,card ,Venda por tipo de imovel ,actionButton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Página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Página 2</a:t>
            </a:r>
          </a:p>
        </p:txBody>
      </p:sp>
      <p:pic>
        <p:nvPicPr>
          <p:cNvPr id="2" name="Picture" title="This slide contains the following visuals: actionButton ,actionButton ,shape ,shape ,shape ,card ,Total de vendas ,card ,textbox ,Aluguel por região ,shape ,shape ,shape ,Mais alugados por tipo ,card ,Aluguel por tipo de imovel ,textbox ,textbox ,textbox. Please refer to the notes on this slide for details">
            <a:hlinkClick r:id="rId3"/>
            <a:extLst>
              <a:ext uri="{FF2B5EF4-FFF2-40B4-BE49-F238E27FC236}">
                <a16:creationId xmlns:a16="http://schemas.microsoft.com/office/drawing/2014/main" id="{787AA82A-2F26-3B20-F20D-ED99892D2A62}"/>
              </a:ext>
            </a:extLst>
          </p:cNvPr>
          <p:cNvPicPr>
            <a:picLocks noChangeAspect="1"/>
          </p:cNvPicPr>
          <p:nvPr/>
        </p:nvPicPr>
        <p:blipFill>
          <a:blip r:embed="rId4"/>
          <a:stretch>
            <a:fillRect/>
          </a:stretch>
        </p:blipFill>
        <p:spPr>
          <a:xfrm>
            <a:off x="76200" y="0"/>
            <a:ext cx="1202055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Vendas por mês ,Aluguel por mês ,shape ,2025 ,2024 ,actionButton ,slicer ,2024 Clicado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Página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title="This slide contains the following visuals: textbox ,shape ,Vendas por mês ,Aluguel por mês ,shape ,2025 ,2024 ,actionButton ,slicer ,actionButton ,2025 Clicado. Please refer to the notes on this slide for details">
            <a:hlinkClick r:id="rId2"/>
            <a:extLst>
              <a:ext uri="{FF2B5EF4-FFF2-40B4-BE49-F238E27FC236}">
                <a16:creationId xmlns:a16="http://schemas.microsoft.com/office/drawing/2014/main" id="{09EDEA05-380A-02D7-E1AE-E1B6D13FBF8E}"/>
              </a:ext>
            </a:extLst>
          </p:cNvPr>
          <p:cNvPicPr>
            <a:picLocks noChangeAspect="1"/>
          </p:cNvPicPr>
          <p:nvPr/>
        </p:nvPicPr>
        <p:blipFill>
          <a:blip r:embed="rId3"/>
          <a:stretch>
            <a:fillRect/>
          </a:stretch>
        </p:blipFill>
        <p:spPr>
          <a:xfrm>
            <a:off x="76200" y="0"/>
            <a:ext cx="12020550" cy="6858000"/>
          </a:xfrm>
          <a:prstGeom prst="rect">
            <a:avLst/>
          </a:prstGeom>
          <a:noFill/>
        </p:spPr>
      </p:pic>
    </p:spTree>
    <p:extLst>
      <p:ext uri="{BB962C8B-B14F-4D97-AF65-F5344CB8AC3E}">
        <p14:creationId xmlns:p14="http://schemas.microsoft.com/office/powerpoint/2010/main" val="156809625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TotalTime>
  <Words>6</Words>
  <Application>Microsoft Office PowerPoint</Application>
  <PresentationFormat>Widescreen</PresentationFormat>
  <Paragraphs>3</Paragraphs>
  <Slides>4</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Calibri</vt:lpstr>
      <vt:lpstr>Calibri Light</vt:lpstr>
      <vt:lpstr>Custom Design</vt:lpstr>
      <vt:lpstr>Página 1</vt:lpstr>
      <vt:lpstr>Página 2</vt:lpstr>
      <vt:lpstr>Página 3</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JOAO VITOR LEAL TARGINO</cp:lastModifiedBy>
  <cp:revision>6</cp:revision>
  <dcterms:created xsi:type="dcterms:W3CDTF">2016-09-04T11:54:55Z</dcterms:created>
  <dcterms:modified xsi:type="dcterms:W3CDTF">2025-03-22T05:28:33Z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2025-03-22T05:04:52Z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38ae2f02-5710-4e12-80bb-83600c3fdf1e</vt:lpwstr>
  </property>
  <property fmtid="{D5CDD505-2E9C-101B-9397-08002B2CF9AE}" pid="7" name="MSIP_Label_defa4170-0d19-0005-0004-bc88714345d2_ActionId">
    <vt:lpwstr>f9074cb9-cd61-4aec-b014-e51d3911886a</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