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2" r:id="rId13"/>
    <p:sldId id="268" r:id="rId14"/>
    <p:sldId id="270" r:id="rId15"/>
    <p:sldId id="271" r:id="rId16"/>
    <p:sldId id="274" r:id="rId17"/>
    <p:sldId id="275" r:id="rId18"/>
    <p:sldId id="278" r:id="rId19"/>
    <p:sldId id="277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2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9C21-414A-4D13-AD61-6505C04E1D8A}" type="datetimeFigureOut">
              <a:rPr lang="zh-CN" altLang="en-US" smtClean="0"/>
              <a:t>2015/11/26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D4A37-0113-48E2-B4C7-E58E965E6F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5896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9C21-414A-4D13-AD61-6505C04E1D8A}" type="datetimeFigureOut">
              <a:rPr lang="zh-CN" altLang="en-US" smtClean="0"/>
              <a:t>2015/11/26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D4A37-0113-48E2-B4C7-E58E965E6F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3380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9C21-414A-4D13-AD61-6505C04E1D8A}" type="datetimeFigureOut">
              <a:rPr lang="zh-CN" altLang="en-US" smtClean="0"/>
              <a:t>2015/11/26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D4A37-0113-48E2-B4C7-E58E965E6F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641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9C21-414A-4D13-AD61-6505C04E1D8A}" type="datetimeFigureOut">
              <a:rPr lang="zh-CN" altLang="en-US" smtClean="0"/>
              <a:t>2015/11/26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D4A37-0113-48E2-B4C7-E58E965E6F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3897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9C21-414A-4D13-AD61-6505C04E1D8A}" type="datetimeFigureOut">
              <a:rPr lang="zh-CN" altLang="en-US" smtClean="0"/>
              <a:t>2015/11/26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D4A37-0113-48E2-B4C7-E58E965E6F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758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9C21-414A-4D13-AD61-6505C04E1D8A}" type="datetimeFigureOut">
              <a:rPr lang="zh-CN" altLang="en-US" smtClean="0"/>
              <a:t>2015/11/26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D4A37-0113-48E2-B4C7-E58E965E6F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7891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9C21-414A-4D13-AD61-6505C04E1D8A}" type="datetimeFigureOut">
              <a:rPr lang="zh-CN" altLang="en-US" smtClean="0"/>
              <a:t>2015/11/26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D4A37-0113-48E2-B4C7-E58E965E6F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001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9C21-414A-4D13-AD61-6505C04E1D8A}" type="datetimeFigureOut">
              <a:rPr lang="zh-CN" altLang="en-US" smtClean="0"/>
              <a:t>2015/11/26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D4A37-0113-48E2-B4C7-E58E965E6F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8819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9C21-414A-4D13-AD61-6505C04E1D8A}" type="datetimeFigureOut">
              <a:rPr lang="zh-CN" altLang="en-US" smtClean="0"/>
              <a:t>2015/11/26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D4A37-0113-48E2-B4C7-E58E965E6F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8465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9C21-414A-4D13-AD61-6505C04E1D8A}" type="datetimeFigureOut">
              <a:rPr lang="zh-CN" altLang="en-US" smtClean="0"/>
              <a:t>2015/11/26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D4A37-0113-48E2-B4C7-E58E965E6F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837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9C21-414A-4D13-AD61-6505C04E1D8A}" type="datetimeFigureOut">
              <a:rPr lang="zh-CN" altLang="en-US" smtClean="0"/>
              <a:t>2015/11/26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D4A37-0113-48E2-B4C7-E58E965E6F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5665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D9C21-414A-4D13-AD61-6505C04E1D8A}" type="datetimeFigureOut">
              <a:rPr lang="zh-CN" altLang="en-US" smtClean="0"/>
              <a:t>2015/11/26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D4A37-0113-48E2-B4C7-E58E965E6F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7458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ICS</a:t>
            </a:r>
            <a:r>
              <a:rPr lang="zh-CN" altLang="en-US" dirty="0" smtClean="0"/>
              <a:t>小班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郭天魁</a:t>
            </a:r>
            <a:endParaRPr lang="en-US" altLang="zh-CN" dirty="0" smtClean="0"/>
          </a:p>
          <a:p>
            <a:r>
              <a:rPr lang="en-US" altLang="zh-CN" dirty="0" smtClean="0"/>
              <a:t>2015.11.26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0889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ECF: Signals &amp; Nonlocal Jumps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什么要阻塞信号？</a:t>
            </a:r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如何阻塞信号（用户接口</a:t>
            </a:r>
            <a:r>
              <a:rPr lang="en-US" altLang="zh-CN" dirty="0" smtClean="0"/>
              <a:t>/</a:t>
            </a:r>
            <a:r>
              <a:rPr lang="zh-CN" altLang="en-US" dirty="0" smtClean="0"/>
              <a:t>实现）？</a:t>
            </a:r>
          </a:p>
          <a:p>
            <a:r>
              <a:rPr lang="en-US" altLang="zh-CN" dirty="0" smtClean="0"/>
              <a:t>3. pending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blocking</a:t>
            </a:r>
            <a:r>
              <a:rPr lang="zh-CN" altLang="en-US" dirty="0" smtClean="0"/>
              <a:t>存放在地址空间何处？</a:t>
            </a:r>
          </a:p>
        </p:txBody>
      </p:sp>
    </p:spTree>
    <p:extLst>
      <p:ext uri="{BB962C8B-B14F-4D97-AF65-F5344CB8AC3E}">
        <p14:creationId xmlns:p14="http://schemas.microsoft.com/office/powerpoint/2010/main" val="1265838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ECF: Signals &amp; Nonlocal Jumps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综合考虑</a:t>
            </a:r>
          </a:p>
          <a:p>
            <a:r>
              <a:rPr lang="zh-CN" altLang="en-US" dirty="0" smtClean="0"/>
              <a:t>叙述</a:t>
            </a:r>
            <a:r>
              <a:rPr lang="en-US" altLang="zh-CN" dirty="0" smtClean="0"/>
              <a:t>A</a:t>
            </a:r>
            <a:r>
              <a:rPr lang="zh-CN" altLang="en-US" dirty="0" smtClean="0"/>
              <a:t>进程向</a:t>
            </a:r>
            <a:r>
              <a:rPr lang="en-US" altLang="zh-CN" dirty="0" smtClean="0"/>
              <a:t>B</a:t>
            </a:r>
            <a:r>
              <a:rPr lang="zh-CN" altLang="en-US" dirty="0" smtClean="0"/>
              <a:t>进程发送信号并处理的整个过程。</a:t>
            </a:r>
          </a:p>
          <a:p>
            <a:r>
              <a:rPr lang="zh-CN" altLang="en-US" dirty="0" smtClean="0"/>
              <a:t>可以额外讨论信号被阻塞、被丢弃、被忽略的情况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关于并发带来的潜在问题之后的课程再详细讨论</a:t>
            </a:r>
          </a:p>
        </p:txBody>
      </p:sp>
    </p:spTree>
    <p:extLst>
      <p:ext uri="{BB962C8B-B14F-4D97-AF65-F5344CB8AC3E}">
        <p14:creationId xmlns:p14="http://schemas.microsoft.com/office/powerpoint/2010/main" val="2349813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ECF: Signals &amp; Nonlocal Jumps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1.sigfpe.c</a:t>
            </a:r>
            <a:r>
              <a:rPr lang="zh-CN" altLang="en-US" dirty="0" smtClean="0"/>
              <a:t>的输出是什么？</a:t>
            </a:r>
          </a:p>
          <a:p>
            <a:r>
              <a:rPr lang="en-US" altLang="zh-CN" dirty="0" smtClean="0"/>
              <a:t>2.signested.c</a:t>
            </a:r>
            <a:r>
              <a:rPr lang="zh-CN" altLang="en-US" dirty="0" smtClean="0"/>
              <a:t>的输出是什么？</a:t>
            </a:r>
          </a:p>
          <a:p>
            <a:r>
              <a:rPr lang="en-US" altLang="zh-CN" dirty="0" smtClean="0"/>
              <a:t>3.sigrecursion.c</a:t>
            </a:r>
            <a:r>
              <a:rPr lang="zh-CN" altLang="en-US" dirty="0" smtClean="0"/>
              <a:t>的输出是什么？</a:t>
            </a:r>
          </a:p>
          <a:p>
            <a:r>
              <a:rPr lang="en-US" altLang="zh-CN" dirty="0" smtClean="0"/>
              <a:t>4.sigfinal.c</a:t>
            </a:r>
            <a:r>
              <a:rPr lang="zh-CN" altLang="en-US" dirty="0" smtClean="0"/>
              <a:t>的输出是什么？</a:t>
            </a:r>
          </a:p>
        </p:txBody>
      </p:sp>
    </p:spTree>
    <p:extLst>
      <p:ext uri="{BB962C8B-B14F-4D97-AF65-F5344CB8AC3E}">
        <p14:creationId xmlns:p14="http://schemas.microsoft.com/office/powerpoint/2010/main" val="29068625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ECF: Signals &amp; Nonlocal Jumps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如何理解非本地跳转中的非本地？</a:t>
            </a:r>
          </a:p>
          <a:p>
            <a:r>
              <a:rPr lang="en-US" altLang="zh-CN" dirty="0" smtClean="0"/>
              <a:t>2. </a:t>
            </a:r>
            <a:r>
              <a:rPr lang="en-US" altLang="zh-CN" dirty="0" err="1" smtClean="0"/>
              <a:t>setjmp</a:t>
            </a:r>
            <a:r>
              <a:rPr lang="zh-CN" altLang="en-US" dirty="0" smtClean="0"/>
              <a:t>与</a:t>
            </a:r>
            <a:r>
              <a:rPr lang="en-US" altLang="zh-CN" dirty="0" err="1" smtClean="0"/>
              <a:t>sigsetjmp</a:t>
            </a:r>
            <a:r>
              <a:rPr lang="zh-CN" altLang="en-US" dirty="0" smtClean="0"/>
              <a:t>参数的意义？</a:t>
            </a:r>
          </a:p>
          <a:p>
            <a:r>
              <a:rPr lang="en-US" altLang="zh-CN" dirty="0" smtClean="0"/>
              <a:t>3. </a:t>
            </a:r>
            <a:r>
              <a:rPr lang="en-US" altLang="zh-CN" dirty="0" err="1" smtClean="0"/>
              <a:t>longjmp</a:t>
            </a:r>
            <a:r>
              <a:rPr lang="zh-CN" altLang="en-US" dirty="0" smtClean="0"/>
              <a:t>与</a:t>
            </a:r>
            <a:r>
              <a:rPr lang="en-US" altLang="zh-CN" dirty="0" err="1" smtClean="0"/>
              <a:t>siglongjmp</a:t>
            </a:r>
            <a:r>
              <a:rPr lang="zh-CN" altLang="en-US" dirty="0" smtClean="0"/>
              <a:t>参数的意义？</a:t>
            </a:r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推测</a:t>
            </a:r>
            <a:r>
              <a:rPr lang="en-US" altLang="zh-CN" dirty="0" err="1" smtClean="0"/>
              <a:t>jmp_buf</a:t>
            </a:r>
            <a:r>
              <a:rPr lang="zh-CN" altLang="en-US" dirty="0" smtClean="0"/>
              <a:t>与</a:t>
            </a:r>
            <a:r>
              <a:rPr lang="en-US" altLang="zh-CN" dirty="0" err="1" smtClean="0"/>
              <a:t>sigjmp_buf</a:t>
            </a:r>
            <a:r>
              <a:rPr lang="zh-CN" altLang="en-US" dirty="0" smtClean="0"/>
              <a:t>结构体的构成？</a:t>
            </a:r>
          </a:p>
          <a:p>
            <a:r>
              <a:rPr lang="en-US" altLang="zh-CN" dirty="0" smtClean="0"/>
              <a:t>5.</a:t>
            </a:r>
            <a:r>
              <a:rPr lang="zh-CN" altLang="en-US" dirty="0" smtClean="0"/>
              <a:t>为什么需要非本地跳转？</a:t>
            </a:r>
          </a:p>
          <a:p>
            <a:r>
              <a:rPr lang="en-US" altLang="zh-CN" dirty="0" smtClean="0"/>
              <a:t>6.</a:t>
            </a:r>
            <a:r>
              <a:rPr lang="zh-CN" altLang="en-US" dirty="0" smtClean="0"/>
              <a:t>如何理解</a:t>
            </a:r>
            <a:r>
              <a:rPr lang="en-US" altLang="zh-CN" dirty="0" err="1" smtClean="0"/>
              <a:t>setjmp</a:t>
            </a:r>
            <a:r>
              <a:rPr lang="zh-CN" altLang="en-US" dirty="0" smtClean="0"/>
              <a:t>一次调用多次返回，</a:t>
            </a:r>
            <a:r>
              <a:rPr lang="en-US" altLang="zh-CN" dirty="0" err="1" smtClean="0"/>
              <a:t>longjmp</a:t>
            </a:r>
            <a:r>
              <a:rPr lang="zh-CN" altLang="en-US" dirty="0" smtClean="0"/>
              <a:t>一次调用从不返回？</a:t>
            </a:r>
          </a:p>
          <a:p>
            <a:r>
              <a:rPr lang="en-US" altLang="zh-CN" dirty="0"/>
              <a:t>7</a:t>
            </a:r>
            <a:r>
              <a:rPr lang="en-US" altLang="zh-CN" dirty="0" smtClean="0"/>
              <a:t>.</a:t>
            </a:r>
            <a:r>
              <a:rPr lang="zh-CN" altLang="en-US" dirty="0" smtClean="0"/>
              <a:t>非本地跳转可能引发的问题？</a:t>
            </a:r>
          </a:p>
        </p:txBody>
      </p:sp>
    </p:spTree>
    <p:extLst>
      <p:ext uri="{BB962C8B-B14F-4D97-AF65-F5344CB8AC3E}">
        <p14:creationId xmlns:p14="http://schemas.microsoft.com/office/powerpoint/2010/main" val="167150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System Level I/O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Uinx</a:t>
            </a:r>
            <a:r>
              <a:rPr lang="en-US" altLang="zh-CN" dirty="0" smtClean="0"/>
              <a:t>/Linux</a:t>
            </a:r>
            <a:r>
              <a:rPr lang="zh-CN" altLang="en-US" dirty="0" smtClean="0"/>
              <a:t>基本哲学之一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一切皆文件</a:t>
            </a:r>
          </a:p>
          <a:p>
            <a:r>
              <a:rPr lang="en-US" altLang="zh-CN" dirty="0" smtClean="0"/>
              <a:t>Unix</a:t>
            </a:r>
            <a:r>
              <a:rPr lang="zh-CN" altLang="en-US" dirty="0" smtClean="0"/>
              <a:t>文件包含哪些？</a:t>
            </a:r>
          </a:p>
        </p:txBody>
      </p:sp>
    </p:spTree>
    <p:extLst>
      <p:ext uri="{BB962C8B-B14F-4D97-AF65-F5344CB8AC3E}">
        <p14:creationId xmlns:p14="http://schemas.microsoft.com/office/powerpoint/2010/main" val="13006467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System Level I/O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基本文件操作</a:t>
            </a:r>
          </a:p>
          <a:p>
            <a:pPr lvl="1"/>
            <a:r>
              <a:rPr lang="en-US" altLang="zh-CN" dirty="0" err="1" smtClean="0"/>
              <a:t>int</a:t>
            </a:r>
            <a:r>
              <a:rPr lang="en-US" altLang="zh-CN" dirty="0" smtClean="0"/>
              <a:t> open(char *filename,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flages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mode_t</a:t>
            </a:r>
            <a:r>
              <a:rPr lang="en-US" altLang="zh-CN" dirty="0" smtClean="0"/>
              <a:t> mode);</a:t>
            </a:r>
          </a:p>
          <a:p>
            <a:pPr lvl="1"/>
            <a:r>
              <a:rPr lang="en-US" altLang="zh-CN" dirty="0" err="1" smtClean="0"/>
              <a:t>int</a:t>
            </a:r>
            <a:r>
              <a:rPr lang="en-US" altLang="zh-CN" dirty="0" smtClean="0"/>
              <a:t> close(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fd</a:t>
            </a:r>
            <a:r>
              <a:rPr lang="en-US" altLang="zh-CN" dirty="0" smtClean="0"/>
              <a:t>);</a:t>
            </a:r>
          </a:p>
          <a:p>
            <a:pPr lvl="1"/>
            <a:r>
              <a:rPr lang="en-US" altLang="zh-CN" dirty="0" err="1" smtClean="0"/>
              <a:t>ssize_t</a:t>
            </a:r>
            <a:r>
              <a:rPr lang="en-US" altLang="zh-CN" dirty="0" smtClean="0"/>
              <a:t> read(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fd</a:t>
            </a:r>
            <a:r>
              <a:rPr lang="en-US" altLang="zh-CN" dirty="0" smtClean="0"/>
              <a:t>, void *</a:t>
            </a:r>
            <a:r>
              <a:rPr lang="en-US" altLang="zh-CN" dirty="0" err="1" smtClean="0"/>
              <a:t>buf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size_t</a:t>
            </a:r>
            <a:r>
              <a:rPr lang="en-US" altLang="zh-CN" dirty="0" smtClean="0"/>
              <a:t> n);</a:t>
            </a:r>
          </a:p>
          <a:p>
            <a:pPr lvl="1"/>
            <a:r>
              <a:rPr lang="en-US" altLang="zh-CN" dirty="0" err="1" smtClean="0"/>
              <a:t>ssize_t</a:t>
            </a:r>
            <a:r>
              <a:rPr lang="en-US" altLang="zh-CN" dirty="0" smtClean="0"/>
              <a:t> write(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fd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const</a:t>
            </a:r>
            <a:r>
              <a:rPr lang="en-US" altLang="zh-CN" dirty="0" smtClean="0"/>
              <a:t> void *</a:t>
            </a:r>
            <a:r>
              <a:rPr lang="en-US" altLang="zh-CN" dirty="0" err="1" smtClean="0"/>
              <a:t>buf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size_t</a:t>
            </a:r>
            <a:r>
              <a:rPr lang="en-US" altLang="zh-CN" dirty="0" smtClean="0"/>
              <a:t> n</a:t>
            </a:r>
            <a:r>
              <a:rPr lang="en-US" altLang="zh-CN" dirty="0" smtClean="0"/>
              <a:t>);</a:t>
            </a:r>
          </a:p>
          <a:p>
            <a:pPr lvl="1"/>
            <a:r>
              <a:rPr lang="zh-CN" altLang="en-US" smtClean="0"/>
              <a:t>参数的意义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什么是文件描述符（理念</a:t>
            </a:r>
            <a:r>
              <a:rPr lang="en-US" altLang="zh-CN" dirty="0" smtClean="0"/>
              <a:t>/</a:t>
            </a:r>
            <a:r>
              <a:rPr lang="zh-CN" altLang="en-US" dirty="0" smtClean="0"/>
              <a:t>实现）？</a:t>
            </a:r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有哪些默认的文件描述符？</a:t>
            </a:r>
          </a:p>
        </p:txBody>
      </p:sp>
    </p:spTree>
    <p:extLst>
      <p:ext uri="{BB962C8B-B14F-4D97-AF65-F5344CB8AC3E}">
        <p14:creationId xmlns:p14="http://schemas.microsoft.com/office/powerpoint/2010/main" val="38285267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System Level I/O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什么是文件描述符表？</a:t>
            </a:r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什么是文件表？</a:t>
            </a:r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什么是</a:t>
            </a:r>
            <a:r>
              <a:rPr lang="en-US" altLang="zh-CN" dirty="0" smtClean="0"/>
              <a:t>v-node</a:t>
            </a:r>
            <a:r>
              <a:rPr lang="zh-CN" altLang="en-US" dirty="0" smtClean="0"/>
              <a:t>表？</a:t>
            </a:r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理解</a:t>
            </a:r>
            <a:r>
              <a:rPr lang="en-US" altLang="zh-CN" dirty="0" smtClean="0"/>
              <a:t>P607</a:t>
            </a:r>
            <a:r>
              <a:rPr lang="zh-CN" altLang="en-US" dirty="0" smtClean="0"/>
              <a:t>的三幅图</a:t>
            </a:r>
          </a:p>
          <a:p>
            <a:r>
              <a:rPr lang="zh-CN" altLang="en-US" dirty="0" smtClean="0"/>
              <a:t>不同的文件表的</a:t>
            </a:r>
            <a:r>
              <a:rPr lang="en-US" altLang="zh-CN" dirty="0" smtClean="0"/>
              <a:t>v-node</a:t>
            </a:r>
            <a:r>
              <a:rPr lang="zh-CN" altLang="en-US" dirty="0" smtClean="0"/>
              <a:t>表指针能否指向相同的</a:t>
            </a:r>
            <a:r>
              <a:rPr lang="en-US" altLang="zh-CN" dirty="0" smtClean="0"/>
              <a:t>v-node</a:t>
            </a:r>
            <a:r>
              <a:rPr lang="zh-CN" altLang="en-US" dirty="0" smtClean="0"/>
              <a:t>表？</a:t>
            </a:r>
          </a:p>
          <a:p>
            <a:r>
              <a:rPr lang="zh-CN" altLang="en-US" dirty="0" smtClean="0"/>
              <a:t>同一个进程不同的文件描述符表表项能否指向相同的打开文件表？</a:t>
            </a:r>
          </a:p>
        </p:txBody>
      </p:sp>
    </p:spTree>
    <p:extLst>
      <p:ext uri="{BB962C8B-B14F-4D97-AF65-F5344CB8AC3E}">
        <p14:creationId xmlns:p14="http://schemas.microsoft.com/office/powerpoint/2010/main" val="6248168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System Level I/O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什么是重定向？</a:t>
            </a:r>
          </a:p>
          <a:p>
            <a:r>
              <a:rPr lang="en-US" altLang="zh-CN" dirty="0" smtClean="0"/>
              <a:t>2. dup2(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oldfd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newfd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重定向的实现？</a:t>
            </a:r>
          </a:p>
        </p:txBody>
      </p:sp>
    </p:spTree>
    <p:extLst>
      <p:ext uri="{BB962C8B-B14F-4D97-AF65-F5344CB8AC3E}">
        <p14:creationId xmlns:p14="http://schemas.microsoft.com/office/powerpoint/2010/main" val="13138146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Rio</a:t>
            </a:r>
            <a:r>
              <a:rPr lang="zh-CN" altLang="en-US" dirty="0" smtClean="0"/>
              <a:t>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批判一番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87785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Good Luck &amp; Have Fun!</a:t>
            </a:r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997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书本错误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p452 </a:t>
            </a:r>
            <a:r>
              <a:rPr lang="zh-CN" altLang="en-US" dirty="0" smtClean="0"/>
              <a:t>初始化为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的全局变量存放在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bss</a:t>
            </a:r>
            <a:r>
              <a:rPr lang="zh-CN" altLang="en-US" dirty="0" smtClean="0"/>
              <a:t>段</a:t>
            </a:r>
            <a:r>
              <a:rPr lang="zh-CN" altLang="en-US" dirty="0" smtClean="0"/>
              <a:t>中</a:t>
            </a:r>
            <a:endParaRPr lang="en-US" altLang="zh-CN" dirty="0"/>
          </a:p>
          <a:p>
            <a:r>
              <a:rPr lang="en-US" altLang="zh-CN" dirty="0" smtClean="0"/>
              <a:t>P496 WSTOPSIG … num</a:t>
            </a:r>
            <a:r>
              <a:rPr lang="en-US" altLang="zh-CN" dirty="0" smtClean="0"/>
              <a:t>ber of … </a:t>
            </a:r>
            <a:r>
              <a:rPr lang="zh-CN" altLang="en-US" dirty="0" smtClean="0"/>
              <a:t>是“编号”的意思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3096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ECF: Exceptions &amp; Processes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pid_t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waitpid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pid_t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pid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*status,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options)</a:t>
            </a:r>
          </a:p>
          <a:p>
            <a:r>
              <a:rPr lang="zh-CN" altLang="en-US" dirty="0" smtClean="0"/>
              <a:t>参数</a:t>
            </a:r>
            <a:r>
              <a:rPr lang="en-US" altLang="zh-CN" dirty="0" err="1" smtClean="0"/>
              <a:t>pid</a:t>
            </a:r>
            <a:r>
              <a:rPr lang="en-US" altLang="zh-CN" dirty="0" smtClean="0"/>
              <a:t>, status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options</a:t>
            </a:r>
            <a:r>
              <a:rPr lang="zh-CN" altLang="en-US" dirty="0" smtClean="0"/>
              <a:t>的作用</a:t>
            </a:r>
          </a:p>
          <a:p>
            <a:r>
              <a:rPr lang="en-US" altLang="zh-CN" dirty="0" smtClean="0"/>
              <a:t>wait(&amp;status) = </a:t>
            </a:r>
            <a:r>
              <a:rPr lang="en-US" altLang="zh-CN" dirty="0" err="1" smtClean="0"/>
              <a:t>waitpid</a:t>
            </a:r>
            <a:r>
              <a:rPr lang="en-US" altLang="zh-CN" dirty="0" smtClean="0"/>
              <a:t>(-1, &amp;status, 0)</a:t>
            </a:r>
          </a:p>
        </p:txBody>
      </p:sp>
    </p:spTree>
    <p:extLst>
      <p:ext uri="{BB962C8B-B14F-4D97-AF65-F5344CB8AC3E}">
        <p14:creationId xmlns:p14="http://schemas.microsoft.com/office/powerpoint/2010/main" val="3820972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ECF: Exceptions &amp; Processes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unsigned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sleep(unsigned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secs)</a:t>
            </a:r>
          </a:p>
          <a:p>
            <a:r>
              <a:rPr lang="zh-CN" altLang="en-US" dirty="0" smtClean="0"/>
              <a:t>将进程挂起一段</a:t>
            </a:r>
            <a:r>
              <a:rPr lang="zh-CN" altLang="en-US" dirty="0" smtClean="0"/>
              <a:t>时间</a:t>
            </a:r>
            <a:endParaRPr lang="en-US" altLang="zh-CN" dirty="0" smtClean="0"/>
          </a:p>
          <a:p>
            <a:r>
              <a:rPr lang="en-US" altLang="zh-CN" dirty="0" smtClean="0"/>
              <a:t>alarm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953562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ECF: Exceptions &amp; Processes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execve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const</a:t>
            </a:r>
            <a:r>
              <a:rPr lang="en-US" altLang="zh-CN" dirty="0" smtClean="0"/>
              <a:t> char *filename, … )</a:t>
            </a:r>
          </a:p>
          <a:p>
            <a:r>
              <a:rPr lang="zh-CN" altLang="en-US" dirty="0" smtClean="0"/>
              <a:t>加载并运行可执行目标文件</a:t>
            </a:r>
          </a:p>
          <a:p>
            <a:r>
              <a:rPr lang="en-US" altLang="zh-CN" dirty="0" err="1" smtClean="0"/>
              <a:t>pid</a:t>
            </a:r>
            <a:r>
              <a:rPr lang="zh-CN" altLang="en-US" dirty="0" smtClean="0"/>
              <a:t>不变</a:t>
            </a:r>
          </a:p>
        </p:txBody>
      </p:sp>
    </p:spTree>
    <p:extLst>
      <p:ext uri="{BB962C8B-B14F-4D97-AF65-F5344CB8AC3E}">
        <p14:creationId xmlns:p14="http://schemas.microsoft.com/office/powerpoint/2010/main" val="3694092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ECF: Signals &amp; Nonlocal Jumps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什么是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？</a:t>
            </a:r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什么是前台进程？</a:t>
            </a:r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什么是后台进程？</a:t>
            </a:r>
          </a:p>
        </p:txBody>
      </p:sp>
    </p:spTree>
    <p:extLst>
      <p:ext uri="{BB962C8B-B14F-4D97-AF65-F5344CB8AC3E}">
        <p14:creationId xmlns:p14="http://schemas.microsoft.com/office/powerpoint/2010/main" val="3832081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ECF: Signals &amp; Nonlocal Jumps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什么是信号（理念</a:t>
            </a:r>
            <a:r>
              <a:rPr lang="en-US" altLang="zh-CN" dirty="0" smtClean="0"/>
              <a:t>/</a:t>
            </a:r>
            <a:r>
              <a:rPr lang="zh-CN" altLang="en-US" dirty="0" smtClean="0"/>
              <a:t>实现）？</a:t>
            </a:r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为什么要有信号？</a:t>
            </a:r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信号源可能有哪些？</a:t>
            </a:r>
          </a:p>
          <a:p>
            <a:r>
              <a:rPr lang="en-US" altLang="zh-CN" dirty="0" smtClean="0"/>
              <a:t>4. fork</a:t>
            </a:r>
            <a:r>
              <a:rPr lang="zh-CN" altLang="en-US" dirty="0" smtClean="0"/>
              <a:t>是否保留信号？</a:t>
            </a:r>
          </a:p>
          <a:p>
            <a:r>
              <a:rPr lang="en-US" altLang="zh-CN" dirty="0" smtClean="0"/>
              <a:t>5.</a:t>
            </a:r>
            <a:r>
              <a:rPr lang="zh-CN" altLang="en-US" dirty="0" smtClean="0"/>
              <a:t>几个重要信号的意义</a:t>
            </a:r>
          </a:p>
          <a:p>
            <a:pPr lvl="1"/>
            <a:r>
              <a:rPr lang="en-US" altLang="zh-CN" dirty="0" smtClean="0"/>
              <a:t>SIGINT/SIGFPE/SIGKILL/SIGSEGV/SIGALRM/SIGCHLD</a:t>
            </a:r>
          </a:p>
        </p:txBody>
      </p:sp>
    </p:spTree>
    <p:extLst>
      <p:ext uri="{BB962C8B-B14F-4D97-AF65-F5344CB8AC3E}">
        <p14:creationId xmlns:p14="http://schemas.microsoft.com/office/powerpoint/2010/main" val="4205798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ECF: Signals &amp; Nonlocal Jumps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用户如何发送信号（接口</a:t>
            </a:r>
            <a:r>
              <a:rPr lang="en-US" altLang="zh-CN" dirty="0" smtClean="0"/>
              <a:t>/</a:t>
            </a:r>
            <a:r>
              <a:rPr lang="zh-CN" altLang="en-US" dirty="0" smtClean="0"/>
              <a:t>实现）？</a:t>
            </a:r>
          </a:p>
          <a:p>
            <a:r>
              <a:rPr lang="en-US" altLang="zh-CN" dirty="0" smtClean="0"/>
              <a:t>2. kill</a:t>
            </a:r>
            <a:r>
              <a:rPr lang="zh-CN" altLang="en-US" dirty="0" smtClean="0"/>
              <a:t>的参数意义？</a:t>
            </a:r>
          </a:p>
        </p:txBody>
      </p:sp>
    </p:spTree>
    <p:extLst>
      <p:ext uri="{BB962C8B-B14F-4D97-AF65-F5344CB8AC3E}">
        <p14:creationId xmlns:p14="http://schemas.microsoft.com/office/powerpoint/2010/main" val="3981719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ECF: Signals &amp; Nonlocal Jumps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0</a:t>
            </a:r>
            <a:r>
              <a:rPr lang="en-US" altLang="zh-CN" dirty="0" smtClean="0"/>
              <a:t>.</a:t>
            </a:r>
            <a:r>
              <a:rPr lang="zh-CN" altLang="en-US" dirty="0" smtClean="0"/>
              <a:t>进程如何接受信号？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进程如何处理信号？</a:t>
            </a:r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有哪些默认处理行为？有哪些特殊信号？</a:t>
            </a:r>
          </a:p>
          <a:p>
            <a:r>
              <a:rPr lang="en-US" altLang="zh-CN" dirty="0" smtClean="0"/>
              <a:t>3. signal</a:t>
            </a:r>
            <a:r>
              <a:rPr lang="zh-CN" altLang="en-US" dirty="0" smtClean="0"/>
              <a:t>的参数意义？</a:t>
            </a:r>
          </a:p>
          <a:p>
            <a:r>
              <a:rPr lang="en-US" altLang="zh-CN" dirty="0" smtClean="0"/>
              <a:t>4. </a:t>
            </a:r>
            <a:r>
              <a:rPr lang="zh-CN" altLang="en-US" dirty="0" smtClean="0"/>
              <a:t>进程何时处理信号？</a:t>
            </a:r>
          </a:p>
          <a:p>
            <a:r>
              <a:rPr lang="en-US" altLang="zh-CN" dirty="0" smtClean="0"/>
              <a:t>5. </a:t>
            </a:r>
            <a:r>
              <a:rPr lang="zh-CN" altLang="en-US" dirty="0" smtClean="0"/>
              <a:t>信号有没有优先顺序？</a:t>
            </a:r>
          </a:p>
        </p:txBody>
      </p:sp>
    </p:spTree>
    <p:extLst>
      <p:ext uri="{BB962C8B-B14F-4D97-AF65-F5344CB8AC3E}">
        <p14:creationId xmlns:p14="http://schemas.microsoft.com/office/powerpoint/2010/main" val="3413724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642</Words>
  <Application>Microsoft Office PowerPoint</Application>
  <PresentationFormat>宽屏</PresentationFormat>
  <Paragraphs>88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3" baseType="lpstr">
      <vt:lpstr>等线</vt:lpstr>
      <vt:lpstr>等线 Light</vt:lpstr>
      <vt:lpstr>Arial</vt:lpstr>
      <vt:lpstr>Office 主题​​</vt:lpstr>
      <vt:lpstr>ICS小班</vt:lpstr>
      <vt:lpstr>书本错误</vt:lpstr>
      <vt:lpstr>ECF: Exceptions &amp; Processes </vt:lpstr>
      <vt:lpstr>ECF: Exceptions &amp; Processes</vt:lpstr>
      <vt:lpstr>ECF: Exceptions &amp; Processes</vt:lpstr>
      <vt:lpstr>ECF: Signals &amp; Nonlocal Jumps </vt:lpstr>
      <vt:lpstr>ECF: Signals &amp; Nonlocal Jumps</vt:lpstr>
      <vt:lpstr>ECF: Signals &amp; Nonlocal Jumps</vt:lpstr>
      <vt:lpstr>ECF: Signals &amp; Nonlocal Jumps </vt:lpstr>
      <vt:lpstr>ECF: Signals &amp; Nonlocal Jumps</vt:lpstr>
      <vt:lpstr>ECF: Signals &amp; Nonlocal Jumps</vt:lpstr>
      <vt:lpstr>ECF: Signals &amp; Nonlocal Jumps</vt:lpstr>
      <vt:lpstr>ECF: Signals &amp; Nonlocal Jumps</vt:lpstr>
      <vt:lpstr>System Level I/O</vt:lpstr>
      <vt:lpstr>System Level I/O</vt:lpstr>
      <vt:lpstr>System Level I/O </vt:lpstr>
      <vt:lpstr>System Level I/O</vt:lpstr>
      <vt:lpstr>Rio包</vt:lpstr>
      <vt:lpstr>Good Luck &amp; Have Fun!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ICS小班</dc:title>
  <dc:creator>Seter Guo</dc:creator>
  <cp:lastModifiedBy>Seter Guo</cp:lastModifiedBy>
  <cp:revision>28</cp:revision>
  <dcterms:created xsi:type="dcterms:W3CDTF">2015-11-26T10:02:45Z</dcterms:created>
  <dcterms:modified xsi:type="dcterms:W3CDTF">2015-11-26T11:23:49Z</dcterms:modified>
</cp:coreProperties>
</file>