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73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9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0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76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75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9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B530-536C-4D0F-B469-F8BDD18EAEAF}" type="datetimeFigureOut">
              <a:rPr lang="zh-CN" altLang="en-US" smtClean="0"/>
              <a:t>2015/12/3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CD163-7279-41BD-BF80-93C748A3A9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郭天魁</a:t>
            </a:r>
            <a:endParaRPr lang="en-US" altLang="zh-CN" dirty="0" smtClean="0"/>
          </a:p>
          <a:p>
            <a:r>
              <a:rPr lang="en-US" altLang="zh-CN" dirty="0" smtClean="0"/>
              <a:t>2015.12.3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93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Good Luck &amp; Have Fun!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8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Memory: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观察 </a:t>
            </a:r>
            <a:r>
              <a:rPr lang="en-US" altLang="zh-CN" dirty="0" smtClean="0"/>
              <a:t>va1.c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va2.c </a:t>
            </a:r>
            <a:r>
              <a:rPr lang="zh-CN" altLang="en-US" dirty="0" smtClean="0"/>
              <a:t>两个进程并发执行的结果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为什么要引入虚拟内存？</a:t>
            </a:r>
            <a:endParaRPr lang="en-US" altLang="zh-CN" dirty="0" smtClean="0"/>
          </a:p>
          <a:p>
            <a:r>
              <a:rPr lang="zh-CN" altLang="en-US" dirty="0" smtClean="0"/>
              <a:t>引入虚拟内存需要解决什么问题？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766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Memory: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什么是页？</a:t>
            </a:r>
            <a:endParaRPr lang="en-US" altLang="zh-CN" dirty="0" smtClean="0"/>
          </a:p>
          <a:p>
            <a:r>
              <a:rPr lang="zh-CN" altLang="en-US" dirty="0" smtClean="0"/>
              <a:t>虚拟地址位数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与物理地址位数 </a:t>
            </a:r>
            <a:r>
              <a:rPr lang="en-US" altLang="zh-CN" dirty="0" smtClean="0"/>
              <a:t>m 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为什么虚拟页与物理页大小 </a:t>
            </a:r>
            <a:r>
              <a:rPr lang="en-US" altLang="zh-CN" dirty="0" smtClean="0"/>
              <a:t>P=2</a:t>
            </a:r>
            <a:r>
              <a:rPr lang="en-US" altLang="zh-CN" baseline="30000" dirty="0" smtClean="0"/>
              <a:t>p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173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Memory: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如何理解虚拟存储器作为缓存的工具？</a:t>
            </a:r>
            <a:endParaRPr lang="en-US" altLang="zh-CN" dirty="0" smtClean="0"/>
          </a:p>
          <a:p>
            <a:r>
              <a:rPr lang="zh-CN" altLang="en-US" dirty="0" smtClean="0"/>
              <a:t>虚拟存储器和缓存有什么相同和不同之处？</a:t>
            </a:r>
            <a:r>
              <a:rPr lang="en-US" altLang="zh-CN" dirty="0" smtClean="0"/>
              <a:t>S, E, B=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为什么设计为全相联？</a:t>
            </a:r>
            <a:endParaRPr lang="en-US" altLang="zh-CN" dirty="0" smtClean="0"/>
          </a:p>
          <a:p>
            <a:r>
              <a:rPr lang="zh-CN" altLang="en-US" dirty="0" smtClean="0"/>
              <a:t>什么是颠簸？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09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Memory: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地址翻译由谁负责？</a:t>
            </a:r>
            <a:endParaRPr lang="en-US" altLang="zh-CN" dirty="0" smtClean="0"/>
          </a:p>
          <a:p>
            <a:r>
              <a:rPr lang="zh-CN" altLang="en-US" dirty="0" smtClean="0"/>
              <a:t>什么是 </a:t>
            </a:r>
            <a:r>
              <a:rPr lang="en-US" altLang="zh-CN" dirty="0" smtClean="0"/>
              <a:t>PTBR</a:t>
            </a:r>
            <a:r>
              <a:rPr lang="zh-CN" altLang="en-US" dirty="0" smtClean="0"/>
              <a:t>？（回忆一下异常表基址寄存器）</a:t>
            </a:r>
            <a:endParaRPr lang="en-US" altLang="zh-CN" dirty="0" smtClean="0"/>
          </a:p>
          <a:p>
            <a:r>
              <a:rPr lang="zh-CN" altLang="en-US" dirty="0" smtClean="0"/>
              <a:t>什么是页表，</a:t>
            </a:r>
            <a:r>
              <a:rPr lang="en-US" altLang="zh-CN" dirty="0" smtClean="0"/>
              <a:t>PTE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简单阐述地址翻译的过程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20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Memory: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 </a:t>
            </a:r>
            <a:r>
              <a:rPr lang="en-US" altLang="zh-CN" dirty="0" smtClean="0"/>
              <a:t>TLB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结合 </a:t>
            </a:r>
            <a:r>
              <a:rPr lang="en-US" altLang="zh-CN" dirty="0" smtClean="0"/>
              <a:t>TLB </a:t>
            </a:r>
            <a:r>
              <a:rPr lang="zh-CN" altLang="en-US" dirty="0" smtClean="0"/>
              <a:t>和高速缓存简单阐述访存的过程？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558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Memory: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页面大小 </a:t>
            </a:r>
            <a:r>
              <a:rPr lang="en-US" altLang="zh-CN" dirty="0" smtClean="0"/>
              <a:t>4KB</a:t>
            </a:r>
            <a:r>
              <a:rPr lang="zh-CN" altLang="en-US" dirty="0" smtClean="0"/>
              <a:t>，一个 </a:t>
            </a:r>
            <a:r>
              <a:rPr lang="en-US" altLang="zh-CN" dirty="0" smtClean="0"/>
              <a:t>PTE </a:t>
            </a:r>
            <a:r>
              <a:rPr lang="zh-CN" altLang="en-US" dirty="0" smtClean="0"/>
              <a:t>大小为 </a:t>
            </a:r>
            <a:r>
              <a:rPr lang="en-US" altLang="zh-CN" dirty="0" smtClean="0"/>
              <a:t>4B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4KB </a:t>
            </a:r>
            <a:r>
              <a:rPr lang="zh-CN" altLang="en-US" dirty="0" smtClean="0"/>
              <a:t>页表可以管理多大的内存？</a:t>
            </a:r>
            <a:endParaRPr lang="en-US" altLang="zh-CN" dirty="0" smtClean="0"/>
          </a:p>
          <a:p>
            <a:r>
              <a:rPr lang="zh-CN" altLang="en-US" dirty="0" smtClean="0"/>
              <a:t>多级页表的引入？</a:t>
            </a:r>
            <a:endParaRPr lang="en-US" altLang="zh-CN" dirty="0" smtClean="0"/>
          </a:p>
          <a:p>
            <a:r>
              <a:rPr lang="zh-CN" altLang="en-US" dirty="0" smtClean="0"/>
              <a:t>多个 </a:t>
            </a:r>
            <a:r>
              <a:rPr lang="en-US" altLang="zh-CN" dirty="0" smtClean="0"/>
              <a:t>TLB </a:t>
            </a:r>
            <a:r>
              <a:rPr lang="zh-CN" altLang="en-US" dirty="0" smtClean="0"/>
              <a:t>还是单个 </a:t>
            </a:r>
            <a:r>
              <a:rPr lang="en-US" altLang="zh-CN" dirty="0" smtClean="0"/>
              <a:t>TLB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263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Memory: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PDE/PTE </a:t>
            </a:r>
            <a:r>
              <a:rPr lang="zh-CN" altLang="en-US" dirty="0" smtClean="0"/>
              <a:t>的内容？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16" y="2345995"/>
            <a:ext cx="11068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Virtual Memory: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阐述多级页表翻译过程（以 </a:t>
            </a:r>
            <a:r>
              <a:rPr lang="en-US" altLang="zh-CN" dirty="0" smtClean="0"/>
              <a:t>Core i7 </a:t>
            </a:r>
            <a:r>
              <a:rPr lang="zh-CN" altLang="en-US" dirty="0" smtClean="0"/>
              <a:t>为例）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1901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220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ICS小班课</vt:lpstr>
      <vt:lpstr>Virtual Memory: Concepts</vt:lpstr>
      <vt:lpstr>Virtual Memory: Concepts</vt:lpstr>
      <vt:lpstr>Virtual Memory: Concepts</vt:lpstr>
      <vt:lpstr>Virtual Memory: Concepts</vt:lpstr>
      <vt:lpstr>Virtual Memory: Concepts</vt:lpstr>
      <vt:lpstr>Virtual Memory: Concepts</vt:lpstr>
      <vt:lpstr>Virtual Memory: Concepts</vt:lpstr>
      <vt:lpstr>Virtual Memory: Concepts</vt:lpstr>
      <vt:lpstr>Good Luck &amp; Have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ICS小班课</dc:title>
  <dc:creator>Seter Guo</dc:creator>
  <cp:lastModifiedBy>Seter Guo</cp:lastModifiedBy>
  <cp:revision>7</cp:revision>
  <dcterms:created xsi:type="dcterms:W3CDTF">2015-12-03T10:17:27Z</dcterms:created>
  <dcterms:modified xsi:type="dcterms:W3CDTF">2015-12-03T10:31:36Z</dcterms:modified>
</cp:coreProperties>
</file>