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6" r:id="rId7"/>
    <p:sldId id="267" r:id="rId8"/>
    <p:sldId id="268" r:id="rId9"/>
    <p:sldId id="269" r:id="rId10"/>
    <p:sldId id="260" r:id="rId11"/>
    <p:sldId id="265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7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6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9E07-0C48-4C76-A79E-A677FDAA9B29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641E-5C1A-4CA2-B507-1C4268A2F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2015.12.10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66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Internetworking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p624</a:t>
            </a:r>
          </a:p>
          <a:p>
            <a:r>
              <a:rPr lang="en-US" altLang="zh-CN" dirty="0" smtClean="0"/>
              <a:t>p625</a:t>
            </a:r>
          </a:p>
          <a:p>
            <a:r>
              <a:rPr lang="en-US" altLang="zh-CN" dirty="0" smtClean="0"/>
              <a:t>p631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3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Internetworking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域名</a:t>
            </a:r>
            <a:r>
              <a:rPr lang="en-US" altLang="zh-CN" dirty="0" smtClean="0"/>
              <a:t>/IP</a:t>
            </a:r>
          </a:p>
          <a:p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en-US" altLang="zh-CN" dirty="0" smtClean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66254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Internetworking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unsigned short </a:t>
            </a:r>
            <a:r>
              <a:rPr lang="en-US" altLang="zh-CN" dirty="0" err="1" smtClean="0"/>
              <a:t>sa_family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sa_data</a:t>
            </a:r>
            <a:r>
              <a:rPr lang="en-US" altLang="zh-CN" dirty="0" smtClean="0"/>
              <a:t>[14];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sockaddr_in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unsigned short </a:t>
            </a:r>
            <a:r>
              <a:rPr lang="en-US" altLang="zh-CN" dirty="0" err="1" smtClean="0"/>
              <a:t>sin_family</a:t>
            </a:r>
            <a:r>
              <a:rPr lang="en-US" altLang="zh-CN" dirty="0" smtClean="0"/>
              <a:t>; unsigned short </a:t>
            </a:r>
            <a:r>
              <a:rPr lang="en-US" altLang="zh-CN" dirty="0" err="1" smtClean="0"/>
              <a:t>sin_port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in_addr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sin_addr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unsigned char </a:t>
            </a:r>
            <a:r>
              <a:rPr lang="en-US" altLang="zh-CN" dirty="0" err="1" smtClean="0"/>
              <a:t>sin_zero</a:t>
            </a:r>
            <a:r>
              <a:rPr lang="en-US" altLang="zh-CN" dirty="0" smtClean="0"/>
              <a:t>[8];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50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Internetworking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socket(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domain,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protocol);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connect(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serv_addr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bind(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my_addr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listen(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backlog);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accept(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listenfd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addr_len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请完成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open_clientfd</a:t>
            </a:r>
            <a:r>
              <a:rPr lang="en-US" altLang="zh-CN" dirty="0" smtClean="0"/>
              <a:t>(char *hostname,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port);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open_listenfd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port);</a:t>
            </a:r>
          </a:p>
          <a:p>
            <a:pPr marL="0" indent="0">
              <a:buNone/>
            </a:pPr>
            <a:r>
              <a:rPr lang="en-US" altLang="zh-CN" dirty="0" smtClean="0"/>
              <a:t>echo </a:t>
            </a:r>
            <a:r>
              <a:rPr lang="zh-CN" altLang="en-US" dirty="0" smtClean="0"/>
              <a:t>服务器</a:t>
            </a:r>
          </a:p>
          <a:p>
            <a:pPr marL="0" indent="0">
              <a:buNone/>
            </a:pPr>
            <a:r>
              <a:rPr lang="en-US" altLang="zh-CN" dirty="0" smtClean="0"/>
              <a:t>echo </a:t>
            </a:r>
            <a:r>
              <a:rPr lang="zh-CN" altLang="en-US" dirty="0" smtClean="0"/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13296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Good Luck &amp; Have Fun!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Memory: Concepts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720" y="1825625"/>
            <a:ext cx="6640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909" y="1825625"/>
            <a:ext cx="7874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815" y="1825625"/>
            <a:ext cx="8552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42502" cy="435133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80702" y="1847057"/>
            <a:ext cx="3543300" cy="4038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27621" y="2743200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0x080016ba</a:t>
            </a:r>
          </a:p>
          <a:p>
            <a:r>
              <a:rPr lang="en-US" altLang="zh-CN" dirty="0" smtClean="0"/>
              <a:t>0x9fd28c10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6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Memory: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err="1" smtClean="0"/>
              <a:t>execve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9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Memory: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mmap</a:t>
            </a:r>
            <a:r>
              <a:rPr lang="zh-CN" altLang="en-US" dirty="0" smtClean="0"/>
              <a:t>的参数意义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60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Memory: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垃圾收集</a:t>
            </a:r>
            <a:endParaRPr lang="en-US" altLang="zh-CN" dirty="0" smtClean="0"/>
          </a:p>
          <a:p>
            <a:r>
              <a:rPr lang="zh-CN" altLang="en-US" dirty="0" smtClean="0"/>
              <a:t>串行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19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Memory: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简单分离存储</a:t>
            </a:r>
            <a:endParaRPr lang="en-US" altLang="zh-CN" dirty="0" smtClean="0"/>
          </a:p>
          <a:p>
            <a:r>
              <a:rPr lang="zh-CN" altLang="en-US" dirty="0" smtClean="0"/>
              <a:t>分离适配</a:t>
            </a:r>
            <a:endParaRPr lang="en-US" altLang="zh-CN" dirty="0" smtClean="0"/>
          </a:p>
          <a:p>
            <a:r>
              <a:rPr lang="zh-CN" altLang="en-US" smtClean="0"/>
              <a:t>伙伴系统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45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183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ICS小班</vt:lpstr>
      <vt:lpstr>Virtual Memory: Concepts</vt:lpstr>
      <vt:lpstr>Virtual Memory: Concepts</vt:lpstr>
      <vt:lpstr>Virtual Memory: Concepts</vt:lpstr>
      <vt:lpstr>Virtual Memory: Concepts</vt:lpstr>
      <vt:lpstr>Virtual Memory: Systems</vt:lpstr>
      <vt:lpstr>Virtual Memory: Systems</vt:lpstr>
      <vt:lpstr>Virtual Memory: Systems</vt:lpstr>
      <vt:lpstr>Virtual Memory: Systems</vt:lpstr>
      <vt:lpstr>Internetworking</vt:lpstr>
      <vt:lpstr>Internetworking</vt:lpstr>
      <vt:lpstr>Internetworking</vt:lpstr>
      <vt:lpstr>Internetworking</vt:lpstr>
      <vt:lpstr>Good Luck &amp; 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</dc:title>
  <dc:creator>Seter Guo</dc:creator>
  <cp:lastModifiedBy>Seter Guo</cp:lastModifiedBy>
  <cp:revision>25</cp:revision>
  <dcterms:created xsi:type="dcterms:W3CDTF">2015-12-10T09:52:35Z</dcterms:created>
  <dcterms:modified xsi:type="dcterms:W3CDTF">2015-12-10T10:56:50Z</dcterms:modified>
</cp:coreProperties>
</file>