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8D-3304-49D4-80A2-5AFB14F4D54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DFD2-104C-4B28-BE5E-84354B34B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4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8D-3304-49D4-80A2-5AFB14F4D54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DFD2-104C-4B28-BE5E-84354B34B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4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8D-3304-49D4-80A2-5AFB14F4D54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DFD2-104C-4B28-BE5E-84354B34B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8D-3304-49D4-80A2-5AFB14F4D54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DFD2-104C-4B28-BE5E-84354B34B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6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8D-3304-49D4-80A2-5AFB14F4D54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DFD2-104C-4B28-BE5E-84354B34B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14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8D-3304-49D4-80A2-5AFB14F4D54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DFD2-104C-4B28-BE5E-84354B34B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8D-3304-49D4-80A2-5AFB14F4D54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DFD2-104C-4B28-BE5E-84354B34B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8D-3304-49D4-80A2-5AFB14F4D54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DFD2-104C-4B28-BE5E-84354B34B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8D-3304-49D4-80A2-5AFB14F4D54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DFD2-104C-4B28-BE5E-84354B34B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7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8D-3304-49D4-80A2-5AFB14F4D54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DFD2-104C-4B28-BE5E-84354B34B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3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8D-3304-49D4-80A2-5AFB14F4D54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DFD2-104C-4B28-BE5E-84354B34B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0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118D-3304-49D4-80A2-5AFB14F4D54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5DFD2-104C-4B28-BE5E-84354B34B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22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郭天魁</a:t>
            </a:r>
            <a:endParaRPr lang="en-US" altLang="zh-CN" dirty="0" smtClean="0"/>
          </a:p>
          <a:p>
            <a:r>
              <a:rPr lang="en-US" altLang="zh-CN" dirty="0" smtClean="0"/>
              <a:t>2015.12.24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0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并发带来的问题</a:t>
            </a:r>
          </a:p>
          <a:p>
            <a:pPr lvl="1"/>
            <a:r>
              <a:rPr lang="zh-CN" altLang="en-US" dirty="0" smtClean="0"/>
              <a:t>什么是竞争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什么是线程安全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什么是可重入函数</a:t>
            </a:r>
            <a:r>
              <a:rPr lang="en-US" altLang="zh-CN" dirty="0" smtClean="0"/>
              <a:t>?</a:t>
            </a:r>
            <a:r>
              <a:rPr lang="zh-CN" altLang="en-US" dirty="0" smtClean="0"/>
              <a:t>与线程安全的关系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什么是死锁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饥饿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749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利用信号量进行同步与互斥</a:t>
            </a:r>
          </a:p>
          <a:p>
            <a:pPr lvl="1"/>
            <a:r>
              <a:rPr lang="zh-CN" altLang="en-US" dirty="0" smtClean="0"/>
              <a:t>生产者消费者问题</a:t>
            </a:r>
          </a:p>
          <a:p>
            <a:pPr lvl="1"/>
            <a:r>
              <a:rPr lang="zh-CN" altLang="en-US" dirty="0" smtClean="0"/>
              <a:t>读者写者问题</a:t>
            </a:r>
            <a:r>
              <a:rPr lang="en-US" altLang="zh-CN" dirty="0" smtClean="0"/>
              <a:t>?</a:t>
            </a:r>
            <a:r>
              <a:rPr lang="zh-CN" altLang="en-US" dirty="0" smtClean="0"/>
              <a:t>第一类</a:t>
            </a:r>
            <a:r>
              <a:rPr lang="en-US" altLang="zh-CN" dirty="0" smtClean="0"/>
              <a:t>?</a:t>
            </a:r>
            <a:r>
              <a:rPr lang="zh-CN" altLang="en-US" dirty="0" smtClean="0"/>
              <a:t>第二类</a:t>
            </a:r>
            <a:r>
              <a:rPr lang="en-US" altLang="zh-CN" dirty="0" smtClean="0"/>
              <a:t>?</a:t>
            </a:r>
            <a:r>
              <a:rPr lang="zh-CN" altLang="en-US" dirty="0" smtClean="0"/>
              <a:t>第三类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睡眠理发师问题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25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</a:t>
            </a:r>
            <a:r>
              <a:rPr lang="zh-CN" altLang="en-US" dirty="0" smtClean="0"/>
              <a:t>进程</a:t>
            </a:r>
            <a:r>
              <a:rPr lang="zh-CN" altLang="en-US" dirty="0" smtClean="0"/>
              <a:t>队列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等待</a:t>
            </a:r>
            <a:r>
              <a:rPr lang="zh-CN" altLang="en-US" dirty="0" smtClean="0"/>
              <a:t>进程</a:t>
            </a:r>
            <a:r>
              <a:rPr lang="zh-CN" altLang="en-US" dirty="0" smtClean="0"/>
              <a:t>栈</a:t>
            </a:r>
            <a:r>
              <a:rPr lang="en-US" altLang="zh-CN" dirty="0"/>
              <a:t>?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770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Good Luck &amp; Have Fun!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线程与进程的区别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31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pthread_create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pthread_t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pthread_attr_t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*f, void *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pthread_t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pthread_self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pthread_exit</a:t>
            </a:r>
            <a:r>
              <a:rPr lang="en-US" altLang="zh-CN" dirty="0" smtClean="0"/>
              <a:t>(void *</a:t>
            </a:r>
            <a:r>
              <a:rPr lang="en-US" altLang="zh-CN" dirty="0" err="1" smtClean="0"/>
              <a:t>thread_return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pthread_cancel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pthread_t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pthread_detach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pthread_t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pthread_once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pthread_once_t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once_control</a:t>
            </a:r>
            <a:r>
              <a:rPr lang="en-US" altLang="zh-CN" dirty="0" smtClean="0"/>
              <a:t>, void (*</a:t>
            </a:r>
            <a:r>
              <a:rPr lang="en-US" altLang="zh-CN" dirty="0" err="1" smtClean="0"/>
              <a:t>init_routine</a:t>
            </a:r>
            <a:r>
              <a:rPr lang="en-US" altLang="zh-CN" dirty="0" smtClean="0"/>
              <a:t>)(void))</a:t>
            </a:r>
          </a:p>
        </p:txBody>
      </p:sp>
    </p:spTree>
    <p:extLst>
      <p:ext uri="{BB962C8B-B14F-4D97-AF65-F5344CB8AC3E}">
        <p14:creationId xmlns:p14="http://schemas.microsoft.com/office/powerpoint/2010/main" val="29946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 </a:t>
            </a:r>
            <a:r>
              <a:rPr lang="en-US" altLang="zh-CN" dirty="0" err="1" smtClean="0"/>
              <a:t>pthread_create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通过参数返回所创建线程的 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 ?</a:t>
            </a:r>
          </a:p>
          <a:p>
            <a:r>
              <a:rPr lang="zh-CN" altLang="en-US" dirty="0" smtClean="0"/>
              <a:t>线程可能在哪些情况下退出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线程共享进程的虚拟地址空间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但不共享栈</a:t>
            </a:r>
          </a:p>
          <a:p>
            <a:r>
              <a:rPr lang="zh-CN" altLang="en-US" dirty="0" smtClean="0"/>
              <a:t>多线程下的 </a:t>
            </a:r>
            <a:r>
              <a:rPr lang="en-US" altLang="zh-CN" dirty="0" smtClean="0"/>
              <a:t>fork 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630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Programming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420" y="1825625"/>
            <a:ext cx="4571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1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Programming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484" y="1825625"/>
            <a:ext cx="54490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5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Programming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618" y="1825625"/>
            <a:ext cx="55807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9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进度图与临界区</a:t>
            </a:r>
          </a:p>
          <a:p>
            <a:pPr lvl="1"/>
            <a:r>
              <a:rPr lang="zh-CN" altLang="en-US" dirty="0" smtClean="0"/>
              <a:t>什么是安全区和不安全区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什么是安全轨迹线和不安全轨迹线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注意不安全区的边界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信号量与 </a:t>
            </a:r>
            <a:r>
              <a:rPr lang="en-US" altLang="zh-CN" dirty="0" smtClean="0"/>
              <a:t>PV </a:t>
            </a:r>
            <a:r>
              <a:rPr lang="zh-CN" altLang="en-US" dirty="0" smtClean="0"/>
              <a:t>操作</a:t>
            </a:r>
          </a:p>
          <a:p>
            <a:pPr lvl="1"/>
            <a:r>
              <a:rPr lang="zh-CN" altLang="en-US" dirty="0" smtClean="0"/>
              <a:t>什么是信号量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什么是 </a:t>
            </a:r>
            <a:r>
              <a:rPr lang="en-US" altLang="zh-CN" dirty="0" smtClean="0"/>
              <a:t>PV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/>
              <a:t>通过二元信号量实现</a:t>
            </a:r>
            <a:r>
              <a:rPr lang="zh-CN" altLang="en-US" dirty="0" smtClean="0"/>
              <a:t>互斥</a:t>
            </a:r>
            <a:endParaRPr lang="en-US" altLang="zh-CN" dirty="0" smtClean="0"/>
          </a:p>
          <a:p>
            <a:pPr lvl="1"/>
            <a:r>
              <a:rPr lang="zh-CN" altLang="en-US" dirty="0"/>
              <a:t>除了信号量是否还有其他互斥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?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576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237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ICS小班课</vt:lpstr>
      <vt:lpstr>Concurrent Programming</vt:lpstr>
      <vt:lpstr>Concurrent Programming</vt:lpstr>
      <vt:lpstr>Concurrent Programming</vt:lpstr>
      <vt:lpstr>Concurrent Programming</vt:lpstr>
      <vt:lpstr>Concurrent Programming</vt:lpstr>
      <vt:lpstr>Concurrent Programming</vt:lpstr>
      <vt:lpstr>Concurrent Programming</vt:lpstr>
      <vt:lpstr>Concurrent Programming</vt:lpstr>
      <vt:lpstr>Concurrent Programming</vt:lpstr>
      <vt:lpstr>Concurrent Programming</vt:lpstr>
      <vt:lpstr>Concurrent Programming</vt:lpstr>
      <vt:lpstr>Good Luck &amp; Have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ICS小班课</dc:title>
  <dc:creator>Seter Guo</dc:creator>
  <cp:lastModifiedBy>Seter Guo</cp:lastModifiedBy>
  <cp:revision>23</cp:revision>
  <dcterms:created xsi:type="dcterms:W3CDTF">2015-12-24T06:04:51Z</dcterms:created>
  <dcterms:modified xsi:type="dcterms:W3CDTF">2015-12-24T09:52:53Z</dcterms:modified>
</cp:coreProperties>
</file>