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1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5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6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5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5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0048-D305-4F66-948C-DA63BB680FF5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04AAF-BA21-4A97-8E28-064D5B202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8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2015.9.24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37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Good Luck </a:t>
            </a:r>
            <a:r>
              <a:rPr lang="en-US" altLang="zh-CN" smtClean="0"/>
              <a:t>&amp; Have Fun!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093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整型类型转换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同等大小数据类型间强制类型转换</a:t>
            </a:r>
            <a:endParaRPr lang="en-US" altLang="zh-CN" dirty="0" smtClean="0"/>
          </a:p>
          <a:p>
            <a:r>
              <a:rPr lang="zh-CN" altLang="en-US" dirty="0" smtClean="0"/>
              <a:t>小向大转换</a:t>
            </a:r>
            <a:endParaRPr lang="en-US" altLang="zh-CN" dirty="0" smtClean="0"/>
          </a:p>
          <a:p>
            <a:r>
              <a:rPr lang="zh-CN" altLang="en-US" dirty="0" smtClean="0"/>
              <a:t>大向小转换</a:t>
            </a:r>
          </a:p>
        </p:txBody>
      </p:sp>
    </p:spTree>
    <p:extLst>
      <p:ext uri="{BB962C8B-B14F-4D97-AF65-F5344CB8AC3E}">
        <p14:creationId xmlns:p14="http://schemas.microsoft.com/office/powerpoint/2010/main" val="23112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不存在有无符号的区别</a:t>
            </a:r>
          </a:p>
          <a:p>
            <a:r>
              <a:rPr lang="zh-CN" altLang="en-US" dirty="0" smtClean="0"/>
              <a:t>数据类型只有</a:t>
            </a:r>
            <a:r>
              <a:rPr lang="en-US" altLang="zh-CN" dirty="0" smtClean="0"/>
              <a:t>byte, word, double word</a:t>
            </a:r>
          </a:p>
        </p:txBody>
      </p:sp>
    </p:spTree>
    <p:extLst>
      <p:ext uri="{BB962C8B-B14F-4D97-AF65-F5344CB8AC3E}">
        <p14:creationId xmlns:p14="http://schemas.microsoft.com/office/powerpoint/2010/main" val="153581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从汇编语言理解数据类型转换</a:t>
            </a:r>
          </a:p>
          <a:p>
            <a:r>
              <a:rPr lang="zh-CN" altLang="en-US" dirty="0" smtClean="0"/>
              <a:t>从汇编语言理解加法、减法溢出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793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有符号数与无符号数比较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皇后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2607" y="512082"/>
            <a:ext cx="8749393" cy="5811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test(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row,int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ld,int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pos,p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if (p != full){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= full &amp; ~(row | 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    while (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            p =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&amp; (-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 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 -= p;</a:t>
            </a:r>
          </a:p>
          <a:p>
            <a:pPr marL="0" indent="0">
              <a:buNone/>
            </a:pPr>
            <a:r>
              <a:rPr lang="en-US" altLang="zh-CN" dirty="0" smtClean="0"/>
              <a:t>            test(</a:t>
            </a:r>
            <a:r>
              <a:rPr lang="en-US" altLang="zh-CN" dirty="0" err="1" smtClean="0"/>
              <a:t>row+p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                  (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+ p)&lt;&lt;1,</a:t>
            </a:r>
          </a:p>
          <a:p>
            <a:pPr marL="0" indent="0">
              <a:buNone/>
            </a:pPr>
            <a:r>
              <a:rPr lang="en-US" altLang="zh-CN" dirty="0" smtClean="0"/>
              <a:t>                  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 + p)&gt;&gt;1</a:t>
            </a:r>
          </a:p>
          <a:p>
            <a:pPr marL="0" indent="0">
              <a:buNone/>
            </a:pPr>
            <a:r>
              <a:rPr lang="en-US" altLang="zh-CN" dirty="0" smtClean="0"/>
              <a:t>                 );</a:t>
            </a:r>
          </a:p>
          <a:p>
            <a:pPr marL="0" indent="0">
              <a:buNone/>
            </a:pPr>
            <a:r>
              <a:rPr lang="en-US" altLang="zh-CN" dirty="0" smtClean="0"/>
              <a:t>	  }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pPr marL="0" indent="0">
              <a:buNone/>
            </a:pPr>
            <a:r>
              <a:rPr lang="en-US" altLang="zh-CN" dirty="0" smtClean="0"/>
              <a:t>    else sum++;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40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Floating 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IEEE</a:t>
            </a:r>
            <a:r>
              <a:rPr lang="zh-CN" altLang="en-US" dirty="0" smtClean="0"/>
              <a:t>浮点表示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728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舍入规则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向偶数舍入的实际表现</a:t>
            </a:r>
            <a:endParaRPr lang="en-US" altLang="zh-CN" dirty="0" smtClean="0"/>
          </a:p>
          <a:p>
            <a:r>
              <a:rPr lang="zh-CN" altLang="en-US" smtClean="0"/>
              <a:t>其他舍入规则？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037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ICS小班课</vt:lpstr>
      <vt:lpstr>数据类型大小</vt:lpstr>
      <vt:lpstr>整型类型转换</vt:lpstr>
      <vt:lpstr>高级语言-&gt;汇编语言</vt:lpstr>
      <vt:lpstr>高级语言-&gt;汇编语言</vt:lpstr>
      <vt:lpstr>有符号数与无符号数比较</vt:lpstr>
      <vt:lpstr>N皇后</vt:lpstr>
      <vt:lpstr>Floating Point</vt:lpstr>
      <vt:lpstr>舍入规则</vt:lpstr>
      <vt:lpstr>Good Luck &amp; Have Fun!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ICS小班课</dc:title>
  <dc:creator>Seter Guo</dc:creator>
  <cp:lastModifiedBy>Seter Guo</cp:lastModifiedBy>
  <cp:revision>8</cp:revision>
  <dcterms:created xsi:type="dcterms:W3CDTF">2015-09-23T12:17:44Z</dcterms:created>
  <dcterms:modified xsi:type="dcterms:W3CDTF">2015-09-23T12:26:53Z</dcterms:modified>
</cp:coreProperties>
</file>